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926" r:id="rId2"/>
    <p:sldId id="948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00"/>
    <a:srgbClr val="339933"/>
    <a:srgbClr val="99FF99"/>
    <a:srgbClr val="FF0066"/>
    <a:srgbClr val="FF3399"/>
    <a:srgbClr val="FFCCFF"/>
    <a:srgbClr val="FF99CC"/>
    <a:srgbClr val="FF0000"/>
    <a:srgbClr val="F0F0F0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996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1686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13F616-1F4D-4E9B-AE10-54C2C8B7CBA0}" type="datetimeFigureOut">
              <a:rPr kumimoji="1" lang="ja-JP" altLang="en-US" smtClean="0"/>
              <a:t>2025/1/18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63A1AA-6E8E-4828-A41D-F448F94FEC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31590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1">
            <a:extLst>
              <a:ext uri="{FF2B5EF4-FFF2-40B4-BE49-F238E27FC236}">
                <a16:creationId xmlns:a16="http://schemas.microsoft.com/office/drawing/2014/main" id="{DA0963AC-A335-4AC4-A789-B465BD285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" name="Rectangle 12">
            <a:extLst>
              <a:ext uri="{FF2B5EF4-FFF2-40B4-BE49-F238E27FC236}">
                <a16:creationId xmlns:a16="http://schemas.microsoft.com/office/drawing/2014/main" id="{E90B4043-A148-4716-BDEF-5E21EA9D4F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" name="Rectangle 13">
            <a:extLst>
              <a:ext uri="{FF2B5EF4-FFF2-40B4-BE49-F238E27FC236}">
                <a16:creationId xmlns:a16="http://schemas.microsoft.com/office/drawing/2014/main" id="{AF9FA88B-81A4-4AD9-ADFF-3A2AAA2ACD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Rectangle 14">
            <a:extLst>
              <a:ext uri="{FF2B5EF4-FFF2-40B4-BE49-F238E27FC236}">
                <a16:creationId xmlns:a16="http://schemas.microsoft.com/office/drawing/2014/main" id="{A1B7F4D6-652F-4AFD-B17A-1A8685B1E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Rectangle 18">
            <a:extLst>
              <a:ext uri="{FF2B5EF4-FFF2-40B4-BE49-F238E27FC236}">
                <a16:creationId xmlns:a16="http://schemas.microsoft.com/office/drawing/2014/main" id="{1566D461-2B0A-44C1-98E7-090C92D7A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Rectangle 19">
            <a:extLst>
              <a:ext uri="{FF2B5EF4-FFF2-40B4-BE49-F238E27FC236}">
                <a16:creationId xmlns:a16="http://schemas.microsoft.com/office/drawing/2014/main" id="{4B1ED7CE-AC6F-49C4-A93C-80CC0732AA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24154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E46F18B2-1E8E-A2F4-D471-49B5FE3A9266}"/>
              </a:ext>
            </a:extLst>
          </p:cNvPr>
          <p:cNvGrpSpPr/>
          <p:nvPr userDrawn="1"/>
        </p:nvGrpSpPr>
        <p:grpSpPr>
          <a:xfrm>
            <a:off x="1680797" y="311997"/>
            <a:ext cx="6283882" cy="6234006"/>
            <a:chOff x="2159282" y="845158"/>
            <a:chExt cx="5651654" cy="5606797"/>
          </a:xfrm>
        </p:grpSpPr>
        <p:sp>
          <p:nvSpPr>
            <p:cNvPr id="3" name="Rectangle 11">
              <a:extLst>
                <a:ext uri="{FF2B5EF4-FFF2-40B4-BE49-F238E27FC236}">
                  <a16:creationId xmlns:a16="http://schemas.microsoft.com/office/drawing/2014/main" id="{C30DCEA1-435A-E9D1-0E77-B7DE460752B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" name="Rectangle 12">
              <a:extLst>
                <a:ext uri="{FF2B5EF4-FFF2-40B4-BE49-F238E27FC236}">
                  <a16:creationId xmlns:a16="http://schemas.microsoft.com/office/drawing/2014/main" id="{62764DC5-1CD7-9C91-C6FA-15C1DBDB9A72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" name="Rectangle 13">
              <a:extLst>
                <a:ext uri="{FF2B5EF4-FFF2-40B4-BE49-F238E27FC236}">
                  <a16:creationId xmlns:a16="http://schemas.microsoft.com/office/drawing/2014/main" id="{3E13BEFE-1318-B4C9-E7BF-D7E611F9C59F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" name="Rectangle 14">
              <a:extLst>
                <a:ext uri="{FF2B5EF4-FFF2-40B4-BE49-F238E27FC236}">
                  <a16:creationId xmlns:a16="http://schemas.microsoft.com/office/drawing/2014/main" id="{A3C2A3E5-6D6B-177A-32A9-2715E4F8B309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9348918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E40BBC4-7F08-7D0B-FAE9-F478BD52CED1}"/>
              </a:ext>
            </a:extLst>
          </p:cNvPr>
          <p:cNvSpPr/>
          <p:nvPr userDrawn="1"/>
        </p:nvSpPr>
        <p:spPr>
          <a:xfrm>
            <a:off x="51275" y="68366"/>
            <a:ext cx="9803450" cy="67597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38543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6777574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342150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hyperlink" Target="http://www.digipot.net/" TargetMode="Externa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Copyright©2025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10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5" r:id="rId4"/>
    <p:sldLayoutId id="2147483664" r:id="rId5"/>
    <p:sldLayoutId id="2147483668" r:id="rId6"/>
    <p:sldLayoutId id="2147483681" r:id="rId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877CBC7-224F-576A-44F2-0E51589BFCC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E82EA68-A1B5-B0E3-6219-584A7DF9B545}"/>
              </a:ext>
            </a:extLst>
          </p:cNvPr>
          <p:cNvSpPr txBox="1"/>
          <p:nvPr/>
        </p:nvSpPr>
        <p:spPr>
          <a:xfrm>
            <a:off x="276046" y="232912"/>
            <a:ext cx="60324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北海道のおとなり、隣接する県</a:t>
            </a: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のイラスト</a:t>
            </a:r>
            <a:endParaRPr kumimoji="1" lang="en-US" altLang="ja-JP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266" name="グループ化 265">
            <a:extLst>
              <a:ext uri="{FF2B5EF4-FFF2-40B4-BE49-F238E27FC236}">
                <a16:creationId xmlns:a16="http://schemas.microsoft.com/office/drawing/2014/main" id="{339ABE11-121A-D7AD-104A-3A6ACBE162DB}"/>
              </a:ext>
            </a:extLst>
          </p:cNvPr>
          <p:cNvGrpSpPr/>
          <p:nvPr/>
        </p:nvGrpSpPr>
        <p:grpSpPr>
          <a:xfrm>
            <a:off x="933114" y="862819"/>
            <a:ext cx="2212748" cy="2680002"/>
            <a:chOff x="933114" y="862819"/>
            <a:chExt cx="2212748" cy="2680002"/>
          </a:xfrm>
        </p:grpSpPr>
        <p:grpSp>
          <p:nvGrpSpPr>
            <p:cNvPr id="216" name="グループ化 215">
              <a:extLst>
                <a:ext uri="{FF2B5EF4-FFF2-40B4-BE49-F238E27FC236}">
                  <a16:creationId xmlns:a16="http://schemas.microsoft.com/office/drawing/2014/main" id="{AC72EFA5-560F-C3DE-A2C7-D4403ABE6C64}"/>
                </a:ext>
              </a:extLst>
            </p:cNvPr>
            <p:cNvGrpSpPr/>
            <p:nvPr/>
          </p:nvGrpSpPr>
          <p:grpSpPr>
            <a:xfrm>
              <a:off x="933114" y="862819"/>
              <a:ext cx="2212748" cy="2680002"/>
              <a:chOff x="933114" y="862819"/>
              <a:chExt cx="2212748" cy="2680002"/>
            </a:xfrm>
          </p:grpSpPr>
          <p:sp>
            <p:nvSpPr>
              <p:cNvPr id="112" name="フリーフォーム: 図形 111">
                <a:extLst>
                  <a:ext uri="{FF2B5EF4-FFF2-40B4-BE49-F238E27FC236}">
                    <a16:creationId xmlns:a16="http://schemas.microsoft.com/office/drawing/2014/main" id="{24C8D053-FC9E-8EC6-56FD-3D62CD57F5D3}"/>
                  </a:ext>
                </a:extLst>
              </p:cNvPr>
              <p:cNvSpPr/>
              <p:nvPr/>
            </p:nvSpPr>
            <p:spPr>
              <a:xfrm>
                <a:off x="967698" y="2876498"/>
                <a:ext cx="664393" cy="640730"/>
              </a:xfrm>
              <a:custGeom>
                <a:avLst/>
                <a:gdLst>
                  <a:gd name="connsiteX0" fmla="*/ 1447800 w 5562600"/>
                  <a:gd name="connsiteY0" fmla="*/ 1165860 h 5364480"/>
                  <a:gd name="connsiteX1" fmla="*/ 1417320 w 5562600"/>
                  <a:gd name="connsiteY1" fmla="*/ 1310640 h 5364480"/>
                  <a:gd name="connsiteX2" fmla="*/ 1463040 w 5562600"/>
                  <a:gd name="connsiteY2" fmla="*/ 1470660 h 5364480"/>
                  <a:gd name="connsiteX3" fmla="*/ 1440180 w 5562600"/>
                  <a:gd name="connsiteY3" fmla="*/ 1623060 h 5364480"/>
                  <a:gd name="connsiteX4" fmla="*/ 1348740 w 5562600"/>
                  <a:gd name="connsiteY4" fmla="*/ 1699260 h 5364480"/>
                  <a:gd name="connsiteX5" fmla="*/ 1196340 w 5562600"/>
                  <a:gd name="connsiteY5" fmla="*/ 1653540 h 5364480"/>
                  <a:gd name="connsiteX6" fmla="*/ 1165860 w 5562600"/>
                  <a:gd name="connsiteY6" fmla="*/ 1722120 h 5364480"/>
                  <a:gd name="connsiteX7" fmla="*/ 1318260 w 5562600"/>
                  <a:gd name="connsiteY7" fmla="*/ 1798320 h 5364480"/>
                  <a:gd name="connsiteX8" fmla="*/ 1402080 w 5562600"/>
                  <a:gd name="connsiteY8" fmla="*/ 1905000 h 5364480"/>
                  <a:gd name="connsiteX9" fmla="*/ 1386840 w 5562600"/>
                  <a:gd name="connsiteY9" fmla="*/ 2423160 h 5364480"/>
                  <a:gd name="connsiteX10" fmla="*/ 1211580 w 5562600"/>
                  <a:gd name="connsiteY10" fmla="*/ 3025140 h 5364480"/>
                  <a:gd name="connsiteX11" fmla="*/ 1158240 w 5562600"/>
                  <a:gd name="connsiteY11" fmla="*/ 3124200 h 5364480"/>
                  <a:gd name="connsiteX12" fmla="*/ 1028700 w 5562600"/>
                  <a:gd name="connsiteY12" fmla="*/ 3101340 h 5364480"/>
                  <a:gd name="connsiteX13" fmla="*/ 883920 w 5562600"/>
                  <a:gd name="connsiteY13" fmla="*/ 3246120 h 5364480"/>
                  <a:gd name="connsiteX14" fmla="*/ 754380 w 5562600"/>
                  <a:gd name="connsiteY14" fmla="*/ 3284220 h 5364480"/>
                  <a:gd name="connsiteX15" fmla="*/ 601980 w 5562600"/>
                  <a:gd name="connsiteY15" fmla="*/ 3162300 h 5364480"/>
                  <a:gd name="connsiteX16" fmla="*/ 426720 w 5562600"/>
                  <a:gd name="connsiteY16" fmla="*/ 3276600 h 5364480"/>
                  <a:gd name="connsiteX17" fmla="*/ 327660 w 5562600"/>
                  <a:gd name="connsiteY17" fmla="*/ 3489960 h 5364480"/>
                  <a:gd name="connsiteX18" fmla="*/ 274320 w 5562600"/>
                  <a:gd name="connsiteY18" fmla="*/ 3558540 h 5364480"/>
                  <a:gd name="connsiteX19" fmla="*/ 243840 w 5562600"/>
                  <a:gd name="connsiteY19" fmla="*/ 3581400 h 5364480"/>
                  <a:gd name="connsiteX20" fmla="*/ 213360 w 5562600"/>
                  <a:gd name="connsiteY20" fmla="*/ 3649980 h 5364480"/>
                  <a:gd name="connsiteX21" fmla="*/ 99060 w 5562600"/>
                  <a:gd name="connsiteY21" fmla="*/ 3695700 h 5364480"/>
                  <a:gd name="connsiteX22" fmla="*/ 0 w 5562600"/>
                  <a:gd name="connsiteY22" fmla="*/ 3802380 h 5364480"/>
                  <a:gd name="connsiteX23" fmla="*/ 30480 w 5562600"/>
                  <a:gd name="connsiteY23" fmla="*/ 3931920 h 5364480"/>
                  <a:gd name="connsiteX24" fmla="*/ 175260 w 5562600"/>
                  <a:gd name="connsiteY24" fmla="*/ 3901440 h 5364480"/>
                  <a:gd name="connsiteX25" fmla="*/ 259080 w 5562600"/>
                  <a:gd name="connsiteY25" fmla="*/ 4046220 h 5364480"/>
                  <a:gd name="connsiteX26" fmla="*/ 259080 w 5562600"/>
                  <a:gd name="connsiteY26" fmla="*/ 4335780 h 5364480"/>
                  <a:gd name="connsiteX27" fmla="*/ 228600 w 5562600"/>
                  <a:gd name="connsiteY27" fmla="*/ 4533900 h 5364480"/>
                  <a:gd name="connsiteX28" fmla="*/ 419100 w 5562600"/>
                  <a:gd name="connsiteY28" fmla="*/ 4495800 h 5364480"/>
                  <a:gd name="connsiteX29" fmla="*/ 495300 w 5562600"/>
                  <a:gd name="connsiteY29" fmla="*/ 4556760 h 5364480"/>
                  <a:gd name="connsiteX30" fmla="*/ 510540 w 5562600"/>
                  <a:gd name="connsiteY30" fmla="*/ 4411980 h 5364480"/>
                  <a:gd name="connsiteX31" fmla="*/ 632460 w 5562600"/>
                  <a:gd name="connsiteY31" fmla="*/ 4396740 h 5364480"/>
                  <a:gd name="connsiteX32" fmla="*/ 731520 w 5562600"/>
                  <a:gd name="connsiteY32" fmla="*/ 4434840 h 5364480"/>
                  <a:gd name="connsiteX33" fmla="*/ 746760 w 5562600"/>
                  <a:gd name="connsiteY33" fmla="*/ 4488180 h 5364480"/>
                  <a:gd name="connsiteX34" fmla="*/ 1051560 w 5562600"/>
                  <a:gd name="connsiteY34" fmla="*/ 4480560 h 5364480"/>
                  <a:gd name="connsiteX35" fmla="*/ 1127760 w 5562600"/>
                  <a:gd name="connsiteY35" fmla="*/ 4511040 h 5364480"/>
                  <a:gd name="connsiteX36" fmla="*/ 1303020 w 5562600"/>
                  <a:gd name="connsiteY36" fmla="*/ 4480560 h 5364480"/>
                  <a:gd name="connsiteX37" fmla="*/ 1455420 w 5562600"/>
                  <a:gd name="connsiteY37" fmla="*/ 4488180 h 5364480"/>
                  <a:gd name="connsiteX38" fmla="*/ 1485900 w 5562600"/>
                  <a:gd name="connsiteY38" fmla="*/ 4389120 h 5364480"/>
                  <a:gd name="connsiteX39" fmla="*/ 1577340 w 5562600"/>
                  <a:gd name="connsiteY39" fmla="*/ 4328160 h 5364480"/>
                  <a:gd name="connsiteX40" fmla="*/ 1737360 w 5562600"/>
                  <a:gd name="connsiteY40" fmla="*/ 4335780 h 5364480"/>
                  <a:gd name="connsiteX41" fmla="*/ 1752600 w 5562600"/>
                  <a:gd name="connsiteY41" fmla="*/ 4411980 h 5364480"/>
                  <a:gd name="connsiteX42" fmla="*/ 1874520 w 5562600"/>
                  <a:gd name="connsiteY42" fmla="*/ 4419600 h 5364480"/>
                  <a:gd name="connsiteX43" fmla="*/ 1905000 w 5562600"/>
                  <a:gd name="connsiteY43" fmla="*/ 4495800 h 5364480"/>
                  <a:gd name="connsiteX44" fmla="*/ 2004060 w 5562600"/>
                  <a:gd name="connsiteY44" fmla="*/ 4526280 h 5364480"/>
                  <a:gd name="connsiteX45" fmla="*/ 2042160 w 5562600"/>
                  <a:gd name="connsiteY45" fmla="*/ 4594860 h 5364480"/>
                  <a:gd name="connsiteX46" fmla="*/ 2141220 w 5562600"/>
                  <a:gd name="connsiteY46" fmla="*/ 4640580 h 5364480"/>
                  <a:gd name="connsiteX47" fmla="*/ 2141220 w 5562600"/>
                  <a:gd name="connsiteY47" fmla="*/ 4549140 h 5364480"/>
                  <a:gd name="connsiteX48" fmla="*/ 2247900 w 5562600"/>
                  <a:gd name="connsiteY48" fmla="*/ 4518660 h 5364480"/>
                  <a:gd name="connsiteX49" fmla="*/ 2339340 w 5562600"/>
                  <a:gd name="connsiteY49" fmla="*/ 4579620 h 5364480"/>
                  <a:gd name="connsiteX50" fmla="*/ 2339340 w 5562600"/>
                  <a:gd name="connsiteY50" fmla="*/ 4617720 h 5364480"/>
                  <a:gd name="connsiteX51" fmla="*/ 2461260 w 5562600"/>
                  <a:gd name="connsiteY51" fmla="*/ 4617720 h 5364480"/>
                  <a:gd name="connsiteX52" fmla="*/ 2537460 w 5562600"/>
                  <a:gd name="connsiteY52" fmla="*/ 4541520 h 5364480"/>
                  <a:gd name="connsiteX53" fmla="*/ 2590800 w 5562600"/>
                  <a:gd name="connsiteY53" fmla="*/ 4541520 h 5364480"/>
                  <a:gd name="connsiteX54" fmla="*/ 2651760 w 5562600"/>
                  <a:gd name="connsiteY54" fmla="*/ 4587240 h 5364480"/>
                  <a:gd name="connsiteX55" fmla="*/ 2682240 w 5562600"/>
                  <a:gd name="connsiteY55" fmla="*/ 4495800 h 5364480"/>
                  <a:gd name="connsiteX56" fmla="*/ 2773680 w 5562600"/>
                  <a:gd name="connsiteY56" fmla="*/ 4434840 h 5364480"/>
                  <a:gd name="connsiteX57" fmla="*/ 2887980 w 5562600"/>
                  <a:gd name="connsiteY57" fmla="*/ 4465320 h 5364480"/>
                  <a:gd name="connsiteX58" fmla="*/ 2895600 w 5562600"/>
                  <a:gd name="connsiteY58" fmla="*/ 4328160 h 5364480"/>
                  <a:gd name="connsiteX59" fmla="*/ 3002280 w 5562600"/>
                  <a:gd name="connsiteY59" fmla="*/ 4244340 h 5364480"/>
                  <a:gd name="connsiteX60" fmla="*/ 3108960 w 5562600"/>
                  <a:gd name="connsiteY60" fmla="*/ 4244340 h 5364480"/>
                  <a:gd name="connsiteX61" fmla="*/ 3055620 w 5562600"/>
                  <a:gd name="connsiteY61" fmla="*/ 4472940 h 5364480"/>
                  <a:gd name="connsiteX62" fmla="*/ 3139440 w 5562600"/>
                  <a:gd name="connsiteY62" fmla="*/ 4556760 h 5364480"/>
                  <a:gd name="connsiteX63" fmla="*/ 3413760 w 5562600"/>
                  <a:gd name="connsiteY63" fmla="*/ 4541520 h 5364480"/>
                  <a:gd name="connsiteX64" fmla="*/ 3406140 w 5562600"/>
                  <a:gd name="connsiteY64" fmla="*/ 4602480 h 5364480"/>
                  <a:gd name="connsiteX65" fmla="*/ 3444240 w 5562600"/>
                  <a:gd name="connsiteY65" fmla="*/ 4663440 h 5364480"/>
                  <a:gd name="connsiteX66" fmla="*/ 3474720 w 5562600"/>
                  <a:gd name="connsiteY66" fmla="*/ 4815840 h 5364480"/>
                  <a:gd name="connsiteX67" fmla="*/ 3444240 w 5562600"/>
                  <a:gd name="connsiteY67" fmla="*/ 4876800 h 5364480"/>
                  <a:gd name="connsiteX68" fmla="*/ 3390900 w 5562600"/>
                  <a:gd name="connsiteY68" fmla="*/ 4861560 h 5364480"/>
                  <a:gd name="connsiteX69" fmla="*/ 3345180 w 5562600"/>
                  <a:gd name="connsiteY69" fmla="*/ 4968240 h 5364480"/>
                  <a:gd name="connsiteX70" fmla="*/ 3345180 w 5562600"/>
                  <a:gd name="connsiteY70" fmla="*/ 5029200 h 5364480"/>
                  <a:gd name="connsiteX71" fmla="*/ 3291840 w 5562600"/>
                  <a:gd name="connsiteY71" fmla="*/ 5074920 h 5364480"/>
                  <a:gd name="connsiteX72" fmla="*/ 3345180 w 5562600"/>
                  <a:gd name="connsiteY72" fmla="*/ 5135880 h 5364480"/>
                  <a:gd name="connsiteX73" fmla="*/ 3314700 w 5562600"/>
                  <a:gd name="connsiteY73" fmla="*/ 5242560 h 5364480"/>
                  <a:gd name="connsiteX74" fmla="*/ 3429000 w 5562600"/>
                  <a:gd name="connsiteY74" fmla="*/ 5364480 h 5364480"/>
                  <a:gd name="connsiteX75" fmla="*/ 3520440 w 5562600"/>
                  <a:gd name="connsiteY75" fmla="*/ 5364480 h 5364480"/>
                  <a:gd name="connsiteX76" fmla="*/ 3703320 w 5562600"/>
                  <a:gd name="connsiteY76" fmla="*/ 5257800 h 5364480"/>
                  <a:gd name="connsiteX77" fmla="*/ 3802380 w 5562600"/>
                  <a:gd name="connsiteY77" fmla="*/ 5257800 h 5364480"/>
                  <a:gd name="connsiteX78" fmla="*/ 3802380 w 5562600"/>
                  <a:gd name="connsiteY78" fmla="*/ 5143500 h 5364480"/>
                  <a:gd name="connsiteX79" fmla="*/ 3962400 w 5562600"/>
                  <a:gd name="connsiteY79" fmla="*/ 5021580 h 5364480"/>
                  <a:gd name="connsiteX80" fmla="*/ 4099560 w 5562600"/>
                  <a:gd name="connsiteY80" fmla="*/ 4998720 h 5364480"/>
                  <a:gd name="connsiteX81" fmla="*/ 4274820 w 5562600"/>
                  <a:gd name="connsiteY81" fmla="*/ 4861560 h 5364480"/>
                  <a:gd name="connsiteX82" fmla="*/ 4358640 w 5562600"/>
                  <a:gd name="connsiteY82" fmla="*/ 4861560 h 5364480"/>
                  <a:gd name="connsiteX83" fmla="*/ 4381500 w 5562600"/>
                  <a:gd name="connsiteY83" fmla="*/ 4808220 h 5364480"/>
                  <a:gd name="connsiteX84" fmla="*/ 4442460 w 5562600"/>
                  <a:gd name="connsiteY84" fmla="*/ 4777740 h 5364480"/>
                  <a:gd name="connsiteX85" fmla="*/ 4503420 w 5562600"/>
                  <a:gd name="connsiteY85" fmla="*/ 4808220 h 5364480"/>
                  <a:gd name="connsiteX86" fmla="*/ 4503420 w 5562600"/>
                  <a:gd name="connsiteY86" fmla="*/ 4853940 h 5364480"/>
                  <a:gd name="connsiteX87" fmla="*/ 4541520 w 5562600"/>
                  <a:gd name="connsiteY87" fmla="*/ 4930140 h 5364480"/>
                  <a:gd name="connsiteX88" fmla="*/ 4640580 w 5562600"/>
                  <a:gd name="connsiteY88" fmla="*/ 4853940 h 5364480"/>
                  <a:gd name="connsiteX89" fmla="*/ 4671060 w 5562600"/>
                  <a:gd name="connsiteY89" fmla="*/ 4808220 h 5364480"/>
                  <a:gd name="connsiteX90" fmla="*/ 4770120 w 5562600"/>
                  <a:gd name="connsiteY90" fmla="*/ 4808220 h 5364480"/>
                  <a:gd name="connsiteX91" fmla="*/ 4800600 w 5562600"/>
                  <a:gd name="connsiteY91" fmla="*/ 4777740 h 5364480"/>
                  <a:gd name="connsiteX92" fmla="*/ 4945380 w 5562600"/>
                  <a:gd name="connsiteY92" fmla="*/ 4770120 h 5364480"/>
                  <a:gd name="connsiteX93" fmla="*/ 5097780 w 5562600"/>
                  <a:gd name="connsiteY93" fmla="*/ 4853940 h 5364480"/>
                  <a:gd name="connsiteX94" fmla="*/ 5257800 w 5562600"/>
                  <a:gd name="connsiteY94" fmla="*/ 4777740 h 5364480"/>
                  <a:gd name="connsiteX95" fmla="*/ 5234940 w 5562600"/>
                  <a:gd name="connsiteY95" fmla="*/ 4671060 h 5364480"/>
                  <a:gd name="connsiteX96" fmla="*/ 5250180 w 5562600"/>
                  <a:gd name="connsiteY96" fmla="*/ 4617720 h 5364480"/>
                  <a:gd name="connsiteX97" fmla="*/ 5433060 w 5562600"/>
                  <a:gd name="connsiteY97" fmla="*/ 4556760 h 5364480"/>
                  <a:gd name="connsiteX98" fmla="*/ 5562600 w 5562600"/>
                  <a:gd name="connsiteY98" fmla="*/ 4465320 h 5364480"/>
                  <a:gd name="connsiteX99" fmla="*/ 5234940 w 5562600"/>
                  <a:gd name="connsiteY99" fmla="*/ 4114800 h 5364480"/>
                  <a:gd name="connsiteX100" fmla="*/ 5097780 w 5562600"/>
                  <a:gd name="connsiteY100" fmla="*/ 4114800 h 5364480"/>
                  <a:gd name="connsiteX101" fmla="*/ 4998720 w 5562600"/>
                  <a:gd name="connsiteY101" fmla="*/ 4038600 h 5364480"/>
                  <a:gd name="connsiteX102" fmla="*/ 4899660 w 5562600"/>
                  <a:gd name="connsiteY102" fmla="*/ 3825240 h 5364480"/>
                  <a:gd name="connsiteX103" fmla="*/ 4739640 w 5562600"/>
                  <a:gd name="connsiteY103" fmla="*/ 3223260 h 5364480"/>
                  <a:gd name="connsiteX104" fmla="*/ 4671060 w 5562600"/>
                  <a:gd name="connsiteY104" fmla="*/ 2529840 h 5364480"/>
                  <a:gd name="connsiteX105" fmla="*/ 4655820 w 5562600"/>
                  <a:gd name="connsiteY105" fmla="*/ 2499360 h 5364480"/>
                  <a:gd name="connsiteX106" fmla="*/ 4655820 w 5562600"/>
                  <a:gd name="connsiteY106" fmla="*/ 2415540 h 5364480"/>
                  <a:gd name="connsiteX107" fmla="*/ 4701540 w 5562600"/>
                  <a:gd name="connsiteY107" fmla="*/ 1684020 h 5364480"/>
                  <a:gd name="connsiteX108" fmla="*/ 4655820 w 5562600"/>
                  <a:gd name="connsiteY108" fmla="*/ 1569720 h 5364480"/>
                  <a:gd name="connsiteX109" fmla="*/ 4800600 w 5562600"/>
                  <a:gd name="connsiteY109" fmla="*/ 830580 h 5364480"/>
                  <a:gd name="connsiteX110" fmla="*/ 4869180 w 5562600"/>
                  <a:gd name="connsiteY110" fmla="*/ 708660 h 5364480"/>
                  <a:gd name="connsiteX111" fmla="*/ 4869180 w 5562600"/>
                  <a:gd name="connsiteY111" fmla="*/ 617220 h 5364480"/>
                  <a:gd name="connsiteX112" fmla="*/ 4907280 w 5562600"/>
                  <a:gd name="connsiteY112" fmla="*/ 472440 h 5364480"/>
                  <a:gd name="connsiteX113" fmla="*/ 4747260 w 5562600"/>
                  <a:gd name="connsiteY113" fmla="*/ 632460 h 5364480"/>
                  <a:gd name="connsiteX114" fmla="*/ 4602480 w 5562600"/>
                  <a:gd name="connsiteY114" fmla="*/ 731520 h 5364480"/>
                  <a:gd name="connsiteX115" fmla="*/ 4411980 w 5562600"/>
                  <a:gd name="connsiteY115" fmla="*/ 800100 h 5364480"/>
                  <a:gd name="connsiteX116" fmla="*/ 4251960 w 5562600"/>
                  <a:gd name="connsiteY116" fmla="*/ 769620 h 5364480"/>
                  <a:gd name="connsiteX117" fmla="*/ 4061460 w 5562600"/>
                  <a:gd name="connsiteY117" fmla="*/ 662940 h 5364480"/>
                  <a:gd name="connsiteX118" fmla="*/ 4030980 w 5562600"/>
                  <a:gd name="connsiteY118" fmla="*/ 556260 h 5364480"/>
                  <a:gd name="connsiteX119" fmla="*/ 3931920 w 5562600"/>
                  <a:gd name="connsiteY119" fmla="*/ 472440 h 5364480"/>
                  <a:gd name="connsiteX120" fmla="*/ 3832860 w 5562600"/>
                  <a:gd name="connsiteY120" fmla="*/ 320040 h 5364480"/>
                  <a:gd name="connsiteX121" fmla="*/ 3718560 w 5562600"/>
                  <a:gd name="connsiteY121" fmla="*/ 266700 h 5364480"/>
                  <a:gd name="connsiteX122" fmla="*/ 3489960 w 5562600"/>
                  <a:gd name="connsiteY122" fmla="*/ 243840 h 5364480"/>
                  <a:gd name="connsiteX123" fmla="*/ 3375660 w 5562600"/>
                  <a:gd name="connsiteY123" fmla="*/ 144780 h 5364480"/>
                  <a:gd name="connsiteX124" fmla="*/ 3223260 w 5562600"/>
                  <a:gd name="connsiteY124" fmla="*/ 0 h 5364480"/>
                  <a:gd name="connsiteX125" fmla="*/ 3162300 w 5562600"/>
                  <a:gd name="connsiteY125" fmla="*/ 68580 h 5364480"/>
                  <a:gd name="connsiteX126" fmla="*/ 3192780 w 5562600"/>
                  <a:gd name="connsiteY126" fmla="*/ 190500 h 5364480"/>
                  <a:gd name="connsiteX127" fmla="*/ 3002280 w 5562600"/>
                  <a:gd name="connsiteY127" fmla="*/ 556260 h 5364480"/>
                  <a:gd name="connsiteX128" fmla="*/ 2918460 w 5562600"/>
                  <a:gd name="connsiteY128" fmla="*/ 838200 h 5364480"/>
                  <a:gd name="connsiteX129" fmla="*/ 2880360 w 5562600"/>
                  <a:gd name="connsiteY129" fmla="*/ 891540 h 5364480"/>
                  <a:gd name="connsiteX130" fmla="*/ 2857500 w 5562600"/>
                  <a:gd name="connsiteY130" fmla="*/ 1036320 h 5364480"/>
                  <a:gd name="connsiteX131" fmla="*/ 2796540 w 5562600"/>
                  <a:gd name="connsiteY131" fmla="*/ 1280160 h 5364480"/>
                  <a:gd name="connsiteX132" fmla="*/ 2804160 w 5562600"/>
                  <a:gd name="connsiteY132" fmla="*/ 1386840 h 5364480"/>
                  <a:gd name="connsiteX133" fmla="*/ 2796540 w 5562600"/>
                  <a:gd name="connsiteY133" fmla="*/ 1432560 h 5364480"/>
                  <a:gd name="connsiteX134" fmla="*/ 2781300 w 5562600"/>
                  <a:gd name="connsiteY134" fmla="*/ 1645920 h 5364480"/>
                  <a:gd name="connsiteX135" fmla="*/ 2910840 w 5562600"/>
                  <a:gd name="connsiteY135" fmla="*/ 1714500 h 5364480"/>
                  <a:gd name="connsiteX136" fmla="*/ 3025140 w 5562600"/>
                  <a:gd name="connsiteY136" fmla="*/ 1554480 h 5364480"/>
                  <a:gd name="connsiteX137" fmla="*/ 3154680 w 5562600"/>
                  <a:gd name="connsiteY137" fmla="*/ 1569720 h 5364480"/>
                  <a:gd name="connsiteX138" fmla="*/ 3276600 w 5562600"/>
                  <a:gd name="connsiteY138" fmla="*/ 1508760 h 5364480"/>
                  <a:gd name="connsiteX139" fmla="*/ 3368040 w 5562600"/>
                  <a:gd name="connsiteY139" fmla="*/ 1432560 h 5364480"/>
                  <a:gd name="connsiteX140" fmla="*/ 3505200 w 5562600"/>
                  <a:gd name="connsiteY140" fmla="*/ 1432560 h 5364480"/>
                  <a:gd name="connsiteX141" fmla="*/ 3596640 w 5562600"/>
                  <a:gd name="connsiteY141" fmla="*/ 1501140 h 5364480"/>
                  <a:gd name="connsiteX142" fmla="*/ 3649980 w 5562600"/>
                  <a:gd name="connsiteY142" fmla="*/ 1493520 h 5364480"/>
                  <a:gd name="connsiteX143" fmla="*/ 3718560 w 5562600"/>
                  <a:gd name="connsiteY143" fmla="*/ 1394460 h 5364480"/>
                  <a:gd name="connsiteX144" fmla="*/ 3848100 w 5562600"/>
                  <a:gd name="connsiteY144" fmla="*/ 1363980 h 5364480"/>
                  <a:gd name="connsiteX145" fmla="*/ 3947160 w 5562600"/>
                  <a:gd name="connsiteY145" fmla="*/ 1280160 h 5364480"/>
                  <a:gd name="connsiteX146" fmla="*/ 3962400 w 5562600"/>
                  <a:gd name="connsiteY146" fmla="*/ 1104900 h 5364480"/>
                  <a:gd name="connsiteX147" fmla="*/ 4046220 w 5562600"/>
                  <a:gd name="connsiteY147" fmla="*/ 1104900 h 5364480"/>
                  <a:gd name="connsiteX148" fmla="*/ 4244340 w 5562600"/>
                  <a:gd name="connsiteY148" fmla="*/ 1333500 h 5364480"/>
                  <a:gd name="connsiteX149" fmla="*/ 4297680 w 5562600"/>
                  <a:gd name="connsiteY149" fmla="*/ 1531620 h 5364480"/>
                  <a:gd name="connsiteX150" fmla="*/ 4305300 w 5562600"/>
                  <a:gd name="connsiteY150" fmla="*/ 1691640 h 5364480"/>
                  <a:gd name="connsiteX151" fmla="*/ 4221480 w 5562600"/>
                  <a:gd name="connsiteY151" fmla="*/ 1828800 h 5364480"/>
                  <a:gd name="connsiteX152" fmla="*/ 4206240 w 5562600"/>
                  <a:gd name="connsiteY152" fmla="*/ 2164080 h 5364480"/>
                  <a:gd name="connsiteX153" fmla="*/ 4130040 w 5562600"/>
                  <a:gd name="connsiteY153" fmla="*/ 2453640 h 5364480"/>
                  <a:gd name="connsiteX154" fmla="*/ 4015740 w 5562600"/>
                  <a:gd name="connsiteY154" fmla="*/ 2697480 h 5364480"/>
                  <a:gd name="connsiteX155" fmla="*/ 3863340 w 5562600"/>
                  <a:gd name="connsiteY155" fmla="*/ 2766060 h 5364480"/>
                  <a:gd name="connsiteX156" fmla="*/ 3733800 w 5562600"/>
                  <a:gd name="connsiteY156" fmla="*/ 2720340 h 5364480"/>
                  <a:gd name="connsiteX157" fmla="*/ 3627120 w 5562600"/>
                  <a:gd name="connsiteY157" fmla="*/ 2583180 h 5364480"/>
                  <a:gd name="connsiteX158" fmla="*/ 3375660 w 5562600"/>
                  <a:gd name="connsiteY158" fmla="*/ 2499360 h 5364480"/>
                  <a:gd name="connsiteX159" fmla="*/ 3406140 w 5562600"/>
                  <a:gd name="connsiteY159" fmla="*/ 2400300 h 5364480"/>
                  <a:gd name="connsiteX160" fmla="*/ 3307080 w 5562600"/>
                  <a:gd name="connsiteY160" fmla="*/ 2263140 h 5364480"/>
                  <a:gd name="connsiteX161" fmla="*/ 3261360 w 5562600"/>
                  <a:gd name="connsiteY161" fmla="*/ 2247900 h 5364480"/>
                  <a:gd name="connsiteX162" fmla="*/ 3147060 w 5562600"/>
                  <a:gd name="connsiteY162" fmla="*/ 2194560 h 5364480"/>
                  <a:gd name="connsiteX163" fmla="*/ 3063240 w 5562600"/>
                  <a:gd name="connsiteY163" fmla="*/ 2301240 h 5364480"/>
                  <a:gd name="connsiteX164" fmla="*/ 3063240 w 5562600"/>
                  <a:gd name="connsiteY164" fmla="*/ 2400300 h 5364480"/>
                  <a:gd name="connsiteX165" fmla="*/ 3040380 w 5562600"/>
                  <a:gd name="connsiteY165" fmla="*/ 2438400 h 5364480"/>
                  <a:gd name="connsiteX166" fmla="*/ 3086100 w 5562600"/>
                  <a:gd name="connsiteY166" fmla="*/ 2499360 h 5364480"/>
                  <a:gd name="connsiteX167" fmla="*/ 3086100 w 5562600"/>
                  <a:gd name="connsiteY167" fmla="*/ 2644140 h 5364480"/>
                  <a:gd name="connsiteX168" fmla="*/ 2910840 w 5562600"/>
                  <a:gd name="connsiteY168" fmla="*/ 2865120 h 5364480"/>
                  <a:gd name="connsiteX169" fmla="*/ 2682240 w 5562600"/>
                  <a:gd name="connsiteY169" fmla="*/ 2926080 h 5364480"/>
                  <a:gd name="connsiteX170" fmla="*/ 2552700 w 5562600"/>
                  <a:gd name="connsiteY170" fmla="*/ 2842260 h 5364480"/>
                  <a:gd name="connsiteX171" fmla="*/ 2453640 w 5562600"/>
                  <a:gd name="connsiteY171" fmla="*/ 2522220 h 5364480"/>
                  <a:gd name="connsiteX172" fmla="*/ 2362200 w 5562600"/>
                  <a:gd name="connsiteY172" fmla="*/ 1889760 h 5364480"/>
                  <a:gd name="connsiteX173" fmla="*/ 2339340 w 5562600"/>
                  <a:gd name="connsiteY173" fmla="*/ 1699260 h 5364480"/>
                  <a:gd name="connsiteX174" fmla="*/ 2392680 w 5562600"/>
                  <a:gd name="connsiteY174" fmla="*/ 1524000 h 5364480"/>
                  <a:gd name="connsiteX175" fmla="*/ 2316480 w 5562600"/>
                  <a:gd name="connsiteY175" fmla="*/ 1379220 h 5364480"/>
                  <a:gd name="connsiteX176" fmla="*/ 2148840 w 5562600"/>
                  <a:gd name="connsiteY176" fmla="*/ 1303020 h 5364480"/>
                  <a:gd name="connsiteX177" fmla="*/ 1988820 w 5562600"/>
                  <a:gd name="connsiteY177" fmla="*/ 1325880 h 5364480"/>
                  <a:gd name="connsiteX178" fmla="*/ 1981200 w 5562600"/>
                  <a:gd name="connsiteY178" fmla="*/ 1402080 h 5364480"/>
                  <a:gd name="connsiteX179" fmla="*/ 1912620 w 5562600"/>
                  <a:gd name="connsiteY179" fmla="*/ 1485900 h 5364480"/>
                  <a:gd name="connsiteX180" fmla="*/ 1821180 w 5562600"/>
                  <a:gd name="connsiteY180" fmla="*/ 1478280 h 5364480"/>
                  <a:gd name="connsiteX181" fmla="*/ 1668780 w 5562600"/>
                  <a:gd name="connsiteY181" fmla="*/ 1394460 h 5364480"/>
                  <a:gd name="connsiteX182" fmla="*/ 1653540 w 5562600"/>
                  <a:gd name="connsiteY182" fmla="*/ 1303020 h 5364480"/>
                  <a:gd name="connsiteX183" fmla="*/ 1447800 w 5562600"/>
                  <a:gd name="connsiteY183" fmla="*/ 1165860 h 53644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</a:cxnLst>
                <a:rect l="l" t="t" r="r" b="b"/>
                <a:pathLst>
                  <a:path w="5562600" h="5364480">
                    <a:moveTo>
                      <a:pt x="1447800" y="1165860"/>
                    </a:moveTo>
                    <a:lnTo>
                      <a:pt x="1417320" y="1310640"/>
                    </a:lnTo>
                    <a:lnTo>
                      <a:pt x="1463040" y="1470660"/>
                    </a:lnTo>
                    <a:lnTo>
                      <a:pt x="1440180" y="1623060"/>
                    </a:lnTo>
                    <a:lnTo>
                      <a:pt x="1348740" y="1699260"/>
                    </a:lnTo>
                    <a:lnTo>
                      <a:pt x="1196340" y="1653540"/>
                    </a:lnTo>
                    <a:lnTo>
                      <a:pt x="1165860" y="1722120"/>
                    </a:lnTo>
                    <a:lnTo>
                      <a:pt x="1318260" y="1798320"/>
                    </a:lnTo>
                    <a:lnTo>
                      <a:pt x="1402080" y="1905000"/>
                    </a:lnTo>
                    <a:lnTo>
                      <a:pt x="1386840" y="2423160"/>
                    </a:lnTo>
                    <a:lnTo>
                      <a:pt x="1211580" y="3025140"/>
                    </a:lnTo>
                    <a:lnTo>
                      <a:pt x="1158240" y="3124200"/>
                    </a:lnTo>
                    <a:lnTo>
                      <a:pt x="1028700" y="3101340"/>
                    </a:lnTo>
                    <a:lnTo>
                      <a:pt x="883920" y="3246120"/>
                    </a:lnTo>
                    <a:lnTo>
                      <a:pt x="754380" y="3284220"/>
                    </a:lnTo>
                    <a:lnTo>
                      <a:pt x="601980" y="3162300"/>
                    </a:lnTo>
                    <a:lnTo>
                      <a:pt x="426720" y="3276600"/>
                    </a:lnTo>
                    <a:lnTo>
                      <a:pt x="327660" y="3489960"/>
                    </a:lnTo>
                    <a:lnTo>
                      <a:pt x="274320" y="3558540"/>
                    </a:lnTo>
                    <a:lnTo>
                      <a:pt x="243840" y="3581400"/>
                    </a:lnTo>
                    <a:lnTo>
                      <a:pt x="213360" y="3649980"/>
                    </a:lnTo>
                    <a:lnTo>
                      <a:pt x="99060" y="3695700"/>
                    </a:lnTo>
                    <a:lnTo>
                      <a:pt x="0" y="3802380"/>
                    </a:lnTo>
                    <a:lnTo>
                      <a:pt x="30480" y="3931920"/>
                    </a:lnTo>
                    <a:lnTo>
                      <a:pt x="175260" y="3901440"/>
                    </a:lnTo>
                    <a:lnTo>
                      <a:pt x="259080" y="4046220"/>
                    </a:lnTo>
                    <a:lnTo>
                      <a:pt x="259080" y="4335780"/>
                    </a:lnTo>
                    <a:lnTo>
                      <a:pt x="228600" y="4533900"/>
                    </a:lnTo>
                    <a:lnTo>
                      <a:pt x="419100" y="4495800"/>
                    </a:lnTo>
                    <a:lnTo>
                      <a:pt x="495300" y="4556760"/>
                    </a:lnTo>
                    <a:lnTo>
                      <a:pt x="510540" y="4411980"/>
                    </a:lnTo>
                    <a:lnTo>
                      <a:pt x="632460" y="4396740"/>
                    </a:lnTo>
                    <a:lnTo>
                      <a:pt x="731520" y="4434840"/>
                    </a:lnTo>
                    <a:lnTo>
                      <a:pt x="746760" y="4488180"/>
                    </a:lnTo>
                    <a:lnTo>
                      <a:pt x="1051560" y="4480560"/>
                    </a:lnTo>
                    <a:lnTo>
                      <a:pt x="1127760" y="4511040"/>
                    </a:lnTo>
                    <a:lnTo>
                      <a:pt x="1303020" y="4480560"/>
                    </a:lnTo>
                    <a:lnTo>
                      <a:pt x="1455420" y="4488180"/>
                    </a:lnTo>
                    <a:lnTo>
                      <a:pt x="1485900" y="4389120"/>
                    </a:lnTo>
                    <a:lnTo>
                      <a:pt x="1577340" y="4328160"/>
                    </a:lnTo>
                    <a:lnTo>
                      <a:pt x="1737360" y="4335780"/>
                    </a:lnTo>
                    <a:lnTo>
                      <a:pt x="1752600" y="4411980"/>
                    </a:lnTo>
                    <a:lnTo>
                      <a:pt x="1874520" y="4419600"/>
                    </a:lnTo>
                    <a:lnTo>
                      <a:pt x="1905000" y="4495800"/>
                    </a:lnTo>
                    <a:lnTo>
                      <a:pt x="2004060" y="4526280"/>
                    </a:lnTo>
                    <a:lnTo>
                      <a:pt x="2042160" y="4594860"/>
                    </a:lnTo>
                    <a:lnTo>
                      <a:pt x="2141220" y="4640580"/>
                    </a:lnTo>
                    <a:lnTo>
                      <a:pt x="2141220" y="4549140"/>
                    </a:lnTo>
                    <a:lnTo>
                      <a:pt x="2247900" y="4518660"/>
                    </a:lnTo>
                    <a:lnTo>
                      <a:pt x="2339340" y="4579620"/>
                    </a:lnTo>
                    <a:lnTo>
                      <a:pt x="2339340" y="4617720"/>
                    </a:lnTo>
                    <a:lnTo>
                      <a:pt x="2461260" y="4617720"/>
                    </a:lnTo>
                    <a:lnTo>
                      <a:pt x="2537460" y="4541520"/>
                    </a:lnTo>
                    <a:lnTo>
                      <a:pt x="2590800" y="4541520"/>
                    </a:lnTo>
                    <a:lnTo>
                      <a:pt x="2651760" y="4587240"/>
                    </a:lnTo>
                    <a:lnTo>
                      <a:pt x="2682240" y="4495800"/>
                    </a:lnTo>
                    <a:lnTo>
                      <a:pt x="2773680" y="4434840"/>
                    </a:lnTo>
                    <a:lnTo>
                      <a:pt x="2887980" y="4465320"/>
                    </a:lnTo>
                    <a:lnTo>
                      <a:pt x="2895600" y="4328160"/>
                    </a:lnTo>
                    <a:lnTo>
                      <a:pt x="3002280" y="4244340"/>
                    </a:lnTo>
                    <a:lnTo>
                      <a:pt x="3108960" y="4244340"/>
                    </a:lnTo>
                    <a:lnTo>
                      <a:pt x="3055620" y="4472940"/>
                    </a:lnTo>
                    <a:lnTo>
                      <a:pt x="3139440" y="4556760"/>
                    </a:lnTo>
                    <a:lnTo>
                      <a:pt x="3413760" y="4541520"/>
                    </a:lnTo>
                    <a:lnTo>
                      <a:pt x="3406140" y="4602480"/>
                    </a:lnTo>
                    <a:lnTo>
                      <a:pt x="3444240" y="4663440"/>
                    </a:lnTo>
                    <a:lnTo>
                      <a:pt x="3474720" y="4815840"/>
                    </a:lnTo>
                    <a:lnTo>
                      <a:pt x="3444240" y="4876800"/>
                    </a:lnTo>
                    <a:lnTo>
                      <a:pt x="3390900" y="4861560"/>
                    </a:lnTo>
                    <a:lnTo>
                      <a:pt x="3345180" y="4968240"/>
                    </a:lnTo>
                    <a:lnTo>
                      <a:pt x="3345180" y="5029200"/>
                    </a:lnTo>
                    <a:lnTo>
                      <a:pt x="3291840" y="5074920"/>
                    </a:lnTo>
                    <a:lnTo>
                      <a:pt x="3345180" y="5135880"/>
                    </a:lnTo>
                    <a:lnTo>
                      <a:pt x="3314700" y="5242560"/>
                    </a:lnTo>
                    <a:lnTo>
                      <a:pt x="3429000" y="5364480"/>
                    </a:lnTo>
                    <a:lnTo>
                      <a:pt x="3520440" y="5364480"/>
                    </a:lnTo>
                    <a:lnTo>
                      <a:pt x="3703320" y="5257800"/>
                    </a:lnTo>
                    <a:lnTo>
                      <a:pt x="3802380" y="5257800"/>
                    </a:lnTo>
                    <a:lnTo>
                      <a:pt x="3802380" y="5143500"/>
                    </a:lnTo>
                    <a:lnTo>
                      <a:pt x="3962400" y="5021580"/>
                    </a:lnTo>
                    <a:lnTo>
                      <a:pt x="4099560" y="4998720"/>
                    </a:lnTo>
                    <a:lnTo>
                      <a:pt x="4274820" y="4861560"/>
                    </a:lnTo>
                    <a:lnTo>
                      <a:pt x="4358640" y="4861560"/>
                    </a:lnTo>
                    <a:lnTo>
                      <a:pt x="4381500" y="4808220"/>
                    </a:lnTo>
                    <a:lnTo>
                      <a:pt x="4442460" y="4777740"/>
                    </a:lnTo>
                    <a:lnTo>
                      <a:pt x="4503420" y="4808220"/>
                    </a:lnTo>
                    <a:lnTo>
                      <a:pt x="4503420" y="4853940"/>
                    </a:lnTo>
                    <a:lnTo>
                      <a:pt x="4541520" y="4930140"/>
                    </a:lnTo>
                    <a:lnTo>
                      <a:pt x="4640580" y="4853940"/>
                    </a:lnTo>
                    <a:lnTo>
                      <a:pt x="4671060" y="4808220"/>
                    </a:lnTo>
                    <a:lnTo>
                      <a:pt x="4770120" y="4808220"/>
                    </a:lnTo>
                    <a:lnTo>
                      <a:pt x="4800600" y="4777740"/>
                    </a:lnTo>
                    <a:lnTo>
                      <a:pt x="4945380" y="4770120"/>
                    </a:lnTo>
                    <a:lnTo>
                      <a:pt x="5097780" y="4853940"/>
                    </a:lnTo>
                    <a:lnTo>
                      <a:pt x="5257800" y="4777740"/>
                    </a:lnTo>
                    <a:lnTo>
                      <a:pt x="5234940" y="4671060"/>
                    </a:lnTo>
                    <a:lnTo>
                      <a:pt x="5250180" y="4617720"/>
                    </a:lnTo>
                    <a:lnTo>
                      <a:pt x="5433060" y="4556760"/>
                    </a:lnTo>
                    <a:lnTo>
                      <a:pt x="5562600" y="4465320"/>
                    </a:lnTo>
                    <a:lnTo>
                      <a:pt x="5234940" y="4114800"/>
                    </a:lnTo>
                    <a:lnTo>
                      <a:pt x="5097780" y="4114800"/>
                    </a:lnTo>
                    <a:lnTo>
                      <a:pt x="4998720" y="4038600"/>
                    </a:lnTo>
                    <a:lnTo>
                      <a:pt x="4899660" y="3825240"/>
                    </a:lnTo>
                    <a:lnTo>
                      <a:pt x="4739640" y="3223260"/>
                    </a:lnTo>
                    <a:lnTo>
                      <a:pt x="4671060" y="2529840"/>
                    </a:lnTo>
                    <a:lnTo>
                      <a:pt x="4655820" y="2499360"/>
                    </a:lnTo>
                    <a:lnTo>
                      <a:pt x="4655820" y="2415540"/>
                    </a:lnTo>
                    <a:lnTo>
                      <a:pt x="4701540" y="1684020"/>
                    </a:lnTo>
                    <a:lnTo>
                      <a:pt x="4655820" y="1569720"/>
                    </a:lnTo>
                    <a:lnTo>
                      <a:pt x="4800600" y="830580"/>
                    </a:lnTo>
                    <a:lnTo>
                      <a:pt x="4869180" y="708660"/>
                    </a:lnTo>
                    <a:lnTo>
                      <a:pt x="4869180" y="617220"/>
                    </a:lnTo>
                    <a:lnTo>
                      <a:pt x="4907280" y="472440"/>
                    </a:lnTo>
                    <a:lnTo>
                      <a:pt x="4747260" y="632460"/>
                    </a:lnTo>
                    <a:lnTo>
                      <a:pt x="4602480" y="731520"/>
                    </a:lnTo>
                    <a:lnTo>
                      <a:pt x="4411980" y="800100"/>
                    </a:lnTo>
                    <a:lnTo>
                      <a:pt x="4251960" y="769620"/>
                    </a:lnTo>
                    <a:lnTo>
                      <a:pt x="4061460" y="662940"/>
                    </a:lnTo>
                    <a:lnTo>
                      <a:pt x="4030980" y="556260"/>
                    </a:lnTo>
                    <a:lnTo>
                      <a:pt x="3931920" y="472440"/>
                    </a:lnTo>
                    <a:lnTo>
                      <a:pt x="3832860" y="320040"/>
                    </a:lnTo>
                    <a:lnTo>
                      <a:pt x="3718560" y="266700"/>
                    </a:lnTo>
                    <a:lnTo>
                      <a:pt x="3489960" y="243840"/>
                    </a:lnTo>
                    <a:lnTo>
                      <a:pt x="3375660" y="144780"/>
                    </a:lnTo>
                    <a:lnTo>
                      <a:pt x="3223260" y="0"/>
                    </a:lnTo>
                    <a:lnTo>
                      <a:pt x="3162300" y="68580"/>
                    </a:lnTo>
                    <a:lnTo>
                      <a:pt x="3192780" y="190500"/>
                    </a:lnTo>
                    <a:lnTo>
                      <a:pt x="3002280" y="556260"/>
                    </a:lnTo>
                    <a:lnTo>
                      <a:pt x="2918460" y="838200"/>
                    </a:lnTo>
                    <a:lnTo>
                      <a:pt x="2880360" y="891540"/>
                    </a:lnTo>
                    <a:lnTo>
                      <a:pt x="2857500" y="1036320"/>
                    </a:lnTo>
                    <a:lnTo>
                      <a:pt x="2796540" y="1280160"/>
                    </a:lnTo>
                    <a:lnTo>
                      <a:pt x="2804160" y="1386840"/>
                    </a:lnTo>
                    <a:lnTo>
                      <a:pt x="2796540" y="1432560"/>
                    </a:lnTo>
                    <a:lnTo>
                      <a:pt x="2781300" y="1645920"/>
                    </a:lnTo>
                    <a:lnTo>
                      <a:pt x="2910840" y="1714500"/>
                    </a:lnTo>
                    <a:lnTo>
                      <a:pt x="3025140" y="1554480"/>
                    </a:lnTo>
                    <a:lnTo>
                      <a:pt x="3154680" y="1569720"/>
                    </a:lnTo>
                    <a:lnTo>
                      <a:pt x="3276600" y="1508760"/>
                    </a:lnTo>
                    <a:lnTo>
                      <a:pt x="3368040" y="1432560"/>
                    </a:lnTo>
                    <a:lnTo>
                      <a:pt x="3505200" y="1432560"/>
                    </a:lnTo>
                    <a:lnTo>
                      <a:pt x="3596640" y="1501140"/>
                    </a:lnTo>
                    <a:lnTo>
                      <a:pt x="3649980" y="1493520"/>
                    </a:lnTo>
                    <a:lnTo>
                      <a:pt x="3718560" y="1394460"/>
                    </a:lnTo>
                    <a:lnTo>
                      <a:pt x="3848100" y="1363980"/>
                    </a:lnTo>
                    <a:lnTo>
                      <a:pt x="3947160" y="1280160"/>
                    </a:lnTo>
                    <a:lnTo>
                      <a:pt x="3962400" y="1104900"/>
                    </a:lnTo>
                    <a:lnTo>
                      <a:pt x="4046220" y="1104900"/>
                    </a:lnTo>
                    <a:lnTo>
                      <a:pt x="4244340" y="1333500"/>
                    </a:lnTo>
                    <a:lnTo>
                      <a:pt x="4297680" y="1531620"/>
                    </a:lnTo>
                    <a:lnTo>
                      <a:pt x="4305300" y="1691640"/>
                    </a:lnTo>
                    <a:lnTo>
                      <a:pt x="4221480" y="1828800"/>
                    </a:lnTo>
                    <a:lnTo>
                      <a:pt x="4206240" y="2164080"/>
                    </a:lnTo>
                    <a:lnTo>
                      <a:pt x="4130040" y="2453640"/>
                    </a:lnTo>
                    <a:lnTo>
                      <a:pt x="4015740" y="2697480"/>
                    </a:lnTo>
                    <a:lnTo>
                      <a:pt x="3863340" y="2766060"/>
                    </a:lnTo>
                    <a:lnTo>
                      <a:pt x="3733800" y="2720340"/>
                    </a:lnTo>
                    <a:lnTo>
                      <a:pt x="3627120" y="2583180"/>
                    </a:lnTo>
                    <a:lnTo>
                      <a:pt x="3375660" y="2499360"/>
                    </a:lnTo>
                    <a:lnTo>
                      <a:pt x="3406140" y="2400300"/>
                    </a:lnTo>
                    <a:lnTo>
                      <a:pt x="3307080" y="2263140"/>
                    </a:lnTo>
                    <a:lnTo>
                      <a:pt x="3261360" y="2247900"/>
                    </a:lnTo>
                    <a:lnTo>
                      <a:pt x="3147060" y="2194560"/>
                    </a:lnTo>
                    <a:lnTo>
                      <a:pt x="3063240" y="2301240"/>
                    </a:lnTo>
                    <a:lnTo>
                      <a:pt x="3063240" y="2400300"/>
                    </a:lnTo>
                    <a:lnTo>
                      <a:pt x="3040380" y="2438400"/>
                    </a:lnTo>
                    <a:lnTo>
                      <a:pt x="3086100" y="2499360"/>
                    </a:lnTo>
                    <a:lnTo>
                      <a:pt x="3086100" y="2644140"/>
                    </a:lnTo>
                    <a:lnTo>
                      <a:pt x="2910840" y="2865120"/>
                    </a:lnTo>
                    <a:lnTo>
                      <a:pt x="2682240" y="2926080"/>
                    </a:lnTo>
                    <a:lnTo>
                      <a:pt x="2552700" y="2842260"/>
                    </a:lnTo>
                    <a:lnTo>
                      <a:pt x="2453640" y="2522220"/>
                    </a:lnTo>
                    <a:lnTo>
                      <a:pt x="2362200" y="1889760"/>
                    </a:lnTo>
                    <a:lnTo>
                      <a:pt x="2339340" y="1699260"/>
                    </a:lnTo>
                    <a:lnTo>
                      <a:pt x="2392680" y="1524000"/>
                    </a:lnTo>
                    <a:lnTo>
                      <a:pt x="2316480" y="1379220"/>
                    </a:lnTo>
                    <a:lnTo>
                      <a:pt x="2148840" y="1303020"/>
                    </a:lnTo>
                    <a:lnTo>
                      <a:pt x="1988820" y="1325880"/>
                    </a:lnTo>
                    <a:lnTo>
                      <a:pt x="1981200" y="1402080"/>
                    </a:lnTo>
                    <a:lnTo>
                      <a:pt x="1912620" y="1485900"/>
                    </a:lnTo>
                    <a:lnTo>
                      <a:pt x="1821180" y="1478280"/>
                    </a:lnTo>
                    <a:lnTo>
                      <a:pt x="1668780" y="1394460"/>
                    </a:lnTo>
                    <a:lnTo>
                      <a:pt x="1653540" y="1303020"/>
                    </a:lnTo>
                    <a:lnTo>
                      <a:pt x="1447800" y="1165860"/>
                    </a:lnTo>
                    <a:close/>
                  </a:path>
                </a:pathLst>
              </a:custGeom>
              <a:solidFill>
                <a:schemeClr val="accent6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76" name="フリーフォーム: 図形 175">
                <a:extLst>
                  <a:ext uri="{FF2B5EF4-FFF2-40B4-BE49-F238E27FC236}">
                    <a16:creationId xmlns:a16="http://schemas.microsoft.com/office/drawing/2014/main" id="{F386BEAC-CE6F-858E-7663-D8C733A29CC1}"/>
                  </a:ext>
                </a:extLst>
              </p:cNvPr>
              <p:cNvSpPr/>
              <p:nvPr/>
            </p:nvSpPr>
            <p:spPr>
              <a:xfrm>
                <a:off x="995913" y="3383440"/>
                <a:ext cx="386804" cy="159381"/>
              </a:xfrm>
              <a:custGeom>
                <a:avLst/>
                <a:gdLst>
                  <a:gd name="connsiteX0" fmla="*/ 330376 w 386804"/>
                  <a:gd name="connsiteY0" fmla="*/ 0 h 159381"/>
                  <a:gd name="connsiteX1" fmla="*/ 343118 w 386804"/>
                  <a:gd name="connsiteY1" fmla="*/ 0 h 159381"/>
                  <a:gd name="connsiteX2" fmla="*/ 336747 w 386804"/>
                  <a:gd name="connsiteY2" fmla="*/ 27304 h 159381"/>
                  <a:gd name="connsiteX3" fmla="*/ 346758 w 386804"/>
                  <a:gd name="connsiteY3" fmla="*/ 37315 h 159381"/>
                  <a:gd name="connsiteX4" fmla="*/ 379523 w 386804"/>
                  <a:gd name="connsiteY4" fmla="*/ 35495 h 159381"/>
                  <a:gd name="connsiteX5" fmla="*/ 378613 w 386804"/>
                  <a:gd name="connsiteY5" fmla="*/ 42776 h 159381"/>
                  <a:gd name="connsiteX6" fmla="*/ 383164 w 386804"/>
                  <a:gd name="connsiteY6" fmla="*/ 50057 h 159381"/>
                  <a:gd name="connsiteX7" fmla="*/ 386804 w 386804"/>
                  <a:gd name="connsiteY7" fmla="*/ 68260 h 159381"/>
                  <a:gd name="connsiteX8" fmla="*/ 383164 w 386804"/>
                  <a:gd name="connsiteY8" fmla="*/ 75541 h 159381"/>
                  <a:gd name="connsiteX9" fmla="*/ 376793 w 386804"/>
                  <a:gd name="connsiteY9" fmla="*/ 73720 h 159381"/>
                  <a:gd name="connsiteX10" fmla="*/ 371332 w 386804"/>
                  <a:gd name="connsiteY10" fmla="*/ 86462 h 159381"/>
                  <a:gd name="connsiteX11" fmla="*/ 371332 w 386804"/>
                  <a:gd name="connsiteY11" fmla="*/ 93743 h 159381"/>
                  <a:gd name="connsiteX12" fmla="*/ 364961 w 386804"/>
                  <a:gd name="connsiteY12" fmla="*/ 99204 h 159381"/>
                  <a:gd name="connsiteX13" fmla="*/ 371332 w 386804"/>
                  <a:gd name="connsiteY13" fmla="*/ 106485 h 159381"/>
                  <a:gd name="connsiteX14" fmla="*/ 367691 w 386804"/>
                  <a:gd name="connsiteY14" fmla="*/ 119227 h 159381"/>
                  <a:gd name="connsiteX15" fmla="*/ 367691 w 386804"/>
                  <a:gd name="connsiteY15" fmla="*/ 129238 h 159381"/>
                  <a:gd name="connsiteX16" fmla="*/ 353129 w 386804"/>
                  <a:gd name="connsiteY16" fmla="*/ 133789 h 159381"/>
                  <a:gd name="connsiteX17" fmla="*/ 346758 w 386804"/>
                  <a:gd name="connsiteY17" fmla="*/ 151081 h 159381"/>
                  <a:gd name="connsiteX18" fmla="*/ 337657 w 386804"/>
                  <a:gd name="connsiteY18" fmla="*/ 156542 h 159381"/>
                  <a:gd name="connsiteX19" fmla="*/ 340212 w 386804"/>
                  <a:gd name="connsiteY19" fmla="*/ 159381 h 159381"/>
                  <a:gd name="connsiteX20" fmla="*/ 18773 w 386804"/>
                  <a:gd name="connsiteY20" fmla="*/ 159381 h 159381"/>
                  <a:gd name="connsiteX21" fmla="*/ 20022 w 386804"/>
                  <a:gd name="connsiteY21" fmla="*/ 155632 h 159381"/>
                  <a:gd name="connsiteX22" fmla="*/ 19112 w 386804"/>
                  <a:gd name="connsiteY22" fmla="*/ 135609 h 159381"/>
                  <a:gd name="connsiteX23" fmla="*/ 23663 w 386804"/>
                  <a:gd name="connsiteY23" fmla="*/ 133789 h 159381"/>
                  <a:gd name="connsiteX24" fmla="*/ 29124 w 386804"/>
                  <a:gd name="connsiteY24" fmla="*/ 113766 h 159381"/>
                  <a:gd name="connsiteX25" fmla="*/ 29124 w 386804"/>
                  <a:gd name="connsiteY25" fmla="*/ 70080 h 159381"/>
                  <a:gd name="connsiteX26" fmla="*/ 21843 w 386804"/>
                  <a:gd name="connsiteY26" fmla="*/ 60069 h 159381"/>
                  <a:gd name="connsiteX27" fmla="*/ 14562 w 386804"/>
                  <a:gd name="connsiteY27" fmla="*/ 54608 h 159381"/>
                  <a:gd name="connsiteX28" fmla="*/ 13651 w 386804"/>
                  <a:gd name="connsiteY28" fmla="*/ 50967 h 159381"/>
                  <a:gd name="connsiteX29" fmla="*/ 0 w 386804"/>
                  <a:gd name="connsiteY29" fmla="*/ 34585 h 159381"/>
                  <a:gd name="connsiteX30" fmla="*/ 136 w 386804"/>
                  <a:gd name="connsiteY30" fmla="*/ 34376 h 159381"/>
                  <a:gd name="connsiteX31" fmla="*/ 21843 w 386804"/>
                  <a:gd name="connsiteY31" fmla="*/ 30034 h 159381"/>
                  <a:gd name="connsiteX32" fmla="*/ 30944 w 386804"/>
                  <a:gd name="connsiteY32" fmla="*/ 37315 h 159381"/>
                  <a:gd name="connsiteX33" fmla="*/ 32764 w 386804"/>
                  <a:gd name="connsiteY33" fmla="*/ 20023 h 159381"/>
                  <a:gd name="connsiteX34" fmla="*/ 47326 w 386804"/>
                  <a:gd name="connsiteY34" fmla="*/ 18203 h 159381"/>
                  <a:gd name="connsiteX35" fmla="*/ 59158 w 386804"/>
                  <a:gd name="connsiteY35" fmla="*/ 22753 h 159381"/>
                  <a:gd name="connsiteX36" fmla="*/ 60978 w 386804"/>
                  <a:gd name="connsiteY36" fmla="*/ 29124 h 159381"/>
                  <a:gd name="connsiteX37" fmla="*/ 97383 w 386804"/>
                  <a:gd name="connsiteY37" fmla="*/ 28214 h 159381"/>
                  <a:gd name="connsiteX38" fmla="*/ 106485 w 386804"/>
                  <a:gd name="connsiteY38" fmla="*/ 31855 h 159381"/>
                  <a:gd name="connsiteX39" fmla="*/ 127417 w 386804"/>
                  <a:gd name="connsiteY39" fmla="*/ 28214 h 159381"/>
                  <a:gd name="connsiteX40" fmla="*/ 145620 w 386804"/>
                  <a:gd name="connsiteY40" fmla="*/ 29124 h 159381"/>
                  <a:gd name="connsiteX41" fmla="*/ 149261 w 386804"/>
                  <a:gd name="connsiteY41" fmla="*/ 17293 h 159381"/>
                  <a:gd name="connsiteX42" fmla="*/ 160182 w 386804"/>
                  <a:gd name="connsiteY42" fmla="*/ 10012 h 159381"/>
                  <a:gd name="connsiteX43" fmla="*/ 179295 w 386804"/>
                  <a:gd name="connsiteY43" fmla="*/ 10922 h 159381"/>
                  <a:gd name="connsiteX44" fmla="*/ 181115 w 386804"/>
                  <a:gd name="connsiteY44" fmla="*/ 20023 h 159381"/>
                  <a:gd name="connsiteX45" fmla="*/ 195677 w 386804"/>
                  <a:gd name="connsiteY45" fmla="*/ 20933 h 159381"/>
                  <a:gd name="connsiteX46" fmla="*/ 199318 w 386804"/>
                  <a:gd name="connsiteY46" fmla="*/ 30034 h 159381"/>
                  <a:gd name="connsiteX47" fmla="*/ 211149 w 386804"/>
                  <a:gd name="connsiteY47" fmla="*/ 33675 h 159381"/>
                  <a:gd name="connsiteX48" fmla="*/ 215700 w 386804"/>
                  <a:gd name="connsiteY48" fmla="*/ 41866 h 159381"/>
                  <a:gd name="connsiteX49" fmla="*/ 227532 w 386804"/>
                  <a:gd name="connsiteY49" fmla="*/ 47327 h 159381"/>
                  <a:gd name="connsiteX50" fmla="*/ 227532 w 386804"/>
                  <a:gd name="connsiteY50" fmla="*/ 36405 h 159381"/>
                  <a:gd name="connsiteX51" fmla="*/ 240274 w 386804"/>
                  <a:gd name="connsiteY51" fmla="*/ 32765 h 159381"/>
                  <a:gd name="connsiteX52" fmla="*/ 251195 w 386804"/>
                  <a:gd name="connsiteY52" fmla="*/ 40046 h 159381"/>
                  <a:gd name="connsiteX53" fmla="*/ 251195 w 386804"/>
                  <a:gd name="connsiteY53" fmla="*/ 44596 h 159381"/>
                  <a:gd name="connsiteX54" fmla="*/ 265757 w 386804"/>
                  <a:gd name="connsiteY54" fmla="*/ 44596 h 159381"/>
                  <a:gd name="connsiteX55" fmla="*/ 274858 w 386804"/>
                  <a:gd name="connsiteY55" fmla="*/ 35495 h 159381"/>
                  <a:gd name="connsiteX56" fmla="*/ 281229 w 386804"/>
                  <a:gd name="connsiteY56" fmla="*/ 35495 h 159381"/>
                  <a:gd name="connsiteX57" fmla="*/ 288510 w 386804"/>
                  <a:gd name="connsiteY57" fmla="*/ 40956 h 159381"/>
                  <a:gd name="connsiteX58" fmla="*/ 292151 w 386804"/>
                  <a:gd name="connsiteY58" fmla="*/ 30034 h 159381"/>
                  <a:gd name="connsiteX59" fmla="*/ 303072 w 386804"/>
                  <a:gd name="connsiteY59" fmla="*/ 22753 h 159381"/>
                  <a:gd name="connsiteX60" fmla="*/ 316724 w 386804"/>
                  <a:gd name="connsiteY60" fmla="*/ 26394 h 159381"/>
                  <a:gd name="connsiteX61" fmla="*/ 317634 w 386804"/>
                  <a:gd name="connsiteY61" fmla="*/ 10012 h 159381"/>
                  <a:gd name="connsiteX0" fmla="*/ 330376 w 386804"/>
                  <a:gd name="connsiteY0" fmla="*/ 0 h 221773"/>
                  <a:gd name="connsiteX1" fmla="*/ 343118 w 386804"/>
                  <a:gd name="connsiteY1" fmla="*/ 0 h 221773"/>
                  <a:gd name="connsiteX2" fmla="*/ 336747 w 386804"/>
                  <a:gd name="connsiteY2" fmla="*/ 27304 h 221773"/>
                  <a:gd name="connsiteX3" fmla="*/ 346758 w 386804"/>
                  <a:gd name="connsiteY3" fmla="*/ 37315 h 221773"/>
                  <a:gd name="connsiteX4" fmla="*/ 379523 w 386804"/>
                  <a:gd name="connsiteY4" fmla="*/ 35495 h 221773"/>
                  <a:gd name="connsiteX5" fmla="*/ 378613 w 386804"/>
                  <a:gd name="connsiteY5" fmla="*/ 42776 h 221773"/>
                  <a:gd name="connsiteX6" fmla="*/ 383164 w 386804"/>
                  <a:gd name="connsiteY6" fmla="*/ 50057 h 221773"/>
                  <a:gd name="connsiteX7" fmla="*/ 386804 w 386804"/>
                  <a:gd name="connsiteY7" fmla="*/ 68260 h 221773"/>
                  <a:gd name="connsiteX8" fmla="*/ 383164 w 386804"/>
                  <a:gd name="connsiteY8" fmla="*/ 75541 h 221773"/>
                  <a:gd name="connsiteX9" fmla="*/ 376793 w 386804"/>
                  <a:gd name="connsiteY9" fmla="*/ 73720 h 221773"/>
                  <a:gd name="connsiteX10" fmla="*/ 371332 w 386804"/>
                  <a:gd name="connsiteY10" fmla="*/ 86462 h 221773"/>
                  <a:gd name="connsiteX11" fmla="*/ 371332 w 386804"/>
                  <a:gd name="connsiteY11" fmla="*/ 93743 h 221773"/>
                  <a:gd name="connsiteX12" fmla="*/ 364961 w 386804"/>
                  <a:gd name="connsiteY12" fmla="*/ 99204 h 221773"/>
                  <a:gd name="connsiteX13" fmla="*/ 371332 w 386804"/>
                  <a:gd name="connsiteY13" fmla="*/ 106485 h 221773"/>
                  <a:gd name="connsiteX14" fmla="*/ 367691 w 386804"/>
                  <a:gd name="connsiteY14" fmla="*/ 119227 h 221773"/>
                  <a:gd name="connsiteX15" fmla="*/ 367691 w 386804"/>
                  <a:gd name="connsiteY15" fmla="*/ 129238 h 221773"/>
                  <a:gd name="connsiteX16" fmla="*/ 353129 w 386804"/>
                  <a:gd name="connsiteY16" fmla="*/ 133789 h 221773"/>
                  <a:gd name="connsiteX17" fmla="*/ 346758 w 386804"/>
                  <a:gd name="connsiteY17" fmla="*/ 151081 h 221773"/>
                  <a:gd name="connsiteX18" fmla="*/ 337657 w 386804"/>
                  <a:gd name="connsiteY18" fmla="*/ 156542 h 221773"/>
                  <a:gd name="connsiteX19" fmla="*/ 340212 w 386804"/>
                  <a:gd name="connsiteY19" fmla="*/ 159381 h 221773"/>
                  <a:gd name="connsiteX20" fmla="*/ 173281 w 386804"/>
                  <a:gd name="connsiteY20" fmla="*/ 221773 h 221773"/>
                  <a:gd name="connsiteX21" fmla="*/ 18773 w 386804"/>
                  <a:gd name="connsiteY21" fmla="*/ 159381 h 221773"/>
                  <a:gd name="connsiteX22" fmla="*/ 20022 w 386804"/>
                  <a:gd name="connsiteY22" fmla="*/ 155632 h 221773"/>
                  <a:gd name="connsiteX23" fmla="*/ 19112 w 386804"/>
                  <a:gd name="connsiteY23" fmla="*/ 135609 h 221773"/>
                  <a:gd name="connsiteX24" fmla="*/ 23663 w 386804"/>
                  <a:gd name="connsiteY24" fmla="*/ 133789 h 221773"/>
                  <a:gd name="connsiteX25" fmla="*/ 29124 w 386804"/>
                  <a:gd name="connsiteY25" fmla="*/ 113766 h 221773"/>
                  <a:gd name="connsiteX26" fmla="*/ 29124 w 386804"/>
                  <a:gd name="connsiteY26" fmla="*/ 70080 h 221773"/>
                  <a:gd name="connsiteX27" fmla="*/ 21843 w 386804"/>
                  <a:gd name="connsiteY27" fmla="*/ 60069 h 221773"/>
                  <a:gd name="connsiteX28" fmla="*/ 14562 w 386804"/>
                  <a:gd name="connsiteY28" fmla="*/ 54608 h 221773"/>
                  <a:gd name="connsiteX29" fmla="*/ 13651 w 386804"/>
                  <a:gd name="connsiteY29" fmla="*/ 50967 h 221773"/>
                  <a:gd name="connsiteX30" fmla="*/ 0 w 386804"/>
                  <a:gd name="connsiteY30" fmla="*/ 34585 h 221773"/>
                  <a:gd name="connsiteX31" fmla="*/ 136 w 386804"/>
                  <a:gd name="connsiteY31" fmla="*/ 34376 h 221773"/>
                  <a:gd name="connsiteX32" fmla="*/ 21843 w 386804"/>
                  <a:gd name="connsiteY32" fmla="*/ 30034 h 221773"/>
                  <a:gd name="connsiteX33" fmla="*/ 30944 w 386804"/>
                  <a:gd name="connsiteY33" fmla="*/ 37315 h 221773"/>
                  <a:gd name="connsiteX34" fmla="*/ 32764 w 386804"/>
                  <a:gd name="connsiteY34" fmla="*/ 20023 h 221773"/>
                  <a:gd name="connsiteX35" fmla="*/ 47326 w 386804"/>
                  <a:gd name="connsiteY35" fmla="*/ 18203 h 221773"/>
                  <a:gd name="connsiteX36" fmla="*/ 59158 w 386804"/>
                  <a:gd name="connsiteY36" fmla="*/ 22753 h 221773"/>
                  <a:gd name="connsiteX37" fmla="*/ 60978 w 386804"/>
                  <a:gd name="connsiteY37" fmla="*/ 29124 h 221773"/>
                  <a:gd name="connsiteX38" fmla="*/ 97383 w 386804"/>
                  <a:gd name="connsiteY38" fmla="*/ 28214 h 221773"/>
                  <a:gd name="connsiteX39" fmla="*/ 106485 w 386804"/>
                  <a:gd name="connsiteY39" fmla="*/ 31855 h 221773"/>
                  <a:gd name="connsiteX40" fmla="*/ 127417 w 386804"/>
                  <a:gd name="connsiteY40" fmla="*/ 28214 h 221773"/>
                  <a:gd name="connsiteX41" fmla="*/ 145620 w 386804"/>
                  <a:gd name="connsiteY41" fmla="*/ 29124 h 221773"/>
                  <a:gd name="connsiteX42" fmla="*/ 149261 w 386804"/>
                  <a:gd name="connsiteY42" fmla="*/ 17293 h 221773"/>
                  <a:gd name="connsiteX43" fmla="*/ 160182 w 386804"/>
                  <a:gd name="connsiteY43" fmla="*/ 10012 h 221773"/>
                  <a:gd name="connsiteX44" fmla="*/ 179295 w 386804"/>
                  <a:gd name="connsiteY44" fmla="*/ 10922 h 221773"/>
                  <a:gd name="connsiteX45" fmla="*/ 181115 w 386804"/>
                  <a:gd name="connsiteY45" fmla="*/ 20023 h 221773"/>
                  <a:gd name="connsiteX46" fmla="*/ 195677 w 386804"/>
                  <a:gd name="connsiteY46" fmla="*/ 20933 h 221773"/>
                  <a:gd name="connsiteX47" fmla="*/ 199318 w 386804"/>
                  <a:gd name="connsiteY47" fmla="*/ 30034 h 221773"/>
                  <a:gd name="connsiteX48" fmla="*/ 211149 w 386804"/>
                  <a:gd name="connsiteY48" fmla="*/ 33675 h 221773"/>
                  <a:gd name="connsiteX49" fmla="*/ 215700 w 386804"/>
                  <a:gd name="connsiteY49" fmla="*/ 41866 h 221773"/>
                  <a:gd name="connsiteX50" fmla="*/ 227532 w 386804"/>
                  <a:gd name="connsiteY50" fmla="*/ 47327 h 221773"/>
                  <a:gd name="connsiteX51" fmla="*/ 227532 w 386804"/>
                  <a:gd name="connsiteY51" fmla="*/ 36405 h 221773"/>
                  <a:gd name="connsiteX52" fmla="*/ 240274 w 386804"/>
                  <a:gd name="connsiteY52" fmla="*/ 32765 h 221773"/>
                  <a:gd name="connsiteX53" fmla="*/ 251195 w 386804"/>
                  <a:gd name="connsiteY53" fmla="*/ 40046 h 221773"/>
                  <a:gd name="connsiteX54" fmla="*/ 251195 w 386804"/>
                  <a:gd name="connsiteY54" fmla="*/ 44596 h 221773"/>
                  <a:gd name="connsiteX55" fmla="*/ 265757 w 386804"/>
                  <a:gd name="connsiteY55" fmla="*/ 44596 h 221773"/>
                  <a:gd name="connsiteX56" fmla="*/ 274858 w 386804"/>
                  <a:gd name="connsiteY56" fmla="*/ 35495 h 221773"/>
                  <a:gd name="connsiteX57" fmla="*/ 281229 w 386804"/>
                  <a:gd name="connsiteY57" fmla="*/ 35495 h 221773"/>
                  <a:gd name="connsiteX58" fmla="*/ 288510 w 386804"/>
                  <a:gd name="connsiteY58" fmla="*/ 40956 h 221773"/>
                  <a:gd name="connsiteX59" fmla="*/ 292151 w 386804"/>
                  <a:gd name="connsiteY59" fmla="*/ 30034 h 221773"/>
                  <a:gd name="connsiteX60" fmla="*/ 303072 w 386804"/>
                  <a:gd name="connsiteY60" fmla="*/ 22753 h 221773"/>
                  <a:gd name="connsiteX61" fmla="*/ 316724 w 386804"/>
                  <a:gd name="connsiteY61" fmla="*/ 26394 h 221773"/>
                  <a:gd name="connsiteX62" fmla="*/ 317634 w 386804"/>
                  <a:gd name="connsiteY62" fmla="*/ 10012 h 221773"/>
                  <a:gd name="connsiteX63" fmla="*/ 330376 w 386804"/>
                  <a:gd name="connsiteY63" fmla="*/ 0 h 221773"/>
                  <a:gd name="connsiteX0" fmla="*/ 173281 w 386804"/>
                  <a:gd name="connsiteY0" fmla="*/ 221773 h 313213"/>
                  <a:gd name="connsiteX1" fmla="*/ 18773 w 386804"/>
                  <a:gd name="connsiteY1" fmla="*/ 159381 h 313213"/>
                  <a:gd name="connsiteX2" fmla="*/ 20022 w 386804"/>
                  <a:gd name="connsiteY2" fmla="*/ 155632 h 313213"/>
                  <a:gd name="connsiteX3" fmla="*/ 19112 w 386804"/>
                  <a:gd name="connsiteY3" fmla="*/ 135609 h 313213"/>
                  <a:gd name="connsiteX4" fmla="*/ 23663 w 386804"/>
                  <a:gd name="connsiteY4" fmla="*/ 133789 h 313213"/>
                  <a:gd name="connsiteX5" fmla="*/ 29124 w 386804"/>
                  <a:gd name="connsiteY5" fmla="*/ 113766 h 313213"/>
                  <a:gd name="connsiteX6" fmla="*/ 29124 w 386804"/>
                  <a:gd name="connsiteY6" fmla="*/ 70080 h 313213"/>
                  <a:gd name="connsiteX7" fmla="*/ 21843 w 386804"/>
                  <a:gd name="connsiteY7" fmla="*/ 60069 h 313213"/>
                  <a:gd name="connsiteX8" fmla="*/ 14562 w 386804"/>
                  <a:gd name="connsiteY8" fmla="*/ 54608 h 313213"/>
                  <a:gd name="connsiteX9" fmla="*/ 13651 w 386804"/>
                  <a:gd name="connsiteY9" fmla="*/ 50967 h 313213"/>
                  <a:gd name="connsiteX10" fmla="*/ 0 w 386804"/>
                  <a:gd name="connsiteY10" fmla="*/ 34585 h 313213"/>
                  <a:gd name="connsiteX11" fmla="*/ 136 w 386804"/>
                  <a:gd name="connsiteY11" fmla="*/ 34376 h 313213"/>
                  <a:gd name="connsiteX12" fmla="*/ 21843 w 386804"/>
                  <a:gd name="connsiteY12" fmla="*/ 30034 h 313213"/>
                  <a:gd name="connsiteX13" fmla="*/ 30944 w 386804"/>
                  <a:gd name="connsiteY13" fmla="*/ 37315 h 313213"/>
                  <a:gd name="connsiteX14" fmla="*/ 32764 w 386804"/>
                  <a:gd name="connsiteY14" fmla="*/ 20023 h 313213"/>
                  <a:gd name="connsiteX15" fmla="*/ 47326 w 386804"/>
                  <a:gd name="connsiteY15" fmla="*/ 18203 h 313213"/>
                  <a:gd name="connsiteX16" fmla="*/ 59158 w 386804"/>
                  <a:gd name="connsiteY16" fmla="*/ 22753 h 313213"/>
                  <a:gd name="connsiteX17" fmla="*/ 60978 w 386804"/>
                  <a:gd name="connsiteY17" fmla="*/ 29124 h 313213"/>
                  <a:gd name="connsiteX18" fmla="*/ 97383 w 386804"/>
                  <a:gd name="connsiteY18" fmla="*/ 28214 h 313213"/>
                  <a:gd name="connsiteX19" fmla="*/ 106485 w 386804"/>
                  <a:gd name="connsiteY19" fmla="*/ 31855 h 313213"/>
                  <a:gd name="connsiteX20" fmla="*/ 127417 w 386804"/>
                  <a:gd name="connsiteY20" fmla="*/ 28214 h 313213"/>
                  <a:gd name="connsiteX21" fmla="*/ 145620 w 386804"/>
                  <a:gd name="connsiteY21" fmla="*/ 29124 h 313213"/>
                  <a:gd name="connsiteX22" fmla="*/ 149261 w 386804"/>
                  <a:gd name="connsiteY22" fmla="*/ 17293 h 313213"/>
                  <a:gd name="connsiteX23" fmla="*/ 160182 w 386804"/>
                  <a:gd name="connsiteY23" fmla="*/ 10012 h 313213"/>
                  <a:gd name="connsiteX24" fmla="*/ 179295 w 386804"/>
                  <a:gd name="connsiteY24" fmla="*/ 10922 h 313213"/>
                  <a:gd name="connsiteX25" fmla="*/ 181115 w 386804"/>
                  <a:gd name="connsiteY25" fmla="*/ 20023 h 313213"/>
                  <a:gd name="connsiteX26" fmla="*/ 195677 w 386804"/>
                  <a:gd name="connsiteY26" fmla="*/ 20933 h 313213"/>
                  <a:gd name="connsiteX27" fmla="*/ 199318 w 386804"/>
                  <a:gd name="connsiteY27" fmla="*/ 30034 h 313213"/>
                  <a:gd name="connsiteX28" fmla="*/ 211149 w 386804"/>
                  <a:gd name="connsiteY28" fmla="*/ 33675 h 313213"/>
                  <a:gd name="connsiteX29" fmla="*/ 215700 w 386804"/>
                  <a:gd name="connsiteY29" fmla="*/ 41866 h 313213"/>
                  <a:gd name="connsiteX30" fmla="*/ 227532 w 386804"/>
                  <a:gd name="connsiteY30" fmla="*/ 47327 h 313213"/>
                  <a:gd name="connsiteX31" fmla="*/ 227532 w 386804"/>
                  <a:gd name="connsiteY31" fmla="*/ 36405 h 313213"/>
                  <a:gd name="connsiteX32" fmla="*/ 240274 w 386804"/>
                  <a:gd name="connsiteY32" fmla="*/ 32765 h 313213"/>
                  <a:gd name="connsiteX33" fmla="*/ 251195 w 386804"/>
                  <a:gd name="connsiteY33" fmla="*/ 40046 h 313213"/>
                  <a:gd name="connsiteX34" fmla="*/ 251195 w 386804"/>
                  <a:gd name="connsiteY34" fmla="*/ 44596 h 313213"/>
                  <a:gd name="connsiteX35" fmla="*/ 265757 w 386804"/>
                  <a:gd name="connsiteY35" fmla="*/ 44596 h 313213"/>
                  <a:gd name="connsiteX36" fmla="*/ 274858 w 386804"/>
                  <a:gd name="connsiteY36" fmla="*/ 35495 h 313213"/>
                  <a:gd name="connsiteX37" fmla="*/ 281229 w 386804"/>
                  <a:gd name="connsiteY37" fmla="*/ 35495 h 313213"/>
                  <a:gd name="connsiteX38" fmla="*/ 288510 w 386804"/>
                  <a:gd name="connsiteY38" fmla="*/ 40956 h 313213"/>
                  <a:gd name="connsiteX39" fmla="*/ 292151 w 386804"/>
                  <a:gd name="connsiteY39" fmla="*/ 30034 h 313213"/>
                  <a:gd name="connsiteX40" fmla="*/ 303072 w 386804"/>
                  <a:gd name="connsiteY40" fmla="*/ 22753 h 313213"/>
                  <a:gd name="connsiteX41" fmla="*/ 316724 w 386804"/>
                  <a:gd name="connsiteY41" fmla="*/ 26394 h 313213"/>
                  <a:gd name="connsiteX42" fmla="*/ 317634 w 386804"/>
                  <a:gd name="connsiteY42" fmla="*/ 10012 h 313213"/>
                  <a:gd name="connsiteX43" fmla="*/ 330376 w 386804"/>
                  <a:gd name="connsiteY43" fmla="*/ 0 h 313213"/>
                  <a:gd name="connsiteX44" fmla="*/ 343118 w 386804"/>
                  <a:gd name="connsiteY44" fmla="*/ 0 h 313213"/>
                  <a:gd name="connsiteX45" fmla="*/ 336747 w 386804"/>
                  <a:gd name="connsiteY45" fmla="*/ 27304 h 313213"/>
                  <a:gd name="connsiteX46" fmla="*/ 346758 w 386804"/>
                  <a:gd name="connsiteY46" fmla="*/ 37315 h 313213"/>
                  <a:gd name="connsiteX47" fmla="*/ 379523 w 386804"/>
                  <a:gd name="connsiteY47" fmla="*/ 35495 h 313213"/>
                  <a:gd name="connsiteX48" fmla="*/ 378613 w 386804"/>
                  <a:gd name="connsiteY48" fmla="*/ 42776 h 313213"/>
                  <a:gd name="connsiteX49" fmla="*/ 383164 w 386804"/>
                  <a:gd name="connsiteY49" fmla="*/ 50057 h 313213"/>
                  <a:gd name="connsiteX50" fmla="*/ 386804 w 386804"/>
                  <a:gd name="connsiteY50" fmla="*/ 68260 h 313213"/>
                  <a:gd name="connsiteX51" fmla="*/ 383164 w 386804"/>
                  <a:gd name="connsiteY51" fmla="*/ 75541 h 313213"/>
                  <a:gd name="connsiteX52" fmla="*/ 376793 w 386804"/>
                  <a:gd name="connsiteY52" fmla="*/ 73720 h 313213"/>
                  <a:gd name="connsiteX53" fmla="*/ 371332 w 386804"/>
                  <a:gd name="connsiteY53" fmla="*/ 86462 h 313213"/>
                  <a:gd name="connsiteX54" fmla="*/ 371332 w 386804"/>
                  <a:gd name="connsiteY54" fmla="*/ 93743 h 313213"/>
                  <a:gd name="connsiteX55" fmla="*/ 364961 w 386804"/>
                  <a:gd name="connsiteY55" fmla="*/ 99204 h 313213"/>
                  <a:gd name="connsiteX56" fmla="*/ 371332 w 386804"/>
                  <a:gd name="connsiteY56" fmla="*/ 106485 h 313213"/>
                  <a:gd name="connsiteX57" fmla="*/ 367691 w 386804"/>
                  <a:gd name="connsiteY57" fmla="*/ 119227 h 313213"/>
                  <a:gd name="connsiteX58" fmla="*/ 367691 w 386804"/>
                  <a:gd name="connsiteY58" fmla="*/ 129238 h 313213"/>
                  <a:gd name="connsiteX59" fmla="*/ 353129 w 386804"/>
                  <a:gd name="connsiteY59" fmla="*/ 133789 h 313213"/>
                  <a:gd name="connsiteX60" fmla="*/ 346758 w 386804"/>
                  <a:gd name="connsiteY60" fmla="*/ 151081 h 313213"/>
                  <a:gd name="connsiteX61" fmla="*/ 337657 w 386804"/>
                  <a:gd name="connsiteY61" fmla="*/ 156542 h 313213"/>
                  <a:gd name="connsiteX62" fmla="*/ 340212 w 386804"/>
                  <a:gd name="connsiteY62" fmla="*/ 159381 h 313213"/>
                  <a:gd name="connsiteX63" fmla="*/ 264721 w 386804"/>
                  <a:gd name="connsiteY63" fmla="*/ 313213 h 313213"/>
                  <a:gd name="connsiteX0" fmla="*/ 18773 w 386804"/>
                  <a:gd name="connsiteY0" fmla="*/ 159381 h 313213"/>
                  <a:gd name="connsiteX1" fmla="*/ 20022 w 386804"/>
                  <a:gd name="connsiteY1" fmla="*/ 155632 h 313213"/>
                  <a:gd name="connsiteX2" fmla="*/ 19112 w 386804"/>
                  <a:gd name="connsiteY2" fmla="*/ 135609 h 313213"/>
                  <a:gd name="connsiteX3" fmla="*/ 23663 w 386804"/>
                  <a:gd name="connsiteY3" fmla="*/ 133789 h 313213"/>
                  <a:gd name="connsiteX4" fmla="*/ 29124 w 386804"/>
                  <a:gd name="connsiteY4" fmla="*/ 113766 h 313213"/>
                  <a:gd name="connsiteX5" fmla="*/ 29124 w 386804"/>
                  <a:gd name="connsiteY5" fmla="*/ 70080 h 313213"/>
                  <a:gd name="connsiteX6" fmla="*/ 21843 w 386804"/>
                  <a:gd name="connsiteY6" fmla="*/ 60069 h 313213"/>
                  <a:gd name="connsiteX7" fmla="*/ 14562 w 386804"/>
                  <a:gd name="connsiteY7" fmla="*/ 54608 h 313213"/>
                  <a:gd name="connsiteX8" fmla="*/ 13651 w 386804"/>
                  <a:gd name="connsiteY8" fmla="*/ 50967 h 313213"/>
                  <a:gd name="connsiteX9" fmla="*/ 0 w 386804"/>
                  <a:gd name="connsiteY9" fmla="*/ 34585 h 313213"/>
                  <a:gd name="connsiteX10" fmla="*/ 136 w 386804"/>
                  <a:gd name="connsiteY10" fmla="*/ 34376 h 313213"/>
                  <a:gd name="connsiteX11" fmla="*/ 21843 w 386804"/>
                  <a:gd name="connsiteY11" fmla="*/ 30034 h 313213"/>
                  <a:gd name="connsiteX12" fmla="*/ 30944 w 386804"/>
                  <a:gd name="connsiteY12" fmla="*/ 37315 h 313213"/>
                  <a:gd name="connsiteX13" fmla="*/ 32764 w 386804"/>
                  <a:gd name="connsiteY13" fmla="*/ 20023 h 313213"/>
                  <a:gd name="connsiteX14" fmla="*/ 47326 w 386804"/>
                  <a:gd name="connsiteY14" fmla="*/ 18203 h 313213"/>
                  <a:gd name="connsiteX15" fmla="*/ 59158 w 386804"/>
                  <a:gd name="connsiteY15" fmla="*/ 22753 h 313213"/>
                  <a:gd name="connsiteX16" fmla="*/ 60978 w 386804"/>
                  <a:gd name="connsiteY16" fmla="*/ 29124 h 313213"/>
                  <a:gd name="connsiteX17" fmla="*/ 97383 w 386804"/>
                  <a:gd name="connsiteY17" fmla="*/ 28214 h 313213"/>
                  <a:gd name="connsiteX18" fmla="*/ 106485 w 386804"/>
                  <a:gd name="connsiteY18" fmla="*/ 31855 h 313213"/>
                  <a:gd name="connsiteX19" fmla="*/ 127417 w 386804"/>
                  <a:gd name="connsiteY19" fmla="*/ 28214 h 313213"/>
                  <a:gd name="connsiteX20" fmla="*/ 145620 w 386804"/>
                  <a:gd name="connsiteY20" fmla="*/ 29124 h 313213"/>
                  <a:gd name="connsiteX21" fmla="*/ 149261 w 386804"/>
                  <a:gd name="connsiteY21" fmla="*/ 17293 h 313213"/>
                  <a:gd name="connsiteX22" fmla="*/ 160182 w 386804"/>
                  <a:gd name="connsiteY22" fmla="*/ 10012 h 313213"/>
                  <a:gd name="connsiteX23" fmla="*/ 179295 w 386804"/>
                  <a:gd name="connsiteY23" fmla="*/ 10922 h 313213"/>
                  <a:gd name="connsiteX24" fmla="*/ 181115 w 386804"/>
                  <a:gd name="connsiteY24" fmla="*/ 20023 h 313213"/>
                  <a:gd name="connsiteX25" fmla="*/ 195677 w 386804"/>
                  <a:gd name="connsiteY25" fmla="*/ 20933 h 313213"/>
                  <a:gd name="connsiteX26" fmla="*/ 199318 w 386804"/>
                  <a:gd name="connsiteY26" fmla="*/ 30034 h 313213"/>
                  <a:gd name="connsiteX27" fmla="*/ 211149 w 386804"/>
                  <a:gd name="connsiteY27" fmla="*/ 33675 h 313213"/>
                  <a:gd name="connsiteX28" fmla="*/ 215700 w 386804"/>
                  <a:gd name="connsiteY28" fmla="*/ 41866 h 313213"/>
                  <a:gd name="connsiteX29" fmla="*/ 227532 w 386804"/>
                  <a:gd name="connsiteY29" fmla="*/ 47327 h 313213"/>
                  <a:gd name="connsiteX30" fmla="*/ 227532 w 386804"/>
                  <a:gd name="connsiteY30" fmla="*/ 36405 h 313213"/>
                  <a:gd name="connsiteX31" fmla="*/ 240274 w 386804"/>
                  <a:gd name="connsiteY31" fmla="*/ 32765 h 313213"/>
                  <a:gd name="connsiteX32" fmla="*/ 251195 w 386804"/>
                  <a:gd name="connsiteY32" fmla="*/ 40046 h 313213"/>
                  <a:gd name="connsiteX33" fmla="*/ 251195 w 386804"/>
                  <a:gd name="connsiteY33" fmla="*/ 44596 h 313213"/>
                  <a:gd name="connsiteX34" fmla="*/ 265757 w 386804"/>
                  <a:gd name="connsiteY34" fmla="*/ 44596 h 313213"/>
                  <a:gd name="connsiteX35" fmla="*/ 274858 w 386804"/>
                  <a:gd name="connsiteY35" fmla="*/ 35495 h 313213"/>
                  <a:gd name="connsiteX36" fmla="*/ 281229 w 386804"/>
                  <a:gd name="connsiteY36" fmla="*/ 35495 h 313213"/>
                  <a:gd name="connsiteX37" fmla="*/ 288510 w 386804"/>
                  <a:gd name="connsiteY37" fmla="*/ 40956 h 313213"/>
                  <a:gd name="connsiteX38" fmla="*/ 292151 w 386804"/>
                  <a:gd name="connsiteY38" fmla="*/ 30034 h 313213"/>
                  <a:gd name="connsiteX39" fmla="*/ 303072 w 386804"/>
                  <a:gd name="connsiteY39" fmla="*/ 22753 h 313213"/>
                  <a:gd name="connsiteX40" fmla="*/ 316724 w 386804"/>
                  <a:gd name="connsiteY40" fmla="*/ 26394 h 313213"/>
                  <a:gd name="connsiteX41" fmla="*/ 317634 w 386804"/>
                  <a:gd name="connsiteY41" fmla="*/ 10012 h 313213"/>
                  <a:gd name="connsiteX42" fmla="*/ 330376 w 386804"/>
                  <a:gd name="connsiteY42" fmla="*/ 0 h 313213"/>
                  <a:gd name="connsiteX43" fmla="*/ 343118 w 386804"/>
                  <a:gd name="connsiteY43" fmla="*/ 0 h 313213"/>
                  <a:gd name="connsiteX44" fmla="*/ 336747 w 386804"/>
                  <a:gd name="connsiteY44" fmla="*/ 27304 h 313213"/>
                  <a:gd name="connsiteX45" fmla="*/ 346758 w 386804"/>
                  <a:gd name="connsiteY45" fmla="*/ 37315 h 313213"/>
                  <a:gd name="connsiteX46" fmla="*/ 379523 w 386804"/>
                  <a:gd name="connsiteY46" fmla="*/ 35495 h 313213"/>
                  <a:gd name="connsiteX47" fmla="*/ 378613 w 386804"/>
                  <a:gd name="connsiteY47" fmla="*/ 42776 h 313213"/>
                  <a:gd name="connsiteX48" fmla="*/ 383164 w 386804"/>
                  <a:gd name="connsiteY48" fmla="*/ 50057 h 313213"/>
                  <a:gd name="connsiteX49" fmla="*/ 386804 w 386804"/>
                  <a:gd name="connsiteY49" fmla="*/ 68260 h 313213"/>
                  <a:gd name="connsiteX50" fmla="*/ 383164 w 386804"/>
                  <a:gd name="connsiteY50" fmla="*/ 75541 h 313213"/>
                  <a:gd name="connsiteX51" fmla="*/ 376793 w 386804"/>
                  <a:gd name="connsiteY51" fmla="*/ 73720 h 313213"/>
                  <a:gd name="connsiteX52" fmla="*/ 371332 w 386804"/>
                  <a:gd name="connsiteY52" fmla="*/ 86462 h 313213"/>
                  <a:gd name="connsiteX53" fmla="*/ 371332 w 386804"/>
                  <a:gd name="connsiteY53" fmla="*/ 93743 h 313213"/>
                  <a:gd name="connsiteX54" fmla="*/ 364961 w 386804"/>
                  <a:gd name="connsiteY54" fmla="*/ 99204 h 313213"/>
                  <a:gd name="connsiteX55" fmla="*/ 371332 w 386804"/>
                  <a:gd name="connsiteY55" fmla="*/ 106485 h 313213"/>
                  <a:gd name="connsiteX56" fmla="*/ 367691 w 386804"/>
                  <a:gd name="connsiteY56" fmla="*/ 119227 h 313213"/>
                  <a:gd name="connsiteX57" fmla="*/ 367691 w 386804"/>
                  <a:gd name="connsiteY57" fmla="*/ 129238 h 313213"/>
                  <a:gd name="connsiteX58" fmla="*/ 353129 w 386804"/>
                  <a:gd name="connsiteY58" fmla="*/ 133789 h 313213"/>
                  <a:gd name="connsiteX59" fmla="*/ 346758 w 386804"/>
                  <a:gd name="connsiteY59" fmla="*/ 151081 h 313213"/>
                  <a:gd name="connsiteX60" fmla="*/ 337657 w 386804"/>
                  <a:gd name="connsiteY60" fmla="*/ 156542 h 313213"/>
                  <a:gd name="connsiteX61" fmla="*/ 340212 w 386804"/>
                  <a:gd name="connsiteY61" fmla="*/ 159381 h 313213"/>
                  <a:gd name="connsiteX62" fmla="*/ 264721 w 386804"/>
                  <a:gd name="connsiteY62" fmla="*/ 313213 h 313213"/>
                  <a:gd name="connsiteX0" fmla="*/ 18773 w 386804"/>
                  <a:gd name="connsiteY0" fmla="*/ 159381 h 159381"/>
                  <a:gd name="connsiteX1" fmla="*/ 20022 w 386804"/>
                  <a:gd name="connsiteY1" fmla="*/ 155632 h 159381"/>
                  <a:gd name="connsiteX2" fmla="*/ 19112 w 386804"/>
                  <a:gd name="connsiteY2" fmla="*/ 135609 h 159381"/>
                  <a:gd name="connsiteX3" fmla="*/ 23663 w 386804"/>
                  <a:gd name="connsiteY3" fmla="*/ 133789 h 159381"/>
                  <a:gd name="connsiteX4" fmla="*/ 29124 w 386804"/>
                  <a:gd name="connsiteY4" fmla="*/ 113766 h 159381"/>
                  <a:gd name="connsiteX5" fmla="*/ 29124 w 386804"/>
                  <a:gd name="connsiteY5" fmla="*/ 70080 h 159381"/>
                  <a:gd name="connsiteX6" fmla="*/ 21843 w 386804"/>
                  <a:gd name="connsiteY6" fmla="*/ 60069 h 159381"/>
                  <a:gd name="connsiteX7" fmla="*/ 14562 w 386804"/>
                  <a:gd name="connsiteY7" fmla="*/ 54608 h 159381"/>
                  <a:gd name="connsiteX8" fmla="*/ 13651 w 386804"/>
                  <a:gd name="connsiteY8" fmla="*/ 50967 h 159381"/>
                  <a:gd name="connsiteX9" fmla="*/ 0 w 386804"/>
                  <a:gd name="connsiteY9" fmla="*/ 34585 h 159381"/>
                  <a:gd name="connsiteX10" fmla="*/ 136 w 386804"/>
                  <a:gd name="connsiteY10" fmla="*/ 34376 h 159381"/>
                  <a:gd name="connsiteX11" fmla="*/ 21843 w 386804"/>
                  <a:gd name="connsiteY11" fmla="*/ 30034 h 159381"/>
                  <a:gd name="connsiteX12" fmla="*/ 30944 w 386804"/>
                  <a:gd name="connsiteY12" fmla="*/ 37315 h 159381"/>
                  <a:gd name="connsiteX13" fmla="*/ 32764 w 386804"/>
                  <a:gd name="connsiteY13" fmla="*/ 20023 h 159381"/>
                  <a:gd name="connsiteX14" fmla="*/ 47326 w 386804"/>
                  <a:gd name="connsiteY14" fmla="*/ 18203 h 159381"/>
                  <a:gd name="connsiteX15" fmla="*/ 59158 w 386804"/>
                  <a:gd name="connsiteY15" fmla="*/ 22753 h 159381"/>
                  <a:gd name="connsiteX16" fmla="*/ 60978 w 386804"/>
                  <a:gd name="connsiteY16" fmla="*/ 29124 h 159381"/>
                  <a:gd name="connsiteX17" fmla="*/ 97383 w 386804"/>
                  <a:gd name="connsiteY17" fmla="*/ 28214 h 159381"/>
                  <a:gd name="connsiteX18" fmla="*/ 106485 w 386804"/>
                  <a:gd name="connsiteY18" fmla="*/ 31855 h 159381"/>
                  <a:gd name="connsiteX19" fmla="*/ 127417 w 386804"/>
                  <a:gd name="connsiteY19" fmla="*/ 28214 h 159381"/>
                  <a:gd name="connsiteX20" fmla="*/ 145620 w 386804"/>
                  <a:gd name="connsiteY20" fmla="*/ 29124 h 159381"/>
                  <a:gd name="connsiteX21" fmla="*/ 149261 w 386804"/>
                  <a:gd name="connsiteY21" fmla="*/ 17293 h 159381"/>
                  <a:gd name="connsiteX22" fmla="*/ 160182 w 386804"/>
                  <a:gd name="connsiteY22" fmla="*/ 10012 h 159381"/>
                  <a:gd name="connsiteX23" fmla="*/ 179295 w 386804"/>
                  <a:gd name="connsiteY23" fmla="*/ 10922 h 159381"/>
                  <a:gd name="connsiteX24" fmla="*/ 181115 w 386804"/>
                  <a:gd name="connsiteY24" fmla="*/ 20023 h 159381"/>
                  <a:gd name="connsiteX25" fmla="*/ 195677 w 386804"/>
                  <a:gd name="connsiteY25" fmla="*/ 20933 h 159381"/>
                  <a:gd name="connsiteX26" fmla="*/ 199318 w 386804"/>
                  <a:gd name="connsiteY26" fmla="*/ 30034 h 159381"/>
                  <a:gd name="connsiteX27" fmla="*/ 211149 w 386804"/>
                  <a:gd name="connsiteY27" fmla="*/ 33675 h 159381"/>
                  <a:gd name="connsiteX28" fmla="*/ 215700 w 386804"/>
                  <a:gd name="connsiteY28" fmla="*/ 41866 h 159381"/>
                  <a:gd name="connsiteX29" fmla="*/ 227532 w 386804"/>
                  <a:gd name="connsiteY29" fmla="*/ 47327 h 159381"/>
                  <a:gd name="connsiteX30" fmla="*/ 227532 w 386804"/>
                  <a:gd name="connsiteY30" fmla="*/ 36405 h 159381"/>
                  <a:gd name="connsiteX31" fmla="*/ 240274 w 386804"/>
                  <a:gd name="connsiteY31" fmla="*/ 32765 h 159381"/>
                  <a:gd name="connsiteX32" fmla="*/ 251195 w 386804"/>
                  <a:gd name="connsiteY32" fmla="*/ 40046 h 159381"/>
                  <a:gd name="connsiteX33" fmla="*/ 251195 w 386804"/>
                  <a:gd name="connsiteY33" fmla="*/ 44596 h 159381"/>
                  <a:gd name="connsiteX34" fmla="*/ 265757 w 386804"/>
                  <a:gd name="connsiteY34" fmla="*/ 44596 h 159381"/>
                  <a:gd name="connsiteX35" fmla="*/ 274858 w 386804"/>
                  <a:gd name="connsiteY35" fmla="*/ 35495 h 159381"/>
                  <a:gd name="connsiteX36" fmla="*/ 281229 w 386804"/>
                  <a:gd name="connsiteY36" fmla="*/ 35495 h 159381"/>
                  <a:gd name="connsiteX37" fmla="*/ 288510 w 386804"/>
                  <a:gd name="connsiteY37" fmla="*/ 40956 h 159381"/>
                  <a:gd name="connsiteX38" fmla="*/ 292151 w 386804"/>
                  <a:gd name="connsiteY38" fmla="*/ 30034 h 159381"/>
                  <a:gd name="connsiteX39" fmla="*/ 303072 w 386804"/>
                  <a:gd name="connsiteY39" fmla="*/ 22753 h 159381"/>
                  <a:gd name="connsiteX40" fmla="*/ 316724 w 386804"/>
                  <a:gd name="connsiteY40" fmla="*/ 26394 h 159381"/>
                  <a:gd name="connsiteX41" fmla="*/ 317634 w 386804"/>
                  <a:gd name="connsiteY41" fmla="*/ 10012 h 159381"/>
                  <a:gd name="connsiteX42" fmla="*/ 330376 w 386804"/>
                  <a:gd name="connsiteY42" fmla="*/ 0 h 159381"/>
                  <a:gd name="connsiteX43" fmla="*/ 343118 w 386804"/>
                  <a:gd name="connsiteY43" fmla="*/ 0 h 159381"/>
                  <a:gd name="connsiteX44" fmla="*/ 336747 w 386804"/>
                  <a:gd name="connsiteY44" fmla="*/ 27304 h 159381"/>
                  <a:gd name="connsiteX45" fmla="*/ 346758 w 386804"/>
                  <a:gd name="connsiteY45" fmla="*/ 37315 h 159381"/>
                  <a:gd name="connsiteX46" fmla="*/ 379523 w 386804"/>
                  <a:gd name="connsiteY46" fmla="*/ 35495 h 159381"/>
                  <a:gd name="connsiteX47" fmla="*/ 378613 w 386804"/>
                  <a:gd name="connsiteY47" fmla="*/ 42776 h 159381"/>
                  <a:gd name="connsiteX48" fmla="*/ 383164 w 386804"/>
                  <a:gd name="connsiteY48" fmla="*/ 50057 h 159381"/>
                  <a:gd name="connsiteX49" fmla="*/ 386804 w 386804"/>
                  <a:gd name="connsiteY49" fmla="*/ 68260 h 159381"/>
                  <a:gd name="connsiteX50" fmla="*/ 383164 w 386804"/>
                  <a:gd name="connsiteY50" fmla="*/ 75541 h 159381"/>
                  <a:gd name="connsiteX51" fmla="*/ 376793 w 386804"/>
                  <a:gd name="connsiteY51" fmla="*/ 73720 h 159381"/>
                  <a:gd name="connsiteX52" fmla="*/ 371332 w 386804"/>
                  <a:gd name="connsiteY52" fmla="*/ 86462 h 159381"/>
                  <a:gd name="connsiteX53" fmla="*/ 371332 w 386804"/>
                  <a:gd name="connsiteY53" fmla="*/ 93743 h 159381"/>
                  <a:gd name="connsiteX54" fmla="*/ 364961 w 386804"/>
                  <a:gd name="connsiteY54" fmla="*/ 99204 h 159381"/>
                  <a:gd name="connsiteX55" fmla="*/ 371332 w 386804"/>
                  <a:gd name="connsiteY55" fmla="*/ 106485 h 159381"/>
                  <a:gd name="connsiteX56" fmla="*/ 367691 w 386804"/>
                  <a:gd name="connsiteY56" fmla="*/ 119227 h 159381"/>
                  <a:gd name="connsiteX57" fmla="*/ 367691 w 386804"/>
                  <a:gd name="connsiteY57" fmla="*/ 129238 h 159381"/>
                  <a:gd name="connsiteX58" fmla="*/ 353129 w 386804"/>
                  <a:gd name="connsiteY58" fmla="*/ 133789 h 159381"/>
                  <a:gd name="connsiteX59" fmla="*/ 346758 w 386804"/>
                  <a:gd name="connsiteY59" fmla="*/ 151081 h 159381"/>
                  <a:gd name="connsiteX60" fmla="*/ 337657 w 386804"/>
                  <a:gd name="connsiteY60" fmla="*/ 156542 h 159381"/>
                  <a:gd name="connsiteX61" fmla="*/ 340212 w 386804"/>
                  <a:gd name="connsiteY61" fmla="*/ 159381 h 1593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386804" h="159381">
                    <a:moveTo>
                      <a:pt x="18773" y="159381"/>
                    </a:moveTo>
                    <a:lnTo>
                      <a:pt x="20022" y="155632"/>
                    </a:lnTo>
                    <a:cubicBezTo>
                      <a:pt x="19719" y="148958"/>
                      <a:pt x="19415" y="142283"/>
                      <a:pt x="19112" y="135609"/>
                    </a:cubicBezTo>
                    <a:lnTo>
                      <a:pt x="23663" y="133789"/>
                    </a:lnTo>
                    <a:lnTo>
                      <a:pt x="29124" y="113766"/>
                    </a:lnTo>
                    <a:lnTo>
                      <a:pt x="29124" y="70080"/>
                    </a:lnTo>
                    <a:lnTo>
                      <a:pt x="21843" y="60069"/>
                    </a:lnTo>
                    <a:lnTo>
                      <a:pt x="14562" y="54608"/>
                    </a:lnTo>
                    <a:lnTo>
                      <a:pt x="13651" y="50967"/>
                    </a:lnTo>
                    <a:lnTo>
                      <a:pt x="0" y="34585"/>
                    </a:lnTo>
                    <a:cubicBezTo>
                      <a:pt x="45" y="34515"/>
                      <a:pt x="91" y="34446"/>
                      <a:pt x="136" y="34376"/>
                    </a:cubicBezTo>
                    <a:lnTo>
                      <a:pt x="21843" y="30034"/>
                    </a:lnTo>
                    <a:lnTo>
                      <a:pt x="30944" y="37315"/>
                    </a:lnTo>
                    <a:lnTo>
                      <a:pt x="32764" y="20023"/>
                    </a:lnTo>
                    <a:lnTo>
                      <a:pt x="47326" y="18203"/>
                    </a:lnTo>
                    <a:lnTo>
                      <a:pt x="59158" y="22753"/>
                    </a:lnTo>
                    <a:lnTo>
                      <a:pt x="60978" y="29124"/>
                    </a:lnTo>
                    <a:lnTo>
                      <a:pt x="97383" y="28214"/>
                    </a:lnTo>
                    <a:lnTo>
                      <a:pt x="106485" y="31855"/>
                    </a:lnTo>
                    <a:lnTo>
                      <a:pt x="127417" y="28214"/>
                    </a:lnTo>
                    <a:lnTo>
                      <a:pt x="145620" y="29124"/>
                    </a:lnTo>
                    <a:lnTo>
                      <a:pt x="149261" y="17293"/>
                    </a:lnTo>
                    <a:lnTo>
                      <a:pt x="160182" y="10012"/>
                    </a:lnTo>
                    <a:lnTo>
                      <a:pt x="179295" y="10922"/>
                    </a:lnTo>
                    <a:lnTo>
                      <a:pt x="181115" y="20023"/>
                    </a:lnTo>
                    <a:lnTo>
                      <a:pt x="195677" y="20933"/>
                    </a:lnTo>
                    <a:lnTo>
                      <a:pt x="199318" y="30034"/>
                    </a:lnTo>
                    <a:lnTo>
                      <a:pt x="211149" y="33675"/>
                    </a:lnTo>
                    <a:lnTo>
                      <a:pt x="215700" y="41866"/>
                    </a:lnTo>
                    <a:lnTo>
                      <a:pt x="227532" y="47327"/>
                    </a:lnTo>
                    <a:lnTo>
                      <a:pt x="227532" y="36405"/>
                    </a:lnTo>
                    <a:lnTo>
                      <a:pt x="240274" y="32765"/>
                    </a:lnTo>
                    <a:lnTo>
                      <a:pt x="251195" y="40046"/>
                    </a:lnTo>
                    <a:lnTo>
                      <a:pt x="251195" y="44596"/>
                    </a:lnTo>
                    <a:lnTo>
                      <a:pt x="265757" y="44596"/>
                    </a:lnTo>
                    <a:lnTo>
                      <a:pt x="274858" y="35495"/>
                    </a:lnTo>
                    <a:lnTo>
                      <a:pt x="281229" y="35495"/>
                    </a:lnTo>
                    <a:lnTo>
                      <a:pt x="288510" y="40956"/>
                    </a:lnTo>
                    <a:lnTo>
                      <a:pt x="292151" y="30034"/>
                    </a:lnTo>
                    <a:lnTo>
                      <a:pt x="303072" y="22753"/>
                    </a:lnTo>
                    <a:lnTo>
                      <a:pt x="316724" y="26394"/>
                    </a:lnTo>
                    <a:cubicBezTo>
                      <a:pt x="317027" y="20933"/>
                      <a:pt x="317331" y="15473"/>
                      <a:pt x="317634" y="10012"/>
                    </a:cubicBezTo>
                    <a:lnTo>
                      <a:pt x="330376" y="0"/>
                    </a:lnTo>
                    <a:lnTo>
                      <a:pt x="343118" y="0"/>
                    </a:lnTo>
                    <a:lnTo>
                      <a:pt x="336747" y="27304"/>
                    </a:lnTo>
                    <a:lnTo>
                      <a:pt x="346758" y="37315"/>
                    </a:lnTo>
                    <a:lnTo>
                      <a:pt x="379523" y="35495"/>
                    </a:lnTo>
                    <a:lnTo>
                      <a:pt x="378613" y="42776"/>
                    </a:lnTo>
                    <a:lnTo>
                      <a:pt x="383164" y="50057"/>
                    </a:lnTo>
                    <a:lnTo>
                      <a:pt x="386804" y="68260"/>
                    </a:lnTo>
                    <a:lnTo>
                      <a:pt x="383164" y="75541"/>
                    </a:lnTo>
                    <a:lnTo>
                      <a:pt x="376793" y="73720"/>
                    </a:lnTo>
                    <a:lnTo>
                      <a:pt x="371332" y="86462"/>
                    </a:lnTo>
                    <a:lnTo>
                      <a:pt x="371332" y="93743"/>
                    </a:lnTo>
                    <a:lnTo>
                      <a:pt x="364961" y="99204"/>
                    </a:lnTo>
                    <a:lnTo>
                      <a:pt x="371332" y="106485"/>
                    </a:lnTo>
                    <a:lnTo>
                      <a:pt x="367691" y="119227"/>
                    </a:lnTo>
                    <a:lnTo>
                      <a:pt x="367691" y="129238"/>
                    </a:lnTo>
                    <a:lnTo>
                      <a:pt x="353129" y="133789"/>
                    </a:lnTo>
                    <a:lnTo>
                      <a:pt x="346758" y="151081"/>
                    </a:lnTo>
                    <a:lnTo>
                      <a:pt x="337657" y="156542"/>
                    </a:lnTo>
                    <a:lnTo>
                      <a:pt x="340212" y="159381"/>
                    </a:lnTo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74" name="フリーフォーム: 図形 173">
                <a:extLst>
                  <a:ext uri="{FF2B5EF4-FFF2-40B4-BE49-F238E27FC236}">
                    <a16:creationId xmlns:a16="http://schemas.microsoft.com/office/drawing/2014/main" id="{D253DC24-2425-FA83-BE4D-A03A5E2A1D52}"/>
                  </a:ext>
                </a:extLst>
              </p:cNvPr>
              <p:cNvSpPr/>
              <p:nvPr/>
            </p:nvSpPr>
            <p:spPr>
              <a:xfrm>
                <a:off x="1333571" y="3409032"/>
                <a:ext cx="362163" cy="133789"/>
              </a:xfrm>
              <a:custGeom>
                <a:avLst/>
                <a:gdLst>
                  <a:gd name="connsiteX0" fmla="*/ 297772 w 362163"/>
                  <a:gd name="connsiteY0" fmla="*/ 0 h 133789"/>
                  <a:gd name="connsiteX1" fmla="*/ 298825 w 362163"/>
                  <a:gd name="connsiteY1" fmla="*/ 195 h 133789"/>
                  <a:gd name="connsiteX2" fmla="*/ 315511 w 362163"/>
                  <a:gd name="connsiteY2" fmla="*/ 25982 h 133789"/>
                  <a:gd name="connsiteX3" fmla="*/ 332197 w 362163"/>
                  <a:gd name="connsiteY3" fmla="*/ 54803 h 133789"/>
                  <a:gd name="connsiteX4" fmla="*/ 354952 w 362163"/>
                  <a:gd name="connsiteY4" fmla="*/ 98975 h 133789"/>
                  <a:gd name="connsiteX5" fmla="*/ 350399 w 362163"/>
                  <a:gd name="connsiteY5" fmla="*/ 112634 h 133789"/>
                  <a:gd name="connsiteX6" fmla="*/ 341298 w 362163"/>
                  <a:gd name="connsiteY6" fmla="*/ 115478 h 133789"/>
                  <a:gd name="connsiteX7" fmla="*/ 343004 w 362163"/>
                  <a:gd name="connsiteY7" fmla="*/ 125717 h 133789"/>
                  <a:gd name="connsiteX8" fmla="*/ 350399 w 362163"/>
                  <a:gd name="connsiteY8" fmla="*/ 129699 h 133789"/>
                  <a:gd name="connsiteX9" fmla="*/ 360638 w 362163"/>
                  <a:gd name="connsiteY9" fmla="*/ 131974 h 133789"/>
                  <a:gd name="connsiteX10" fmla="*/ 361044 w 362163"/>
                  <a:gd name="connsiteY10" fmla="*/ 131831 h 133789"/>
                  <a:gd name="connsiteX11" fmla="*/ 362163 w 362163"/>
                  <a:gd name="connsiteY11" fmla="*/ 133789 h 133789"/>
                  <a:gd name="connsiteX12" fmla="*/ 2555 w 362163"/>
                  <a:gd name="connsiteY12" fmla="*/ 133789 h 133789"/>
                  <a:gd name="connsiteX13" fmla="*/ 0 w 362163"/>
                  <a:gd name="connsiteY13" fmla="*/ 130950 h 133789"/>
                  <a:gd name="connsiteX14" fmla="*/ 9101 w 362163"/>
                  <a:gd name="connsiteY14" fmla="*/ 125489 h 133789"/>
                  <a:gd name="connsiteX15" fmla="*/ 15472 w 362163"/>
                  <a:gd name="connsiteY15" fmla="*/ 108197 h 133789"/>
                  <a:gd name="connsiteX16" fmla="*/ 30034 w 362163"/>
                  <a:gd name="connsiteY16" fmla="*/ 103646 h 133789"/>
                  <a:gd name="connsiteX17" fmla="*/ 30034 w 362163"/>
                  <a:gd name="connsiteY17" fmla="*/ 93635 h 133789"/>
                  <a:gd name="connsiteX18" fmla="*/ 43686 w 362163"/>
                  <a:gd name="connsiteY18" fmla="*/ 108197 h 133789"/>
                  <a:gd name="connsiteX19" fmla="*/ 54608 w 362163"/>
                  <a:gd name="connsiteY19" fmla="*/ 108197 h 133789"/>
                  <a:gd name="connsiteX20" fmla="*/ 76451 w 362163"/>
                  <a:gd name="connsiteY20" fmla="*/ 95455 h 133789"/>
                  <a:gd name="connsiteX21" fmla="*/ 88283 w 362163"/>
                  <a:gd name="connsiteY21" fmla="*/ 95455 h 133789"/>
                  <a:gd name="connsiteX22" fmla="*/ 88283 w 362163"/>
                  <a:gd name="connsiteY22" fmla="*/ 81803 h 133789"/>
                  <a:gd name="connsiteX23" fmla="*/ 107395 w 362163"/>
                  <a:gd name="connsiteY23" fmla="*/ 67241 h 133789"/>
                  <a:gd name="connsiteX24" fmla="*/ 123777 w 362163"/>
                  <a:gd name="connsiteY24" fmla="*/ 64511 h 133789"/>
                  <a:gd name="connsiteX25" fmla="*/ 144710 w 362163"/>
                  <a:gd name="connsiteY25" fmla="*/ 48128 h 133789"/>
                  <a:gd name="connsiteX26" fmla="*/ 154722 w 362163"/>
                  <a:gd name="connsiteY26" fmla="*/ 48128 h 133789"/>
                  <a:gd name="connsiteX27" fmla="*/ 157452 w 362163"/>
                  <a:gd name="connsiteY27" fmla="*/ 41758 h 133789"/>
                  <a:gd name="connsiteX28" fmla="*/ 164733 w 362163"/>
                  <a:gd name="connsiteY28" fmla="*/ 38117 h 133789"/>
                  <a:gd name="connsiteX29" fmla="*/ 172014 w 362163"/>
                  <a:gd name="connsiteY29" fmla="*/ 41758 h 133789"/>
                  <a:gd name="connsiteX30" fmla="*/ 172014 w 362163"/>
                  <a:gd name="connsiteY30" fmla="*/ 47218 h 133789"/>
                  <a:gd name="connsiteX31" fmla="*/ 176565 w 362163"/>
                  <a:gd name="connsiteY31" fmla="*/ 56320 h 133789"/>
                  <a:gd name="connsiteX32" fmla="*/ 188397 w 362163"/>
                  <a:gd name="connsiteY32" fmla="*/ 47218 h 133789"/>
                  <a:gd name="connsiteX33" fmla="*/ 192037 w 362163"/>
                  <a:gd name="connsiteY33" fmla="*/ 41758 h 133789"/>
                  <a:gd name="connsiteX34" fmla="*/ 203869 w 362163"/>
                  <a:gd name="connsiteY34" fmla="*/ 41758 h 133789"/>
                  <a:gd name="connsiteX35" fmla="*/ 207509 w 362163"/>
                  <a:gd name="connsiteY35" fmla="*/ 38117 h 133789"/>
                  <a:gd name="connsiteX36" fmla="*/ 224802 w 362163"/>
                  <a:gd name="connsiteY36" fmla="*/ 37207 h 133789"/>
                  <a:gd name="connsiteX37" fmla="*/ 243004 w 362163"/>
                  <a:gd name="connsiteY37" fmla="*/ 47218 h 133789"/>
                  <a:gd name="connsiteX38" fmla="*/ 262117 w 362163"/>
                  <a:gd name="connsiteY38" fmla="*/ 38117 h 133789"/>
                  <a:gd name="connsiteX39" fmla="*/ 259386 w 362163"/>
                  <a:gd name="connsiteY39" fmla="*/ 25375 h 133789"/>
                  <a:gd name="connsiteX40" fmla="*/ 261207 w 362163"/>
                  <a:gd name="connsiteY40" fmla="*/ 19004 h 133789"/>
                  <a:gd name="connsiteX41" fmla="*/ 283050 w 362163"/>
                  <a:gd name="connsiteY41" fmla="*/ 11723 h 133789"/>
                  <a:gd name="connsiteX42" fmla="*/ 298522 w 362163"/>
                  <a:gd name="connsiteY42" fmla="*/ 802 h 133789"/>
                  <a:gd name="connsiteX0" fmla="*/ 297772 w 362163"/>
                  <a:gd name="connsiteY0" fmla="*/ 0 h 203324"/>
                  <a:gd name="connsiteX1" fmla="*/ 298825 w 362163"/>
                  <a:gd name="connsiteY1" fmla="*/ 195 h 203324"/>
                  <a:gd name="connsiteX2" fmla="*/ 315511 w 362163"/>
                  <a:gd name="connsiteY2" fmla="*/ 25982 h 203324"/>
                  <a:gd name="connsiteX3" fmla="*/ 332197 w 362163"/>
                  <a:gd name="connsiteY3" fmla="*/ 54803 h 203324"/>
                  <a:gd name="connsiteX4" fmla="*/ 354952 w 362163"/>
                  <a:gd name="connsiteY4" fmla="*/ 98975 h 203324"/>
                  <a:gd name="connsiteX5" fmla="*/ 350399 w 362163"/>
                  <a:gd name="connsiteY5" fmla="*/ 112634 h 203324"/>
                  <a:gd name="connsiteX6" fmla="*/ 341298 w 362163"/>
                  <a:gd name="connsiteY6" fmla="*/ 115478 h 203324"/>
                  <a:gd name="connsiteX7" fmla="*/ 343004 w 362163"/>
                  <a:gd name="connsiteY7" fmla="*/ 125717 h 203324"/>
                  <a:gd name="connsiteX8" fmla="*/ 350399 w 362163"/>
                  <a:gd name="connsiteY8" fmla="*/ 129699 h 203324"/>
                  <a:gd name="connsiteX9" fmla="*/ 360638 w 362163"/>
                  <a:gd name="connsiteY9" fmla="*/ 131974 h 203324"/>
                  <a:gd name="connsiteX10" fmla="*/ 361044 w 362163"/>
                  <a:gd name="connsiteY10" fmla="*/ 131831 h 203324"/>
                  <a:gd name="connsiteX11" fmla="*/ 362163 w 362163"/>
                  <a:gd name="connsiteY11" fmla="*/ 133789 h 203324"/>
                  <a:gd name="connsiteX12" fmla="*/ 161854 w 362163"/>
                  <a:gd name="connsiteY12" fmla="*/ 203324 h 203324"/>
                  <a:gd name="connsiteX13" fmla="*/ 2555 w 362163"/>
                  <a:gd name="connsiteY13" fmla="*/ 133789 h 203324"/>
                  <a:gd name="connsiteX14" fmla="*/ 0 w 362163"/>
                  <a:gd name="connsiteY14" fmla="*/ 130950 h 203324"/>
                  <a:gd name="connsiteX15" fmla="*/ 9101 w 362163"/>
                  <a:gd name="connsiteY15" fmla="*/ 125489 h 203324"/>
                  <a:gd name="connsiteX16" fmla="*/ 15472 w 362163"/>
                  <a:gd name="connsiteY16" fmla="*/ 108197 h 203324"/>
                  <a:gd name="connsiteX17" fmla="*/ 30034 w 362163"/>
                  <a:gd name="connsiteY17" fmla="*/ 103646 h 203324"/>
                  <a:gd name="connsiteX18" fmla="*/ 30034 w 362163"/>
                  <a:gd name="connsiteY18" fmla="*/ 93635 h 203324"/>
                  <a:gd name="connsiteX19" fmla="*/ 43686 w 362163"/>
                  <a:gd name="connsiteY19" fmla="*/ 108197 h 203324"/>
                  <a:gd name="connsiteX20" fmla="*/ 54608 w 362163"/>
                  <a:gd name="connsiteY20" fmla="*/ 108197 h 203324"/>
                  <a:gd name="connsiteX21" fmla="*/ 76451 w 362163"/>
                  <a:gd name="connsiteY21" fmla="*/ 95455 h 203324"/>
                  <a:gd name="connsiteX22" fmla="*/ 88283 w 362163"/>
                  <a:gd name="connsiteY22" fmla="*/ 95455 h 203324"/>
                  <a:gd name="connsiteX23" fmla="*/ 88283 w 362163"/>
                  <a:gd name="connsiteY23" fmla="*/ 81803 h 203324"/>
                  <a:gd name="connsiteX24" fmla="*/ 107395 w 362163"/>
                  <a:gd name="connsiteY24" fmla="*/ 67241 h 203324"/>
                  <a:gd name="connsiteX25" fmla="*/ 123777 w 362163"/>
                  <a:gd name="connsiteY25" fmla="*/ 64511 h 203324"/>
                  <a:gd name="connsiteX26" fmla="*/ 144710 w 362163"/>
                  <a:gd name="connsiteY26" fmla="*/ 48128 h 203324"/>
                  <a:gd name="connsiteX27" fmla="*/ 154722 w 362163"/>
                  <a:gd name="connsiteY27" fmla="*/ 48128 h 203324"/>
                  <a:gd name="connsiteX28" fmla="*/ 157452 w 362163"/>
                  <a:gd name="connsiteY28" fmla="*/ 41758 h 203324"/>
                  <a:gd name="connsiteX29" fmla="*/ 164733 w 362163"/>
                  <a:gd name="connsiteY29" fmla="*/ 38117 h 203324"/>
                  <a:gd name="connsiteX30" fmla="*/ 172014 w 362163"/>
                  <a:gd name="connsiteY30" fmla="*/ 41758 h 203324"/>
                  <a:gd name="connsiteX31" fmla="*/ 172014 w 362163"/>
                  <a:gd name="connsiteY31" fmla="*/ 47218 h 203324"/>
                  <a:gd name="connsiteX32" fmla="*/ 176565 w 362163"/>
                  <a:gd name="connsiteY32" fmla="*/ 56320 h 203324"/>
                  <a:gd name="connsiteX33" fmla="*/ 188397 w 362163"/>
                  <a:gd name="connsiteY33" fmla="*/ 47218 h 203324"/>
                  <a:gd name="connsiteX34" fmla="*/ 192037 w 362163"/>
                  <a:gd name="connsiteY34" fmla="*/ 41758 h 203324"/>
                  <a:gd name="connsiteX35" fmla="*/ 203869 w 362163"/>
                  <a:gd name="connsiteY35" fmla="*/ 41758 h 203324"/>
                  <a:gd name="connsiteX36" fmla="*/ 207509 w 362163"/>
                  <a:gd name="connsiteY36" fmla="*/ 38117 h 203324"/>
                  <a:gd name="connsiteX37" fmla="*/ 224802 w 362163"/>
                  <a:gd name="connsiteY37" fmla="*/ 37207 h 203324"/>
                  <a:gd name="connsiteX38" fmla="*/ 243004 w 362163"/>
                  <a:gd name="connsiteY38" fmla="*/ 47218 h 203324"/>
                  <a:gd name="connsiteX39" fmla="*/ 262117 w 362163"/>
                  <a:gd name="connsiteY39" fmla="*/ 38117 h 203324"/>
                  <a:gd name="connsiteX40" fmla="*/ 259386 w 362163"/>
                  <a:gd name="connsiteY40" fmla="*/ 25375 h 203324"/>
                  <a:gd name="connsiteX41" fmla="*/ 261207 w 362163"/>
                  <a:gd name="connsiteY41" fmla="*/ 19004 h 203324"/>
                  <a:gd name="connsiteX42" fmla="*/ 283050 w 362163"/>
                  <a:gd name="connsiteY42" fmla="*/ 11723 h 203324"/>
                  <a:gd name="connsiteX43" fmla="*/ 298522 w 362163"/>
                  <a:gd name="connsiteY43" fmla="*/ 802 h 203324"/>
                  <a:gd name="connsiteX44" fmla="*/ 297772 w 362163"/>
                  <a:gd name="connsiteY44" fmla="*/ 0 h 203324"/>
                  <a:gd name="connsiteX0" fmla="*/ 161854 w 362163"/>
                  <a:gd name="connsiteY0" fmla="*/ 203324 h 294764"/>
                  <a:gd name="connsiteX1" fmla="*/ 2555 w 362163"/>
                  <a:gd name="connsiteY1" fmla="*/ 133789 h 294764"/>
                  <a:gd name="connsiteX2" fmla="*/ 0 w 362163"/>
                  <a:gd name="connsiteY2" fmla="*/ 130950 h 294764"/>
                  <a:gd name="connsiteX3" fmla="*/ 9101 w 362163"/>
                  <a:gd name="connsiteY3" fmla="*/ 125489 h 294764"/>
                  <a:gd name="connsiteX4" fmla="*/ 15472 w 362163"/>
                  <a:gd name="connsiteY4" fmla="*/ 108197 h 294764"/>
                  <a:gd name="connsiteX5" fmla="*/ 30034 w 362163"/>
                  <a:gd name="connsiteY5" fmla="*/ 103646 h 294764"/>
                  <a:gd name="connsiteX6" fmla="*/ 30034 w 362163"/>
                  <a:gd name="connsiteY6" fmla="*/ 93635 h 294764"/>
                  <a:gd name="connsiteX7" fmla="*/ 43686 w 362163"/>
                  <a:gd name="connsiteY7" fmla="*/ 108197 h 294764"/>
                  <a:gd name="connsiteX8" fmla="*/ 54608 w 362163"/>
                  <a:gd name="connsiteY8" fmla="*/ 108197 h 294764"/>
                  <a:gd name="connsiteX9" fmla="*/ 76451 w 362163"/>
                  <a:gd name="connsiteY9" fmla="*/ 95455 h 294764"/>
                  <a:gd name="connsiteX10" fmla="*/ 88283 w 362163"/>
                  <a:gd name="connsiteY10" fmla="*/ 95455 h 294764"/>
                  <a:gd name="connsiteX11" fmla="*/ 88283 w 362163"/>
                  <a:gd name="connsiteY11" fmla="*/ 81803 h 294764"/>
                  <a:gd name="connsiteX12" fmla="*/ 107395 w 362163"/>
                  <a:gd name="connsiteY12" fmla="*/ 67241 h 294764"/>
                  <a:gd name="connsiteX13" fmla="*/ 123777 w 362163"/>
                  <a:gd name="connsiteY13" fmla="*/ 64511 h 294764"/>
                  <a:gd name="connsiteX14" fmla="*/ 144710 w 362163"/>
                  <a:gd name="connsiteY14" fmla="*/ 48128 h 294764"/>
                  <a:gd name="connsiteX15" fmla="*/ 154722 w 362163"/>
                  <a:gd name="connsiteY15" fmla="*/ 48128 h 294764"/>
                  <a:gd name="connsiteX16" fmla="*/ 157452 w 362163"/>
                  <a:gd name="connsiteY16" fmla="*/ 41758 h 294764"/>
                  <a:gd name="connsiteX17" fmla="*/ 164733 w 362163"/>
                  <a:gd name="connsiteY17" fmla="*/ 38117 h 294764"/>
                  <a:gd name="connsiteX18" fmla="*/ 172014 w 362163"/>
                  <a:gd name="connsiteY18" fmla="*/ 41758 h 294764"/>
                  <a:gd name="connsiteX19" fmla="*/ 172014 w 362163"/>
                  <a:gd name="connsiteY19" fmla="*/ 47218 h 294764"/>
                  <a:gd name="connsiteX20" fmla="*/ 176565 w 362163"/>
                  <a:gd name="connsiteY20" fmla="*/ 56320 h 294764"/>
                  <a:gd name="connsiteX21" fmla="*/ 188397 w 362163"/>
                  <a:gd name="connsiteY21" fmla="*/ 47218 h 294764"/>
                  <a:gd name="connsiteX22" fmla="*/ 192037 w 362163"/>
                  <a:gd name="connsiteY22" fmla="*/ 41758 h 294764"/>
                  <a:gd name="connsiteX23" fmla="*/ 203869 w 362163"/>
                  <a:gd name="connsiteY23" fmla="*/ 41758 h 294764"/>
                  <a:gd name="connsiteX24" fmla="*/ 207509 w 362163"/>
                  <a:gd name="connsiteY24" fmla="*/ 38117 h 294764"/>
                  <a:gd name="connsiteX25" fmla="*/ 224802 w 362163"/>
                  <a:gd name="connsiteY25" fmla="*/ 37207 h 294764"/>
                  <a:gd name="connsiteX26" fmla="*/ 243004 w 362163"/>
                  <a:gd name="connsiteY26" fmla="*/ 47218 h 294764"/>
                  <a:gd name="connsiteX27" fmla="*/ 262117 w 362163"/>
                  <a:gd name="connsiteY27" fmla="*/ 38117 h 294764"/>
                  <a:gd name="connsiteX28" fmla="*/ 259386 w 362163"/>
                  <a:gd name="connsiteY28" fmla="*/ 25375 h 294764"/>
                  <a:gd name="connsiteX29" fmla="*/ 261207 w 362163"/>
                  <a:gd name="connsiteY29" fmla="*/ 19004 h 294764"/>
                  <a:gd name="connsiteX30" fmla="*/ 283050 w 362163"/>
                  <a:gd name="connsiteY30" fmla="*/ 11723 h 294764"/>
                  <a:gd name="connsiteX31" fmla="*/ 298522 w 362163"/>
                  <a:gd name="connsiteY31" fmla="*/ 802 h 294764"/>
                  <a:gd name="connsiteX32" fmla="*/ 297772 w 362163"/>
                  <a:gd name="connsiteY32" fmla="*/ 0 h 294764"/>
                  <a:gd name="connsiteX33" fmla="*/ 298825 w 362163"/>
                  <a:gd name="connsiteY33" fmla="*/ 195 h 294764"/>
                  <a:gd name="connsiteX34" fmla="*/ 315511 w 362163"/>
                  <a:gd name="connsiteY34" fmla="*/ 25982 h 294764"/>
                  <a:gd name="connsiteX35" fmla="*/ 332197 w 362163"/>
                  <a:gd name="connsiteY35" fmla="*/ 54803 h 294764"/>
                  <a:gd name="connsiteX36" fmla="*/ 354952 w 362163"/>
                  <a:gd name="connsiteY36" fmla="*/ 98975 h 294764"/>
                  <a:gd name="connsiteX37" fmla="*/ 350399 w 362163"/>
                  <a:gd name="connsiteY37" fmla="*/ 112634 h 294764"/>
                  <a:gd name="connsiteX38" fmla="*/ 341298 w 362163"/>
                  <a:gd name="connsiteY38" fmla="*/ 115478 h 294764"/>
                  <a:gd name="connsiteX39" fmla="*/ 343004 w 362163"/>
                  <a:gd name="connsiteY39" fmla="*/ 125717 h 294764"/>
                  <a:gd name="connsiteX40" fmla="*/ 350399 w 362163"/>
                  <a:gd name="connsiteY40" fmla="*/ 129699 h 294764"/>
                  <a:gd name="connsiteX41" fmla="*/ 360638 w 362163"/>
                  <a:gd name="connsiteY41" fmla="*/ 131974 h 294764"/>
                  <a:gd name="connsiteX42" fmla="*/ 361044 w 362163"/>
                  <a:gd name="connsiteY42" fmla="*/ 131831 h 294764"/>
                  <a:gd name="connsiteX43" fmla="*/ 362163 w 362163"/>
                  <a:gd name="connsiteY43" fmla="*/ 133789 h 294764"/>
                  <a:gd name="connsiteX44" fmla="*/ 253294 w 362163"/>
                  <a:gd name="connsiteY44" fmla="*/ 294764 h 294764"/>
                  <a:gd name="connsiteX0" fmla="*/ 2555 w 362163"/>
                  <a:gd name="connsiteY0" fmla="*/ 133789 h 294764"/>
                  <a:gd name="connsiteX1" fmla="*/ 0 w 362163"/>
                  <a:gd name="connsiteY1" fmla="*/ 130950 h 294764"/>
                  <a:gd name="connsiteX2" fmla="*/ 9101 w 362163"/>
                  <a:gd name="connsiteY2" fmla="*/ 125489 h 294764"/>
                  <a:gd name="connsiteX3" fmla="*/ 15472 w 362163"/>
                  <a:gd name="connsiteY3" fmla="*/ 108197 h 294764"/>
                  <a:gd name="connsiteX4" fmla="*/ 30034 w 362163"/>
                  <a:gd name="connsiteY4" fmla="*/ 103646 h 294764"/>
                  <a:gd name="connsiteX5" fmla="*/ 30034 w 362163"/>
                  <a:gd name="connsiteY5" fmla="*/ 93635 h 294764"/>
                  <a:gd name="connsiteX6" fmla="*/ 43686 w 362163"/>
                  <a:gd name="connsiteY6" fmla="*/ 108197 h 294764"/>
                  <a:gd name="connsiteX7" fmla="*/ 54608 w 362163"/>
                  <a:gd name="connsiteY7" fmla="*/ 108197 h 294764"/>
                  <a:gd name="connsiteX8" fmla="*/ 76451 w 362163"/>
                  <a:gd name="connsiteY8" fmla="*/ 95455 h 294764"/>
                  <a:gd name="connsiteX9" fmla="*/ 88283 w 362163"/>
                  <a:gd name="connsiteY9" fmla="*/ 95455 h 294764"/>
                  <a:gd name="connsiteX10" fmla="*/ 88283 w 362163"/>
                  <a:gd name="connsiteY10" fmla="*/ 81803 h 294764"/>
                  <a:gd name="connsiteX11" fmla="*/ 107395 w 362163"/>
                  <a:gd name="connsiteY11" fmla="*/ 67241 h 294764"/>
                  <a:gd name="connsiteX12" fmla="*/ 123777 w 362163"/>
                  <a:gd name="connsiteY12" fmla="*/ 64511 h 294764"/>
                  <a:gd name="connsiteX13" fmla="*/ 144710 w 362163"/>
                  <a:gd name="connsiteY13" fmla="*/ 48128 h 294764"/>
                  <a:gd name="connsiteX14" fmla="*/ 154722 w 362163"/>
                  <a:gd name="connsiteY14" fmla="*/ 48128 h 294764"/>
                  <a:gd name="connsiteX15" fmla="*/ 157452 w 362163"/>
                  <a:gd name="connsiteY15" fmla="*/ 41758 h 294764"/>
                  <a:gd name="connsiteX16" fmla="*/ 164733 w 362163"/>
                  <a:gd name="connsiteY16" fmla="*/ 38117 h 294764"/>
                  <a:gd name="connsiteX17" fmla="*/ 172014 w 362163"/>
                  <a:gd name="connsiteY17" fmla="*/ 41758 h 294764"/>
                  <a:gd name="connsiteX18" fmla="*/ 172014 w 362163"/>
                  <a:gd name="connsiteY18" fmla="*/ 47218 h 294764"/>
                  <a:gd name="connsiteX19" fmla="*/ 176565 w 362163"/>
                  <a:gd name="connsiteY19" fmla="*/ 56320 h 294764"/>
                  <a:gd name="connsiteX20" fmla="*/ 188397 w 362163"/>
                  <a:gd name="connsiteY20" fmla="*/ 47218 h 294764"/>
                  <a:gd name="connsiteX21" fmla="*/ 192037 w 362163"/>
                  <a:gd name="connsiteY21" fmla="*/ 41758 h 294764"/>
                  <a:gd name="connsiteX22" fmla="*/ 203869 w 362163"/>
                  <a:gd name="connsiteY22" fmla="*/ 41758 h 294764"/>
                  <a:gd name="connsiteX23" fmla="*/ 207509 w 362163"/>
                  <a:gd name="connsiteY23" fmla="*/ 38117 h 294764"/>
                  <a:gd name="connsiteX24" fmla="*/ 224802 w 362163"/>
                  <a:gd name="connsiteY24" fmla="*/ 37207 h 294764"/>
                  <a:gd name="connsiteX25" fmla="*/ 243004 w 362163"/>
                  <a:gd name="connsiteY25" fmla="*/ 47218 h 294764"/>
                  <a:gd name="connsiteX26" fmla="*/ 262117 w 362163"/>
                  <a:gd name="connsiteY26" fmla="*/ 38117 h 294764"/>
                  <a:gd name="connsiteX27" fmla="*/ 259386 w 362163"/>
                  <a:gd name="connsiteY27" fmla="*/ 25375 h 294764"/>
                  <a:gd name="connsiteX28" fmla="*/ 261207 w 362163"/>
                  <a:gd name="connsiteY28" fmla="*/ 19004 h 294764"/>
                  <a:gd name="connsiteX29" fmla="*/ 283050 w 362163"/>
                  <a:gd name="connsiteY29" fmla="*/ 11723 h 294764"/>
                  <a:gd name="connsiteX30" fmla="*/ 298522 w 362163"/>
                  <a:gd name="connsiteY30" fmla="*/ 802 h 294764"/>
                  <a:gd name="connsiteX31" fmla="*/ 297772 w 362163"/>
                  <a:gd name="connsiteY31" fmla="*/ 0 h 294764"/>
                  <a:gd name="connsiteX32" fmla="*/ 298825 w 362163"/>
                  <a:gd name="connsiteY32" fmla="*/ 195 h 294764"/>
                  <a:gd name="connsiteX33" fmla="*/ 315511 w 362163"/>
                  <a:gd name="connsiteY33" fmla="*/ 25982 h 294764"/>
                  <a:gd name="connsiteX34" fmla="*/ 332197 w 362163"/>
                  <a:gd name="connsiteY34" fmla="*/ 54803 h 294764"/>
                  <a:gd name="connsiteX35" fmla="*/ 354952 w 362163"/>
                  <a:gd name="connsiteY35" fmla="*/ 98975 h 294764"/>
                  <a:gd name="connsiteX36" fmla="*/ 350399 w 362163"/>
                  <a:gd name="connsiteY36" fmla="*/ 112634 h 294764"/>
                  <a:gd name="connsiteX37" fmla="*/ 341298 w 362163"/>
                  <a:gd name="connsiteY37" fmla="*/ 115478 h 294764"/>
                  <a:gd name="connsiteX38" fmla="*/ 343004 w 362163"/>
                  <a:gd name="connsiteY38" fmla="*/ 125717 h 294764"/>
                  <a:gd name="connsiteX39" fmla="*/ 350399 w 362163"/>
                  <a:gd name="connsiteY39" fmla="*/ 129699 h 294764"/>
                  <a:gd name="connsiteX40" fmla="*/ 360638 w 362163"/>
                  <a:gd name="connsiteY40" fmla="*/ 131974 h 294764"/>
                  <a:gd name="connsiteX41" fmla="*/ 361044 w 362163"/>
                  <a:gd name="connsiteY41" fmla="*/ 131831 h 294764"/>
                  <a:gd name="connsiteX42" fmla="*/ 362163 w 362163"/>
                  <a:gd name="connsiteY42" fmla="*/ 133789 h 294764"/>
                  <a:gd name="connsiteX43" fmla="*/ 253294 w 362163"/>
                  <a:gd name="connsiteY43" fmla="*/ 294764 h 294764"/>
                  <a:gd name="connsiteX0" fmla="*/ 2555 w 362163"/>
                  <a:gd name="connsiteY0" fmla="*/ 133789 h 133789"/>
                  <a:gd name="connsiteX1" fmla="*/ 0 w 362163"/>
                  <a:gd name="connsiteY1" fmla="*/ 130950 h 133789"/>
                  <a:gd name="connsiteX2" fmla="*/ 9101 w 362163"/>
                  <a:gd name="connsiteY2" fmla="*/ 125489 h 133789"/>
                  <a:gd name="connsiteX3" fmla="*/ 15472 w 362163"/>
                  <a:gd name="connsiteY3" fmla="*/ 108197 h 133789"/>
                  <a:gd name="connsiteX4" fmla="*/ 30034 w 362163"/>
                  <a:gd name="connsiteY4" fmla="*/ 103646 h 133789"/>
                  <a:gd name="connsiteX5" fmla="*/ 30034 w 362163"/>
                  <a:gd name="connsiteY5" fmla="*/ 93635 h 133789"/>
                  <a:gd name="connsiteX6" fmla="*/ 43686 w 362163"/>
                  <a:gd name="connsiteY6" fmla="*/ 108197 h 133789"/>
                  <a:gd name="connsiteX7" fmla="*/ 54608 w 362163"/>
                  <a:gd name="connsiteY7" fmla="*/ 108197 h 133789"/>
                  <a:gd name="connsiteX8" fmla="*/ 76451 w 362163"/>
                  <a:gd name="connsiteY8" fmla="*/ 95455 h 133789"/>
                  <a:gd name="connsiteX9" fmla="*/ 88283 w 362163"/>
                  <a:gd name="connsiteY9" fmla="*/ 95455 h 133789"/>
                  <a:gd name="connsiteX10" fmla="*/ 88283 w 362163"/>
                  <a:gd name="connsiteY10" fmla="*/ 81803 h 133789"/>
                  <a:gd name="connsiteX11" fmla="*/ 107395 w 362163"/>
                  <a:gd name="connsiteY11" fmla="*/ 67241 h 133789"/>
                  <a:gd name="connsiteX12" fmla="*/ 123777 w 362163"/>
                  <a:gd name="connsiteY12" fmla="*/ 64511 h 133789"/>
                  <a:gd name="connsiteX13" fmla="*/ 144710 w 362163"/>
                  <a:gd name="connsiteY13" fmla="*/ 48128 h 133789"/>
                  <a:gd name="connsiteX14" fmla="*/ 154722 w 362163"/>
                  <a:gd name="connsiteY14" fmla="*/ 48128 h 133789"/>
                  <a:gd name="connsiteX15" fmla="*/ 157452 w 362163"/>
                  <a:gd name="connsiteY15" fmla="*/ 41758 h 133789"/>
                  <a:gd name="connsiteX16" fmla="*/ 164733 w 362163"/>
                  <a:gd name="connsiteY16" fmla="*/ 38117 h 133789"/>
                  <a:gd name="connsiteX17" fmla="*/ 172014 w 362163"/>
                  <a:gd name="connsiteY17" fmla="*/ 41758 h 133789"/>
                  <a:gd name="connsiteX18" fmla="*/ 172014 w 362163"/>
                  <a:gd name="connsiteY18" fmla="*/ 47218 h 133789"/>
                  <a:gd name="connsiteX19" fmla="*/ 176565 w 362163"/>
                  <a:gd name="connsiteY19" fmla="*/ 56320 h 133789"/>
                  <a:gd name="connsiteX20" fmla="*/ 188397 w 362163"/>
                  <a:gd name="connsiteY20" fmla="*/ 47218 h 133789"/>
                  <a:gd name="connsiteX21" fmla="*/ 192037 w 362163"/>
                  <a:gd name="connsiteY21" fmla="*/ 41758 h 133789"/>
                  <a:gd name="connsiteX22" fmla="*/ 203869 w 362163"/>
                  <a:gd name="connsiteY22" fmla="*/ 41758 h 133789"/>
                  <a:gd name="connsiteX23" fmla="*/ 207509 w 362163"/>
                  <a:gd name="connsiteY23" fmla="*/ 38117 h 133789"/>
                  <a:gd name="connsiteX24" fmla="*/ 224802 w 362163"/>
                  <a:gd name="connsiteY24" fmla="*/ 37207 h 133789"/>
                  <a:gd name="connsiteX25" fmla="*/ 243004 w 362163"/>
                  <a:gd name="connsiteY25" fmla="*/ 47218 h 133789"/>
                  <a:gd name="connsiteX26" fmla="*/ 262117 w 362163"/>
                  <a:gd name="connsiteY26" fmla="*/ 38117 h 133789"/>
                  <a:gd name="connsiteX27" fmla="*/ 259386 w 362163"/>
                  <a:gd name="connsiteY27" fmla="*/ 25375 h 133789"/>
                  <a:gd name="connsiteX28" fmla="*/ 261207 w 362163"/>
                  <a:gd name="connsiteY28" fmla="*/ 19004 h 133789"/>
                  <a:gd name="connsiteX29" fmla="*/ 283050 w 362163"/>
                  <a:gd name="connsiteY29" fmla="*/ 11723 h 133789"/>
                  <a:gd name="connsiteX30" fmla="*/ 298522 w 362163"/>
                  <a:gd name="connsiteY30" fmla="*/ 802 h 133789"/>
                  <a:gd name="connsiteX31" fmla="*/ 297772 w 362163"/>
                  <a:gd name="connsiteY31" fmla="*/ 0 h 133789"/>
                  <a:gd name="connsiteX32" fmla="*/ 298825 w 362163"/>
                  <a:gd name="connsiteY32" fmla="*/ 195 h 133789"/>
                  <a:gd name="connsiteX33" fmla="*/ 315511 w 362163"/>
                  <a:gd name="connsiteY33" fmla="*/ 25982 h 133789"/>
                  <a:gd name="connsiteX34" fmla="*/ 332197 w 362163"/>
                  <a:gd name="connsiteY34" fmla="*/ 54803 h 133789"/>
                  <a:gd name="connsiteX35" fmla="*/ 354952 w 362163"/>
                  <a:gd name="connsiteY35" fmla="*/ 98975 h 133789"/>
                  <a:gd name="connsiteX36" fmla="*/ 350399 w 362163"/>
                  <a:gd name="connsiteY36" fmla="*/ 112634 h 133789"/>
                  <a:gd name="connsiteX37" fmla="*/ 341298 w 362163"/>
                  <a:gd name="connsiteY37" fmla="*/ 115478 h 133789"/>
                  <a:gd name="connsiteX38" fmla="*/ 343004 w 362163"/>
                  <a:gd name="connsiteY38" fmla="*/ 125717 h 133789"/>
                  <a:gd name="connsiteX39" fmla="*/ 350399 w 362163"/>
                  <a:gd name="connsiteY39" fmla="*/ 129699 h 133789"/>
                  <a:gd name="connsiteX40" fmla="*/ 360638 w 362163"/>
                  <a:gd name="connsiteY40" fmla="*/ 131974 h 133789"/>
                  <a:gd name="connsiteX41" fmla="*/ 361044 w 362163"/>
                  <a:gd name="connsiteY41" fmla="*/ 131831 h 133789"/>
                  <a:gd name="connsiteX42" fmla="*/ 362163 w 362163"/>
                  <a:gd name="connsiteY42" fmla="*/ 133789 h 1337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362163" h="133789">
                    <a:moveTo>
                      <a:pt x="2555" y="133789"/>
                    </a:moveTo>
                    <a:lnTo>
                      <a:pt x="0" y="130950"/>
                    </a:lnTo>
                    <a:lnTo>
                      <a:pt x="9101" y="125489"/>
                    </a:lnTo>
                    <a:lnTo>
                      <a:pt x="15472" y="108197"/>
                    </a:lnTo>
                    <a:lnTo>
                      <a:pt x="30034" y="103646"/>
                    </a:lnTo>
                    <a:lnTo>
                      <a:pt x="30034" y="93635"/>
                    </a:lnTo>
                    <a:lnTo>
                      <a:pt x="43686" y="108197"/>
                    </a:lnTo>
                    <a:lnTo>
                      <a:pt x="54608" y="108197"/>
                    </a:lnTo>
                    <a:lnTo>
                      <a:pt x="76451" y="95455"/>
                    </a:lnTo>
                    <a:lnTo>
                      <a:pt x="88283" y="95455"/>
                    </a:lnTo>
                    <a:lnTo>
                      <a:pt x="88283" y="81803"/>
                    </a:lnTo>
                    <a:lnTo>
                      <a:pt x="107395" y="67241"/>
                    </a:lnTo>
                    <a:lnTo>
                      <a:pt x="123777" y="64511"/>
                    </a:lnTo>
                    <a:lnTo>
                      <a:pt x="144710" y="48128"/>
                    </a:lnTo>
                    <a:lnTo>
                      <a:pt x="154722" y="48128"/>
                    </a:lnTo>
                    <a:lnTo>
                      <a:pt x="157452" y="41758"/>
                    </a:lnTo>
                    <a:lnTo>
                      <a:pt x="164733" y="38117"/>
                    </a:lnTo>
                    <a:lnTo>
                      <a:pt x="172014" y="41758"/>
                    </a:lnTo>
                    <a:lnTo>
                      <a:pt x="172014" y="47218"/>
                    </a:lnTo>
                    <a:lnTo>
                      <a:pt x="176565" y="56320"/>
                    </a:lnTo>
                    <a:lnTo>
                      <a:pt x="188397" y="47218"/>
                    </a:lnTo>
                    <a:lnTo>
                      <a:pt x="192037" y="41758"/>
                    </a:lnTo>
                    <a:lnTo>
                      <a:pt x="203869" y="41758"/>
                    </a:lnTo>
                    <a:lnTo>
                      <a:pt x="207509" y="38117"/>
                    </a:lnTo>
                    <a:lnTo>
                      <a:pt x="224802" y="37207"/>
                    </a:lnTo>
                    <a:lnTo>
                      <a:pt x="243004" y="47218"/>
                    </a:lnTo>
                    <a:lnTo>
                      <a:pt x="262117" y="38117"/>
                    </a:lnTo>
                    <a:lnTo>
                      <a:pt x="259386" y="25375"/>
                    </a:lnTo>
                    <a:lnTo>
                      <a:pt x="261207" y="19004"/>
                    </a:lnTo>
                    <a:lnTo>
                      <a:pt x="283050" y="11723"/>
                    </a:lnTo>
                    <a:lnTo>
                      <a:pt x="298522" y="802"/>
                    </a:lnTo>
                    <a:lnTo>
                      <a:pt x="297772" y="0"/>
                    </a:lnTo>
                    <a:lnTo>
                      <a:pt x="298825" y="195"/>
                    </a:lnTo>
                    <a:lnTo>
                      <a:pt x="315511" y="25982"/>
                    </a:lnTo>
                    <a:lnTo>
                      <a:pt x="332197" y="54803"/>
                    </a:lnTo>
                    <a:lnTo>
                      <a:pt x="354952" y="98975"/>
                    </a:lnTo>
                    <a:lnTo>
                      <a:pt x="350399" y="112634"/>
                    </a:lnTo>
                    <a:lnTo>
                      <a:pt x="341298" y="115478"/>
                    </a:lnTo>
                    <a:lnTo>
                      <a:pt x="343004" y="125717"/>
                    </a:lnTo>
                    <a:lnTo>
                      <a:pt x="350399" y="129699"/>
                    </a:lnTo>
                    <a:lnTo>
                      <a:pt x="360638" y="131974"/>
                    </a:lnTo>
                    <a:lnTo>
                      <a:pt x="361044" y="131831"/>
                    </a:lnTo>
                    <a:lnTo>
                      <a:pt x="362163" y="133789"/>
                    </a:lnTo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60" name="フリーフォーム: 図形 159">
                <a:extLst>
                  <a:ext uri="{FF2B5EF4-FFF2-40B4-BE49-F238E27FC236}">
                    <a16:creationId xmlns:a16="http://schemas.microsoft.com/office/drawing/2014/main" id="{CB237195-32D5-92C0-0AD7-9490FD2773CA}"/>
                  </a:ext>
                </a:extLst>
              </p:cNvPr>
              <p:cNvSpPr/>
              <p:nvPr/>
            </p:nvSpPr>
            <p:spPr>
              <a:xfrm>
                <a:off x="933114" y="862819"/>
                <a:ext cx="2212748" cy="2088310"/>
              </a:xfrm>
              <a:custGeom>
                <a:avLst/>
                <a:gdLst>
                  <a:gd name="connsiteX0" fmla="*/ 6663872 w 18526124"/>
                  <a:gd name="connsiteY0" fmla="*/ 0 h 17484271"/>
                  <a:gd name="connsiteX1" fmla="*/ 6779988 w 18526124"/>
                  <a:gd name="connsiteY1" fmla="*/ 217714 h 17484271"/>
                  <a:gd name="connsiteX2" fmla="*/ 6939644 w 18526124"/>
                  <a:gd name="connsiteY2" fmla="*/ 348342 h 17484271"/>
                  <a:gd name="connsiteX3" fmla="*/ 7012212 w 18526124"/>
                  <a:gd name="connsiteY3" fmla="*/ 609600 h 17484271"/>
                  <a:gd name="connsiteX4" fmla="*/ 7375072 w 18526124"/>
                  <a:gd name="connsiteY4" fmla="*/ 798285 h 17484271"/>
                  <a:gd name="connsiteX5" fmla="*/ 8318500 w 18526124"/>
                  <a:gd name="connsiteY5" fmla="*/ 2061028 h 17484271"/>
                  <a:gd name="connsiteX6" fmla="*/ 8405588 w 18526124"/>
                  <a:gd name="connsiteY6" fmla="*/ 2133600 h 17484271"/>
                  <a:gd name="connsiteX7" fmla="*/ 8536212 w 18526124"/>
                  <a:gd name="connsiteY7" fmla="*/ 2423885 h 17484271"/>
                  <a:gd name="connsiteX8" fmla="*/ 8594272 w 18526124"/>
                  <a:gd name="connsiteY8" fmla="*/ 2496457 h 17484271"/>
                  <a:gd name="connsiteX9" fmla="*/ 8637812 w 18526124"/>
                  <a:gd name="connsiteY9" fmla="*/ 2685142 h 17484271"/>
                  <a:gd name="connsiteX10" fmla="*/ 8841012 w 18526124"/>
                  <a:gd name="connsiteY10" fmla="*/ 2830285 h 17484271"/>
                  <a:gd name="connsiteX11" fmla="*/ 8928100 w 18526124"/>
                  <a:gd name="connsiteY11" fmla="*/ 3004458 h 17484271"/>
                  <a:gd name="connsiteX12" fmla="*/ 9232900 w 18526124"/>
                  <a:gd name="connsiteY12" fmla="*/ 3556000 h 17484271"/>
                  <a:gd name="connsiteX13" fmla="*/ 9668328 w 18526124"/>
                  <a:gd name="connsiteY13" fmla="*/ 3889830 h 17484271"/>
                  <a:gd name="connsiteX14" fmla="*/ 9929588 w 18526124"/>
                  <a:gd name="connsiteY14" fmla="*/ 4281714 h 17484271"/>
                  <a:gd name="connsiteX15" fmla="*/ 10960100 w 18526124"/>
                  <a:gd name="connsiteY15" fmla="*/ 5036457 h 17484271"/>
                  <a:gd name="connsiteX16" fmla="*/ 11061700 w 18526124"/>
                  <a:gd name="connsiteY16" fmla="*/ 5239657 h 17484271"/>
                  <a:gd name="connsiteX17" fmla="*/ 11961588 w 18526124"/>
                  <a:gd name="connsiteY17" fmla="*/ 5747657 h 17484271"/>
                  <a:gd name="connsiteX18" fmla="*/ 13761356 w 18526124"/>
                  <a:gd name="connsiteY18" fmla="*/ 6183085 h 17484271"/>
                  <a:gd name="connsiteX19" fmla="*/ 13790388 w 18526124"/>
                  <a:gd name="connsiteY19" fmla="*/ 6473371 h 17484271"/>
                  <a:gd name="connsiteX20" fmla="*/ 13906500 w 18526124"/>
                  <a:gd name="connsiteY20" fmla="*/ 6560457 h 17484271"/>
                  <a:gd name="connsiteX21" fmla="*/ 13993588 w 18526124"/>
                  <a:gd name="connsiteY21" fmla="*/ 6749142 h 17484271"/>
                  <a:gd name="connsiteX22" fmla="*/ 14937012 w 18526124"/>
                  <a:gd name="connsiteY22" fmla="*/ 7010400 h 17484271"/>
                  <a:gd name="connsiteX23" fmla="*/ 15488556 w 18526124"/>
                  <a:gd name="connsiteY23" fmla="*/ 6923314 h 17484271"/>
                  <a:gd name="connsiteX24" fmla="*/ 15807872 w 18526124"/>
                  <a:gd name="connsiteY24" fmla="*/ 6473371 h 17484271"/>
                  <a:gd name="connsiteX25" fmla="*/ 16083644 w 18526124"/>
                  <a:gd name="connsiteY25" fmla="*/ 6284686 h 17484271"/>
                  <a:gd name="connsiteX26" fmla="*/ 16112672 w 18526124"/>
                  <a:gd name="connsiteY26" fmla="*/ 6197600 h 17484271"/>
                  <a:gd name="connsiteX27" fmla="*/ 16591644 w 18526124"/>
                  <a:gd name="connsiteY27" fmla="*/ 5776686 h 17484271"/>
                  <a:gd name="connsiteX28" fmla="*/ 16707756 w 18526124"/>
                  <a:gd name="connsiteY28" fmla="*/ 5515428 h 17484271"/>
                  <a:gd name="connsiteX29" fmla="*/ 17027072 w 18526124"/>
                  <a:gd name="connsiteY29" fmla="*/ 5109028 h 17484271"/>
                  <a:gd name="connsiteX30" fmla="*/ 17085128 w 18526124"/>
                  <a:gd name="connsiteY30" fmla="*/ 5138059 h 17484271"/>
                  <a:gd name="connsiteX31" fmla="*/ 17128672 w 18526124"/>
                  <a:gd name="connsiteY31" fmla="*/ 5471885 h 17484271"/>
                  <a:gd name="connsiteX32" fmla="*/ 17041588 w 18526124"/>
                  <a:gd name="connsiteY32" fmla="*/ 5660571 h 17484271"/>
                  <a:gd name="connsiteX33" fmla="*/ 17012556 w 18526124"/>
                  <a:gd name="connsiteY33" fmla="*/ 5907314 h 17484271"/>
                  <a:gd name="connsiteX34" fmla="*/ 16881928 w 18526124"/>
                  <a:gd name="connsiteY34" fmla="*/ 6066972 h 17484271"/>
                  <a:gd name="connsiteX35" fmla="*/ 16722272 w 18526124"/>
                  <a:gd name="connsiteY35" fmla="*/ 6386285 h 17484271"/>
                  <a:gd name="connsiteX36" fmla="*/ 16315872 w 18526124"/>
                  <a:gd name="connsiteY36" fmla="*/ 6937829 h 17484271"/>
                  <a:gd name="connsiteX37" fmla="*/ 16315872 w 18526124"/>
                  <a:gd name="connsiteY37" fmla="*/ 7184572 h 17484271"/>
                  <a:gd name="connsiteX38" fmla="*/ 16243300 w 18526124"/>
                  <a:gd name="connsiteY38" fmla="*/ 7416801 h 17484271"/>
                  <a:gd name="connsiteX39" fmla="*/ 16455304 w 18526124"/>
                  <a:gd name="connsiteY39" fmla="*/ 8092564 h 17484271"/>
                  <a:gd name="connsiteX40" fmla="*/ 16630652 w 18526124"/>
                  <a:gd name="connsiteY40" fmla="*/ 8206921 h 17484271"/>
                  <a:gd name="connsiteX41" fmla="*/ 16630652 w 18526124"/>
                  <a:gd name="connsiteY41" fmla="*/ 8330746 h 17484271"/>
                  <a:gd name="connsiteX42" fmla="*/ 16725900 w 18526124"/>
                  <a:gd name="connsiteY42" fmla="*/ 8435521 h 17484271"/>
                  <a:gd name="connsiteX43" fmla="*/ 16735424 w 18526124"/>
                  <a:gd name="connsiteY43" fmla="*/ 8721271 h 17484271"/>
                  <a:gd name="connsiteX44" fmla="*/ 16878300 w 18526124"/>
                  <a:gd name="connsiteY44" fmla="*/ 8940346 h 17484271"/>
                  <a:gd name="connsiteX45" fmla="*/ 17059276 w 18526124"/>
                  <a:gd name="connsiteY45" fmla="*/ 9397546 h 17484271"/>
                  <a:gd name="connsiteX46" fmla="*/ 17211676 w 18526124"/>
                  <a:gd name="connsiteY46" fmla="*/ 9540421 h 17484271"/>
                  <a:gd name="connsiteX47" fmla="*/ 17268824 w 18526124"/>
                  <a:gd name="connsiteY47" fmla="*/ 9635671 h 17484271"/>
                  <a:gd name="connsiteX48" fmla="*/ 17535524 w 18526124"/>
                  <a:gd name="connsiteY48" fmla="*/ 9711871 h 17484271"/>
                  <a:gd name="connsiteX49" fmla="*/ 17649824 w 18526124"/>
                  <a:gd name="connsiteY49" fmla="*/ 9521371 h 17484271"/>
                  <a:gd name="connsiteX50" fmla="*/ 17811748 w 18526124"/>
                  <a:gd name="connsiteY50" fmla="*/ 9454696 h 17484271"/>
                  <a:gd name="connsiteX51" fmla="*/ 17859376 w 18526124"/>
                  <a:gd name="connsiteY51" fmla="*/ 9368971 h 17484271"/>
                  <a:gd name="connsiteX52" fmla="*/ 17983200 w 18526124"/>
                  <a:gd name="connsiteY52" fmla="*/ 9292771 h 17484271"/>
                  <a:gd name="connsiteX53" fmla="*/ 18078452 w 18526124"/>
                  <a:gd name="connsiteY53" fmla="*/ 9178471 h 17484271"/>
                  <a:gd name="connsiteX54" fmla="*/ 18278476 w 18526124"/>
                  <a:gd name="connsiteY54" fmla="*/ 9235621 h 17484271"/>
                  <a:gd name="connsiteX55" fmla="*/ 18364200 w 18526124"/>
                  <a:gd name="connsiteY55" fmla="*/ 9149896 h 17484271"/>
                  <a:gd name="connsiteX56" fmla="*/ 18526124 w 18526124"/>
                  <a:gd name="connsiteY56" fmla="*/ 9187996 h 17484271"/>
                  <a:gd name="connsiteX57" fmla="*/ 18488024 w 18526124"/>
                  <a:gd name="connsiteY57" fmla="*/ 9273721 h 17484271"/>
                  <a:gd name="connsiteX58" fmla="*/ 18354676 w 18526124"/>
                  <a:gd name="connsiteY58" fmla="*/ 9397546 h 17484271"/>
                  <a:gd name="connsiteX59" fmla="*/ 18278476 w 18526124"/>
                  <a:gd name="connsiteY59" fmla="*/ 9416596 h 17484271"/>
                  <a:gd name="connsiteX60" fmla="*/ 18097500 w 18526124"/>
                  <a:gd name="connsiteY60" fmla="*/ 9521371 h 17484271"/>
                  <a:gd name="connsiteX61" fmla="*/ 18040348 w 18526124"/>
                  <a:gd name="connsiteY61" fmla="*/ 9473746 h 17484271"/>
                  <a:gd name="connsiteX62" fmla="*/ 17973676 w 18526124"/>
                  <a:gd name="connsiteY62" fmla="*/ 9483271 h 17484271"/>
                  <a:gd name="connsiteX63" fmla="*/ 17830800 w 18526124"/>
                  <a:gd name="connsiteY63" fmla="*/ 9645196 h 17484271"/>
                  <a:gd name="connsiteX64" fmla="*/ 17735548 w 18526124"/>
                  <a:gd name="connsiteY64" fmla="*/ 9816646 h 17484271"/>
                  <a:gd name="connsiteX65" fmla="*/ 17735548 w 18526124"/>
                  <a:gd name="connsiteY65" fmla="*/ 9959521 h 17484271"/>
                  <a:gd name="connsiteX66" fmla="*/ 17668876 w 18526124"/>
                  <a:gd name="connsiteY66" fmla="*/ 10016671 h 17484271"/>
                  <a:gd name="connsiteX67" fmla="*/ 17573624 w 18526124"/>
                  <a:gd name="connsiteY67" fmla="*/ 10083346 h 17484271"/>
                  <a:gd name="connsiteX68" fmla="*/ 17335500 w 18526124"/>
                  <a:gd name="connsiteY68" fmla="*/ 10026196 h 17484271"/>
                  <a:gd name="connsiteX69" fmla="*/ 16983076 w 18526124"/>
                  <a:gd name="connsiteY69" fmla="*/ 10092871 h 17484271"/>
                  <a:gd name="connsiteX70" fmla="*/ 16840200 w 18526124"/>
                  <a:gd name="connsiteY70" fmla="*/ 10121446 h 17484271"/>
                  <a:gd name="connsiteX71" fmla="*/ 16668748 w 18526124"/>
                  <a:gd name="connsiteY71" fmla="*/ 10273846 h 17484271"/>
                  <a:gd name="connsiteX72" fmla="*/ 16611600 w 18526124"/>
                  <a:gd name="connsiteY72" fmla="*/ 10283371 h 17484271"/>
                  <a:gd name="connsiteX73" fmla="*/ 16525876 w 18526124"/>
                  <a:gd name="connsiteY73" fmla="*/ 10178596 h 17484271"/>
                  <a:gd name="connsiteX74" fmla="*/ 16363948 w 18526124"/>
                  <a:gd name="connsiteY74" fmla="*/ 10283371 h 17484271"/>
                  <a:gd name="connsiteX75" fmla="*/ 16363948 w 18526124"/>
                  <a:gd name="connsiteY75" fmla="*/ 10464346 h 17484271"/>
                  <a:gd name="connsiteX76" fmla="*/ 16287748 w 18526124"/>
                  <a:gd name="connsiteY76" fmla="*/ 10531021 h 17484271"/>
                  <a:gd name="connsiteX77" fmla="*/ 16278224 w 18526124"/>
                  <a:gd name="connsiteY77" fmla="*/ 10616746 h 17484271"/>
                  <a:gd name="connsiteX78" fmla="*/ 16125824 w 18526124"/>
                  <a:gd name="connsiteY78" fmla="*/ 10711996 h 17484271"/>
                  <a:gd name="connsiteX79" fmla="*/ 16097252 w 18526124"/>
                  <a:gd name="connsiteY79" fmla="*/ 10826296 h 17484271"/>
                  <a:gd name="connsiteX80" fmla="*/ 15916276 w 18526124"/>
                  <a:gd name="connsiteY80" fmla="*/ 10921546 h 17484271"/>
                  <a:gd name="connsiteX81" fmla="*/ 15621000 w 18526124"/>
                  <a:gd name="connsiteY81" fmla="*/ 10845346 h 17484271"/>
                  <a:gd name="connsiteX82" fmla="*/ 15525748 w 18526124"/>
                  <a:gd name="connsiteY82" fmla="*/ 10702471 h 17484271"/>
                  <a:gd name="connsiteX83" fmla="*/ 15544800 w 18526124"/>
                  <a:gd name="connsiteY83" fmla="*/ 10607221 h 17484271"/>
                  <a:gd name="connsiteX84" fmla="*/ 15392400 w 18526124"/>
                  <a:gd name="connsiteY84" fmla="*/ 10578646 h 17484271"/>
                  <a:gd name="connsiteX85" fmla="*/ 15297148 w 18526124"/>
                  <a:gd name="connsiteY85" fmla="*/ 10664371 h 17484271"/>
                  <a:gd name="connsiteX86" fmla="*/ 15182852 w 18526124"/>
                  <a:gd name="connsiteY86" fmla="*/ 10959646 h 17484271"/>
                  <a:gd name="connsiteX87" fmla="*/ 15411452 w 18526124"/>
                  <a:gd name="connsiteY87" fmla="*/ 11112046 h 17484271"/>
                  <a:gd name="connsiteX88" fmla="*/ 15001876 w 18526124"/>
                  <a:gd name="connsiteY88" fmla="*/ 11064421 h 17484271"/>
                  <a:gd name="connsiteX89" fmla="*/ 14678024 w 18526124"/>
                  <a:gd name="connsiteY89" fmla="*/ 11007271 h 17484271"/>
                  <a:gd name="connsiteX90" fmla="*/ 14420852 w 18526124"/>
                  <a:gd name="connsiteY90" fmla="*/ 11092996 h 17484271"/>
                  <a:gd name="connsiteX91" fmla="*/ 14116052 w 18526124"/>
                  <a:gd name="connsiteY91" fmla="*/ 10978696 h 17484271"/>
                  <a:gd name="connsiteX92" fmla="*/ 14116052 w 18526124"/>
                  <a:gd name="connsiteY92" fmla="*/ 10892971 h 17484271"/>
                  <a:gd name="connsiteX93" fmla="*/ 13935076 w 18526124"/>
                  <a:gd name="connsiteY93" fmla="*/ 10807246 h 17484271"/>
                  <a:gd name="connsiteX94" fmla="*/ 13430252 w 18526124"/>
                  <a:gd name="connsiteY94" fmla="*/ 10892971 h 17484271"/>
                  <a:gd name="connsiteX95" fmla="*/ 12439616 w 18526124"/>
                  <a:gd name="connsiteY95" fmla="*/ 11624373 h 17484271"/>
                  <a:gd name="connsiteX96" fmla="*/ 12439652 w 18526124"/>
                  <a:gd name="connsiteY96" fmla="*/ 11626396 h 17484271"/>
                  <a:gd name="connsiteX97" fmla="*/ 11706224 w 18526124"/>
                  <a:gd name="connsiteY97" fmla="*/ 12293146 h 17484271"/>
                  <a:gd name="connsiteX98" fmla="*/ 10982324 w 18526124"/>
                  <a:gd name="connsiteY98" fmla="*/ 13464721 h 17484271"/>
                  <a:gd name="connsiteX99" fmla="*/ 10868024 w 18526124"/>
                  <a:gd name="connsiteY99" fmla="*/ 14026696 h 17484271"/>
                  <a:gd name="connsiteX100" fmla="*/ 10925176 w 18526124"/>
                  <a:gd name="connsiteY100" fmla="*/ 14245771 h 17484271"/>
                  <a:gd name="connsiteX101" fmla="*/ 10858500 w 18526124"/>
                  <a:gd name="connsiteY101" fmla="*/ 14855371 h 17484271"/>
                  <a:gd name="connsiteX102" fmla="*/ 10668000 w 18526124"/>
                  <a:gd name="connsiteY102" fmla="*/ 15064921 h 17484271"/>
                  <a:gd name="connsiteX103" fmla="*/ 10677524 w 18526124"/>
                  <a:gd name="connsiteY103" fmla="*/ 15350671 h 17484271"/>
                  <a:gd name="connsiteX104" fmla="*/ 10544176 w 18526124"/>
                  <a:gd name="connsiteY104" fmla="*/ 15169696 h 17484271"/>
                  <a:gd name="connsiteX105" fmla="*/ 10439400 w 18526124"/>
                  <a:gd name="connsiteY105" fmla="*/ 15083971 h 17484271"/>
                  <a:gd name="connsiteX106" fmla="*/ 10353676 w 18526124"/>
                  <a:gd name="connsiteY106" fmla="*/ 14883946 h 17484271"/>
                  <a:gd name="connsiteX107" fmla="*/ 9915524 w 18526124"/>
                  <a:gd name="connsiteY107" fmla="*/ 14607721 h 17484271"/>
                  <a:gd name="connsiteX108" fmla="*/ 9839324 w 18526124"/>
                  <a:gd name="connsiteY108" fmla="*/ 14464846 h 17484271"/>
                  <a:gd name="connsiteX109" fmla="*/ 9334500 w 18526124"/>
                  <a:gd name="connsiteY109" fmla="*/ 14379121 h 17484271"/>
                  <a:gd name="connsiteX110" fmla="*/ 9096376 w 18526124"/>
                  <a:gd name="connsiteY110" fmla="*/ 14217196 h 17484271"/>
                  <a:gd name="connsiteX111" fmla="*/ 8867776 w 18526124"/>
                  <a:gd name="connsiteY111" fmla="*/ 14169571 h 17484271"/>
                  <a:gd name="connsiteX112" fmla="*/ 8715376 w 18526124"/>
                  <a:gd name="connsiteY112" fmla="*/ 14007646 h 17484271"/>
                  <a:gd name="connsiteX113" fmla="*/ 8191500 w 18526124"/>
                  <a:gd name="connsiteY113" fmla="*/ 13759996 h 17484271"/>
                  <a:gd name="connsiteX114" fmla="*/ 7620000 w 18526124"/>
                  <a:gd name="connsiteY114" fmla="*/ 13388521 h 17484271"/>
                  <a:gd name="connsiteX115" fmla="*/ 7400924 w 18526124"/>
                  <a:gd name="connsiteY115" fmla="*/ 13064671 h 17484271"/>
                  <a:gd name="connsiteX116" fmla="*/ 7000876 w 18526124"/>
                  <a:gd name="connsiteY116" fmla="*/ 13007521 h 17484271"/>
                  <a:gd name="connsiteX117" fmla="*/ 6896100 w 18526124"/>
                  <a:gd name="connsiteY117" fmla="*/ 13007521 h 17484271"/>
                  <a:gd name="connsiteX118" fmla="*/ 6543676 w 18526124"/>
                  <a:gd name="connsiteY118" fmla="*/ 12588421 h 17484271"/>
                  <a:gd name="connsiteX119" fmla="*/ 5789984 w 18526124"/>
                  <a:gd name="connsiteY119" fmla="*/ 12371735 h 17484271"/>
                  <a:gd name="connsiteX120" fmla="*/ 4991100 w 18526124"/>
                  <a:gd name="connsiteY120" fmla="*/ 12607471 h 17484271"/>
                  <a:gd name="connsiteX121" fmla="*/ 4352924 w 18526124"/>
                  <a:gd name="connsiteY121" fmla="*/ 13131346 h 17484271"/>
                  <a:gd name="connsiteX122" fmla="*/ 4219576 w 18526124"/>
                  <a:gd name="connsiteY122" fmla="*/ 13159921 h 17484271"/>
                  <a:gd name="connsiteX123" fmla="*/ 3781424 w 18526124"/>
                  <a:gd name="connsiteY123" fmla="*/ 13721896 h 17484271"/>
                  <a:gd name="connsiteX124" fmla="*/ 3629024 w 18526124"/>
                  <a:gd name="connsiteY124" fmla="*/ 13683796 h 17484271"/>
                  <a:gd name="connsiteX125" fmla="*/ 3505200 w 18526124"/>
                  <a:gd name="connsiteY125" fmla="*/ 13417096 h 17484271"/>
                  <a:gd name="connsiteX126" fmla="*/ 3409948 w 18526124"/>
                  <a:gd name="connsiteY126" fmla="*/ 13064671 h 17484271"/>
                  <a:gd name="connsiteX127" fmla="*/ 3048000 w 18526124"/>
                  <a:gd name="connsiteY127" fmla="*/ 12902746 h 17484271"/>
                  <a:gd name="connsiteX128" fmla="*/ 3086100 w 18526124"/>
                  <a:gd name="connsiteY128" fmla="*/ 12759871 h 17484271"/>
                  <a:gd name="connsiteX129" fmla="*/ 2752724 w 18526124"/>
                  <a:gd name="connsiteY129" fmla="*/ 12531271 h 17484271"/>
                  <a:gd name="connsiteX130" fmla="*/ 2476500 w 18526124"/>
                  <a:gd name="connsiteY130" fmla="*/ 12655096 h 17484271"/>
                  <a:gd name="connsiteX131" fmla="*/ 2324100 w 18526124"/>
                  <a:gd name="connsiteY131" fmla="*/ 12531271 h 17484271"/>
                  <a:gd name="connsiteX132" fmla="*/ 2152652 w 18526124"/>
                  <a:gd name="connsiteY132" fmla="*/ 12588421 h 17484271"/>
                  <a:gd name="connsiteX133" fmla="*/ 2101048 w 18526124"/>
                  <a:gd name="connsiteY133" fmla="*/ 12582438 h 17484271"/>
                  <a:gd name="connsiteX134" fmla="*/ 1704976 w 18526124"/>
                  <a:gd name="connsiteY134" fmla="*/ 13102771 h 17484271"/>
                  <a:gd name="connsiteX135" fmla="*/ 1552576 w 18526124"/>
                  <a:gd name="connsiteY135" fmla="*/ 13779046 h 17484271"/>
                  <a:gd name="connsiteX136" fmla="*/ 1619252 w 18526124"/>
                  <a:gd name="connsiteY136" fmla="*/ 14007646 h 17484271"/>
                  <a:gd name="connsiteX137" fmla="*/ 1924052 w 18526124"/>
                  <a:gd name="connsiteY137" fmla="*/ 14045746 h 17484271"/>
                  <a:gd name="connsiteX138" fmla="*/ 2324100 w 18526124"/>
                  <a:gd name="connsiteY138" fmla="*/ 14474371 h 17484271"/>
                  <a:gd name="connsiteX139" fmla="*/ 2486024 w 18526124"/>
                  <a:gd name="connsiteY139" fmla="*/ 14550571 h 17484271"/>
                  <a:gd name="connsiteX140" fmla="*/ 2886076 w 18526124"/>
                  <a:gd name="connsiteY140" fmla="*/ 14407696 h 17484271"/>
                  <a:gd name="connsiteX141" fmla="*/ 3048000 w 18526124"/>
                  <a:gd name="connsiteY141" fmla="*/ 14493421 h 17484271"/>
                  <a:gd name="connsiteX142" fmla="*/ 3190876 w 18526124"/>
                  <a:gd name="connsiteY142" fmla="*/ 14874421 h 17484271"/>
                  <a:gd name="connsiteX143" fmla="*/ 3467100 w 18526124"/>
                  <a:gd name="connsiteY143" fmla="*/ 15026821 h 17484271"/>
                  <a:gd name="connsiteX144" fmla="*/ 3581400 w 18526124"/>
                  <a:gd name="connsiteY144" fmla="*/ 15331621 h 17484271"/>
                  <a:gd name="connsiteX145" fmla="*/ 3943348 w 18526124"/>
                  <a:gd name="connsiteY145" fmla="*/ 15407821 h 17484271"/>
                  <a:gd name="connsiteX146" fmla="*/ 4219576 w 18526124"/>
                  <a:gd name="connsiteY146" fmla="*/ 15579271 h 17484271"/>
                  <a:gd name="connsiteX147" fmla="*/ 4200524 w 18526124"/>
                  <a:gd name="connsiteY147" fmla="*/ 15684046 h 17484271"/>
                  <a:gd name="connsiteX148" fmla="*/ 4333876 w 18526124"/>
                  <a:gd name="connsiteY148" fmla="*/ 15750721 h 17484271"/>
                  <a:gd name="connsiteX149" fmla="*/ 4343400 w 18526124"/>
                  <a:gd name="connsiteY149" fmla="*/ 15826921 h 17484271"/>
                  <a:gd name="connsiteX150" fmla="*/ 4229100 w 18526124"/>
                  <a:gd name="connsiteY150" fmla="*/ 15903121 h 17484271"/>
                  <a:gd name="connsiteX151" fmla="*/ 4067176 w 18526124"/>
                  <a:gd name="connsiteY151" fmla="*/ 15865021 h 17484271"/>
                  <a:gd name="connsiteX152" fmla="*/ 4000500 w 18526124"/>
                  <a:gd name="connsiteY152" fmla="*/ 16103146 h 17484271"/>
                  <a:gd name="connsiteX153" fmla="*/ 3657600 w 18526124"/>
                  <a:gd name="connsiteY153" fmla="*/ 16207921 h 17484271"/>
                  <a:gd name="connsiteX154" fmla="*/ 3581400 w 18526124"/>
                  <a:gd name="connsiteY154" fmla="*/ 16036471 h 17484271"/>
                  <a:gd name="connsiteX155" fmla="*/ 3028948 w 18526124"/>
                  <a:gd name="connsiteY155" fmla="*/ 15941221 h 17484271"/>
                  <a:gd name="connsiteX156" fmla="*/ 2914652 w 18526124"/>
                  <a:gd name="connsiteY156" fmla="*/ 16036471 h 17484271"/>
                  <a:gd name="connsiteX157" fmla="*/ 2895600 w 18526124"/>
                  <a:gd name="connsiteY157" fmla="*/ 15779296 h 17484271"/>
                  <a:gd name="connsiteX158" fmla="*/ 2752724 w 18526124"/>
                  <a:gd name="connsiteY158" fmla="*/ 15693571 h 17484271"/>
                  <a:gd name="connsiteX159" fmla="*/ 2628900 w 18526124"/>
                  <a:gd name="connsiteY159" fmla="*/ 15760246 h 17484271"/>
                  <a:gd name="connsiteX160" fmla="*/ 2514600 w 18526124"/>
                  <a:gd name="connsiteY160" fmla="*/ 16065046 h 17484271"/>
                  <a:gd name="connsiteX161" fmla="*/ 2362200 w 18526124"/>
                  <a:gd name="connsiteY161" fmla="*/ 16150771 h 17484271"/>
                  <a:gd name="connsiteX162" fmla="*/ 2095500 w 18526124"/>
                  <a:gd name="connsiteY162" fmla="*/ 16236496 h 17484271"/>
                  <a:gd name="connsiteX163" fmla="*/ 2028824 w 18526124"/>
                  <a:gd name="connsiteY163" fmla="*/ 16312696 h 17484271"/>
                  <a:gd name="connsiteX164" fmla="*/ 2028824 w 18526124"/>
                  <a:gd name="connsiteY164" fmla="*/ 16769896 h 17484271"/>
                  <a:gd name="connsiteX165" fmla="*/ 2047876 w 18526124"/>
                  <a:gd name="connsiteY165" fmla="*/ 16846096 h 17484271"/>
                  <a:gd name="connsiteX166" fmla="*/ 1943100 w 18526124"/>
                  <a:gd name="connsiteY166" fmla="*/ 16950871 h 17484271"/>
                  <a:gd name="connsiteX167" fmla="*/ 1524000 w 18526124"/>
                  <a:gd name="connsiteY167" fmla="*/ 17103271 h 17484271"/>
                  <a:gd name="connsiteX168" fmla="*/ 1314452 w 18526124"/>
                  <a:gd name="connsiteY168" fmla="*/ 17484271 h 17484271"/>
                  <a:gd name="connsiteX169" fmla="*/ 1143000 w 18526124"/>
                  <a:gd name="connsiteY169" fmla="*/ 17322346 h 17484271"/>
                  <a:gd name="connsiteX170" fmla="*/ 933452 w 18526124"/>
                  <a:gd name="connsiteY170" fmla="*/ 17379496 h 17484271"/>
                  <a:gd name="connsiteX171" fmla="*/ 857252 w 18526124"/>
                  <a:gd name="connsiteY171" fmla="*/ 17293771 h 17484271"/>
                  <a:gd name="connsiteX172" fmla="*/ 638176 w 18526124"/>
                  <a:gd name="connsiteY172" fmla="*/ 16693696 h 17484271"/>
                  <a:gd name="connsiteX173" fmla="*/ 733424 w 18526124"/>
                  <a:gd name="connsiteY173" fmla="*/ 16293646 h 17484271"/>
                  <a:gd name="connsiteX174" fmla="*/ 914400 w 18526124"/>
                  <a:gd name="connsiteY174" fmla="*/ 16017421 h 17484271"/>
                  <a:gd name="connsiteX175" fmla="*/ 895348 w 18526124"/>
                  <a:gd name="connsiteY175" fmla="*/ 15779296 h 17484271"/>
                  <a:gd name="connsiteX176" fmla="*/ 1076324 w 18526124"/>
                  <a:gd name="connsiteY176" fmla="*/ 15760246 h 17484271"/>
                  <a:gd name="connsiteX177" fmla="*/ 1133476 w 18526124"/>
                  <a:gd name="connsiteY177" fmla="*/ 14960146 h 17484271"/>
                  <a:gd name="connsiteX178" fmla="*/ 733424 w 18526124"/>
                  <a:gd name="connsiteY178" fmla="*/ 14474371 h 17484271"/>
                  <a:gd name="connsiteX179" fmla="*/ 438148 w 18526124"/>
                  <a:gd name="connsiteY179" fmla="*/ 14407696 h 17484271"/>
                  <a:gd name="connsiteX180" fmla="*/ 333376 w 18526124"/>
                  <a:gd name="connsiteY180" fmla="*/ 14083846 h 17484271"/>
                  <a:gd name="connsiteX181" fmla="*/ 76200 w 18526124"/>
                  <a:gd name="connsiteY181" fmla="*/ 14055271 h 17484271"/>
                  <a:gd name="connsiteX182" fmla="*/ 38100 w 18526124"/>
                  <a:gd name="connsiteY182" fmla="*/ 13931446 h 17484271"/>
                  <a:gd name="connsiteX183" fmla="*/ 76200 w 18526124"/>
                  <a:gd name="connsiteY183" fmla="*/ 13845721 h 17484271"/>
                  <a:gd name="connsiteX184" fmla="*/ 0 w 18526124"/>
                  <a:gd name="connsiteY184" fmla="*/ 13655221 h 17484271"/>
                  <a:gd name="connsiteX185" fmla="*/ 47624 w 18526124"/>
                  <a:gd name="connsiteY185" fmla="*/ 13531396 h 17484271"/>
                  <a:gd name="connsiteX186" fmla="*/ 161924 w 18526124"/>
                  <a:gd name="connsiteY186" fmla="*/ 13407571 h 17484271"/>
                  <a:gd name="connsiteX187" fmla="*/ 219076 w 18526124"/>
                  <a:gd name="connsiteY187" fmla="*/ 13188496 h 17484271"/>
                  <a:gd name="connsiteX188" fmla="*/ 247652 w 18526124"/>
                  <a:gd name="connsiteY188" fmla="*/ 12969421 h 17484271"/>
                  <a:gd name="connsiteX189" fmla="*/ 161924 w 18526124"/>
                  <a:gd name="connsiteY189" fmla="*/ 12512221 h 17484271"/>
                  <a:gd name="connsiteX190" fmla="*/ 133348 w 18526124"/>
                  <a:gd name="connsiteY190" fmla="*/ 12436021 h 17484271"/>
                  <a:gd name="connsiteX191" fmla="*/ 209548 w 18526124"/>
                  <a:gd name="connsiteY191" fmla="*/ 12312196 h 17484271"/>
                  <a:gd name="connsiteX192" fmla="*/ 237016 w 18526124"/>
                  <a:gd name="connsiteY192" fmla="*/ 12313445 h 17484271"/>
                  <a:gd name="connsiteX193" fmla="*/ 457200 w 18526124"/>
                  <a:gd name="connsiteY193" fmla="*/ 12131221 h 17484271"/>
                  <a:gd name="connsiteX194" fmla="*/ 781052 w 18526124"/>
                  <a:gd name="connsiteY194" fmla="*/ 12140746 h 17484271"/>
                  <a:gd name="connsiteX195" fmla="*/ 904876 w 18526124"/>
                  <a:gd name="connsiteY195" fmla="*/ 12074071 h 17484271"/>
                  <a:gd name="connsiteX196" fmla="*/ 1019176 w 18526124"/>
                  <a:gd name="connsiteY196" fmla="*/ 11883571 h 17484271"/>
                  <a:gd name="connsiteX197" fmla="*/ 1162052 w 18526124"/>
                  <a:gd name="connsiteY197" fmla="*/ 11883571 h 17484271"/>
                  <a:gd name="connsiteX198" fmla="*/ 1171576 w 18526124"/>
                  <a:gd name="connsiteY198" fmla="*/ 11778796 h 17484271"/>
                  <a:gd name="connsiteX199" fmla="*/ 1266824 w 18526124"/>
                  <a:gd name="connsiteY199" fmla="*/ 11597821 h 17484271"/>
                  <a:gd name="connsiteX200" fmla="*/ 1390652 w 18526124"/>
                  <a:gd name="connsiteY200" fmla="*/ 11693071 h 17484271"/>
                  <a:gd name="connsiteX201" fmla="*/ 1466852 w 18526124"/>
                  <a:gd name="connsiteY201" fmla="*/ 11788321 h 17484271"/>
                  <a:gd name="connsiteX202" fmla="*/ 1657348 w 18526124"/>
                  <a:gd name="connsiteY202" fmla="*/ 11750221 h 17484271"/>
                  <a:gd name="connsiteX203" fmla="*/ 1666876 w 18526124"/>
                  <a:gd name="connsiteY203" fmla="*/ 11502571 h 17484271"/>
                  <a:gd name="connsiteX204" fmla="*/ 1800224 w 18526124"/>
                  <a:gd name="connsiteY204" fmla="*/ 11378746 h 17484271"/>
                  <a:gd name="connsiteX205" fmla="*/ 1981200 w 18526124"/>
                  <a:gd name="connsiteY205" fmla="*/ 11083471 h 17484271"/>
                  <a:gd name="connsiteX206" fmla="*/ 2314576 w 18526124"/>
                  <a:gd name="connsiteY206" fmla="*/ 10864396 h 17484271"/>
                  <a:gd name="connsiteX207" fmla="*/ 2343148 w 18526124"/>
                  <a:gd name="connsiteY207" fmla="*/ 10759621 h 17484271"/>
                  <a:gd name="connsiteX208" fmla="*/ 2247900 w 18526124"/>
                  <a:gd name="connsiteY208" fmla="*/ 10635796 h 17484271"/>
                  <a:gd name="connsiteX209" fmla="*/ 2019300 w 18526124"/>
                  <a:gd name="connsiteY209" fmla="*/ 10273846 h 17484271"/>
                  <a:gd name="connsiteX210" fmla="*/ 1695452 w 18526124"/>
                  <a:gd name="connsiteY210" fmla="*/ 9883321 h 17484271"/>
                  <a:gd name="connsiteX211" fmla="*/ 1800224 w 18526124"/>
                  <a:gd name="connsiteY211" fmla="*/ 9559471 h 17484271"/>
                  <a:gd name="connsiteX212" fmla="*/ 1781176 w 18526124"/>
                  <a:gd name="connsiteY212" fmla="*/ 9426121 h 17484271"/>
                  <a:gd name="connsiteX213" fmla="*/ 2028824 w 18526124"/>
                  <a:gd name="connsiteY213" fmla="*/ 9445171 h 17484271"/>
                  <a:gd name="connsiteX214" fmla="*/ 2105024 w 18526124"/>
                  <a:gd name="connsiteY214" fmla="*/ 9407071 h 17484271"/>
                  <a:gd name="connsiteX215" fmla="*/ 2162176 w 18526124"/>
                  <a:gd name="connsiteY215" fmla="*/ 9283246 h 17484271"/>
                  <a:gd name="connsiteX216" fmla="*/ 2247900 w 18526124"/>
                  <a:gd name="connsiteY216" fmla="*/ 9283246 h 17484271"/>
                  <a:gd name="connsiteX217" fmla="*/ 2524124 w 18526124"/>
                  <a:gd name="connsiteY217" fmla="*/ 9559471 h 17484271"/>
                  <a:gd name="connsiteX218" fmla="*/ 2619376 w 18526124"/>
                  <a:gd name="connsiteY218" fmla="*/ 9559471 h 17484271"/>
                  <a:gd name="connsiteX219" fmla="*/ 2705100 w 18526124"/>
                  <a:gd name="connsiteY219" fmla="*/ 9635671 h 17484271"/>
                  <a:gd name="connsiteX220" fmla="*/ 2695576 w 18526124"/>
                  <a:gd name="connsiteY220" fmla="*/ 9759496 h 17484271"/>
                  <a:gd name="connsiteX221" fmla="*/ 3105148 w 18526124"/>
                  <a:gd name="connsiteY221" fmla="*/ 9930946 h 17484271"/>
                  <a:gd name="connsiteX222" fmla="*/ 3181348 w 18526124"/>
                  <a:gd name="connsiteY222" fmla="*/ 10035721 h 17484271"/>
                  <a:gd name="connsiteX223" fmla="*/ 3371852 w 18526124"/>
                  <a:gd name="connsiteY223" fmla="*/ 9940471 h 17484271"/>
                  <a:gd name="connsiteX224" fmla="*/ 3457576 w 18526124"/>
                  <a:gd name="connsiteY224" fmla="*/ 9959521 h 17484271"/>
                  <a:gd name="connsiteX225" fmla="*/ 3571876 w 18526124"/>
                  <a:gd name="connsiteY225" fmla="*/ 9940471 h 17484271"/>
                  <a:gd name="connsiteX226" fmla="*/ 3743324 w 18526124"/>
                  <a:gd name="connsiteY226" fmla="*/ 9807121 h 17484271"/>
                  <a:gd name="connsiteX227" fmla="*/ 3819524 w 18526124"/>
                  <a:gd name="connsiteY227" fmla="*/ 9807121 h 17484271"/>
                  <a:gd name="connsiteX228" fmla="*/ 3857624 w 18526124"/>
                  <a:gd name="connsiteY228" fmla="*/ 10054771 h 17484271"/>
                  <a:gd name="connsiteX229" fmla="*/ 4314824 w 18526124"/>
                  <a:gd name="connsiteY229" fmla="*/ 10235746 h 17484271"/>
                  <a:gd name="connsiteX230" fmla="*/ 4705348 w 18526124"/>
                  <a:gd name="connsiteY230" fmla="*/ 10045246 h 17484271"/>
                  <a:gd name="connsiteX231" fmla="*/ 5048252 w 18526124"/>
                  <a:gd name="connsiteY231" fmla="*/ 9473746 h 17484271"/>
                  <a:gd name="connsiteX232" fmla="*/ 5115828 w 18526124"/>
                  <a:gd name="connsiteY232" fmla="*/ 9113329 h 17484271"/>
                  <a:gd name="connsiteX233" fmla="*/ 5096328 w 18526124"/>
                  <a:gd name="connsiteY233" fmla="*/ 9114971 h 17484271"/>
                  <a:gd name="connsiteX234" fmla="*/ 4835072 w 18526124"/>
                  <a:gd name="connsiteY234" fmla="*/ 8636001 h 17484271"/>
                  <a:gd name="connsiteX235" fmla="*/ 4965700 w 18526124"/>
                  <a:gd name="connsiteY235" fmla="*/ 8418286 h 17484271"/>
                  <a:gd name="connsiteX236" fmla="*/ 4965700 w 18526124"/>
                  <a:gd name="connsiteY236" fmla="*/ 8287658 h 17484271"/>
                  <a:gd name="connsiteX237" fmla="*/ 4864100 w 18526124"/>
                  <a:gd name="connsiteY237" fmla="*/ 8186058 h 17484271"/>
                  <a:gd name="connsiteX238" fmla="*/ 4747988 w 18526124"/>
                  <a:gd name="connsiteY238" fmla="*/ 7779658 h 17484271"/>
                  <a:gd name="connsiteX239" fmla="*/ 4849588 w 18526124"/>
                  <a:gd name="connsiteY239" fmla="*/ 7634515 h 17484271"/>
                  <a:gd name="connsiteX240" fmla="*/ 4849588 w 18526124"/>
                  <a:gd name="connsiteY240" fmla="*/ 7547429 h 17484271"/>
                  <a:gd name="connsiteX241" fmla="*/ 4994728 w 18526124"/>
                  <a:gd name="connsiteY241" fmla="*/ 7474858 h 17484271"/>
                  <a:gd name="connsiteX242" fmla="*/ 5255988 w 18526124"/>
                  <a:gd name="connsiteY242" fmla="*/ 7315201 h 17484271"/>
                  <a:gd name="connsiteX243" fmla="*/ 5343072 w 18526124"/>
                  <a:gd name="connsiteY243" fmla="*/ 7344229 h 17484271"/>
                  <a:gd name="connsiteX244" fmla="*/ 5618844 w 18526124"/>
                  <a:gd name="connsiteY244" fmla="*/ 7112002 h 17484271"/>
                  <a:gd name="connsiteX245" fmla="*/ 5807528 w 18526124"/>
                  <a:gd name="connsiteY245" fmla="*/ 6473371 h 17484271"/>
                  <a:gd name="connsiteX246" fmla="*/ 5763988 w 18526124"/>
                  <a:gd name="connsiteY246" fmla="*/ 5268687 h 17484271"/>
                  <a:gd name="connsiteX247" fmla="*/ 5952672 w 18526124"/>
                  <a:gd name="connsiteY247" fmla="*/ 5094514 h 17484271"/>
                  <a:gd name="connsiteX248" fmla="*/ 5996212 w 18526124"/>
                  <a:gd name="connsiteY248" fmla="*/ 4920344 h 17484271"/>
                  <a:gd name="connsiteX249" fmla="*/ 6083300 w 18526124"/>
                  <a:gd name="connsiteY249" fmla="*/ 4688116 h 17484271"/>
                  <a:gd name="connsiteX250" fmla="*/ 6155872 w 18526124"/>
                  <a:gd name="connsiteY250" fmla="*/ 4267202 h 17484271"/>
                  <a:gd name="connsiteX251" fmla="*/ 6228444 w 18526124"/>
                  <a:gd name="connsiteY251" fmla="*/ 3744687 h 17484271"/>
                  <a:gd name="connsiteX252" fmla="*/ 5996212 w 18526124"/>
                  <a:gd name="connsiteY252" fmla="*/ 2525485 h 17484271"/>
                  <a:gd name="connsiteX253" fmla="*/ 5546272 w 18526124"/>
                  <a:gd name="connsiteY253" fmla="*/ 1509485 h 17484271"/>
                  <a:gd name="connsiteX254" fmla="*/ 5531756 w 18526124"/>
                  <a:gd name="connsiteY254" fmla="*/ 1248228 h 17484271"/>
                  <a:gd name="connsiteX255" fmla="*/ 5662388 w 18526124"/>
                  <a:gd name="connsiteY255" fmla="*/ 1045028 h 17484271"/>
                  <a:gd name="connsiteX256" fmla="*/ 5662388 w 18526124"/>
                  <a:gd name="connsiteY256" fmla="*/ 972457 h 17484271"/>
                  <a:gd name="connsiteX257" fmla="*/ 5749472 w 18526124"/>
                  <a:gd name="connsiteY257" fmla="*/ 769257 h 17484271"/>
                  <a:gd name="connsiteX258" fmla="*/ 5691412 w 18526124"/>
                  <a:gd name="connsiteY258" fmla="*/ 595085 h 17484271"/>
                  <a:gd name="connsiteX259" fmla="*/ 5705928 w 18526124"/>
                  <a:gd name="connsiteY259" fmla="*/ 362857 h 17484271"/>
                  <a:gd name="connsiteX260" fmla="*/ 5952672 w 18526124"/>
                  <a:gd name="connsiteY260" fmla="*/ 551542 h 17484271"/>
                  <a:gd name="connsiteX261" fmla="*/ 6083300 w 18526124"/>
                  <a:gd name="connsiteY261" fmla="*/ 595085 h 17484271"/>
                  <a:gd name="connsiteX262" fmla="*/ 6359072 w 18526124"/>
                  <a:gd name="connsiteY262" fmla="*/ 478971 h 17484271"/>
                  <a:gd name="connsiteX263" fmla="*/ 6431644 w 18526124"/>
                  <a:gd name="connsiteY263" fmla="*/ 348342 h 17484271"/>
                  <a:gd name="connsiteX264" fmla="*/ 6489700 w 18526124"/>
                  <a:gd name="connsiteY264" fmla="*/ 87085 h 174842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</a:cxnLst>
                <a:rect l="l" t="t" r="r" b="b"/>
                <a:pathLst>
                  <a:path w="18526124" h="17484271">
                    <a:moveTo>
                      <a:pt x="6663872" y="0"/>
                    </a:moveTo>
                    <a:lnTo>
                      <a:pt x="6779988" y="217714"/>
                    </a:lnTo>
                    <a:lnTo>
                      <a:pt x="6939644" y="348342"/>
                    </a:lnTo>
                    <a:lnTo>
                      <a:pt x="7012212" y="609600"/>
                    </a:lnTo>
                    <a:lnTo>
                      <a:pt x="7375072" y="798285"/>
                    </a:lnTo>
                    <a:lnTo>
                      <a:pt x="8318500" y="2061028"/>
                    </a:lnTo>
                    <a:lnTo>
                      <a:pt x="8405588" y="2133600"/>
                    </a:lnTo>
                    <a:lnTo>
                      <a:pt x="8536212" y="2423885"/>
                    </a:lnTo>
                    <a:lnTo>
                      <a:pt x="8594272" y="2496457"/>
                    </a:lnTo>
                    <a:lnTo>
                      <a:pt x="8637812" y="2685142"/>
                    </a:lnTo>
                    <a:lnTo>
                      <a:pt x="8841012" y="2830285"/>
                    </a:lnTo>
                    <a:lnTo>
                      <a:pt x="8928100" y="3004458"/>
                    </a:lnTo>
                    <a:lnTo>
                      <a:pt x="9232900" y="3556000"/>
                    </a:lnTo>
                    <a:lnTo>
                      <a:pt x="9668328" y="3889830"/>
                    </a:lnTo>
                    <a:lnTo>
                      <a:pt x="9929588" y="4281714"/>
                    </a:lnTo>
                    <a:lnTo>
                      <a:pt x="10960100" y="5036457"/>
                    </a:lnTo>
                    <a:lnTo>
                      <a:pt x="11061700" y="5239657"/>
                    </a:lnTo>
                    <a:lnTo>
                      <a:pt x="11961588" y="5747657"/>
                    </a:lnTo>
                    <a:lnTo>
                      <a:pt x="13761356" y="6183085"/>
                    </a:lnTo>
                    <a:lnTo>
                      <a:pt x="13790388" y="6473371"/>
                    </a:lnTo>
                    <a:lnTo>
                      <a:pt x="13906500" y="6560457"/>
                    </a:lnTo>
                    <a:lnTo>
                      <a:pt x="13993588" y="6749142"/>
                    </a:lnTo>
                    <a:lnTo>
                      <a:pt x="14937012" y="7010400"/>
                    </a:lnTo>
                    <a:lnTo>
                      <a:pt x="15488556" y="6923314"/>
                    </a:lnTo>
                    <a:lnTo>
                      <a:pt x="15807872" y="6473371"/>
                    </a:lnTo>
                    <a:lnTo>
                      <a:pt x="16083644" y="6284686"/>
                    </a:lnTo>
                    <a:lnTo>
                      <a:pt x="16112672" y="6197600"/>
                    </a:lnTo>
                    <a:lnTo>
                      <a:pt x="16591644" y="5776686"/>
                    </a:lnTo>
                    <a:lnTo>
                      <a:pt x="16707756" y="5515428"/>
                    </a:lnTo>
                    <a:lnTo>
                      <a:pt x="17027072" y="5109028"/>
                    </a:lnTo>
                    <a:lnTo>
                      <a:pt x="17085128" y="5138059"/>
                    </a:lnTo>
                    <a:lnTo>
                      <a:pt x="17128672" y="5471885"/>
                    </a:lnTo>
                    <a:lnTo>
                      <a:pt x="17041588" y="5660571"/>
                    </a:lnTo>
                    <a:lnTo>
                      <a:pt x="17012556" y="5907314"/>
                    </a:lnTo>
                    <a:lnTo>
                      <a:pt x="16881928" y="6066972"/>
                    </a:lnTo>
                    <a:lnTo>
                      <a:pt x="16722272" y="6386285"/>
                    </a:lnTo>
                    <a:lnTo>
                      <a:pt x="16315872" y="6937829"/>
                    </a:lnTo>
                    <a:lnTo>
                      <a:pt x="16315872" y="7184572"/>
                    </a:lnTo>
                    <a:lnTo>
                      <a:pt x="16243300" y="7416801"/>
                    </a:lnTo>
                    <a:lnTo>
                      <a:pt x="16455304" y="8092564"/>
                    </a:lnTo>
                    <a:lnTo>
                      <a:pt x="16630652" y="8206921"/>
                    </a:lnTo>
                    <a:lnTo>
                      <a:pt x="16630652" y="8330746"/>
                    </a:lnTo>
                    <a:lnTo>
                      <a:pt x="16725900" y="8435521"/>
                    </a:lnTo>
                    <a:lnTo>
                      <a:pt x="16735424" y="8721271"/>
                    </a:lnTo>
                    <a:lnTo>
                      <a:pt x="16878300" y="8940346"/>
                    </a:lnTo>
                    <a:lnTo>
                      <a:pt x="17059276" y="9397546"/>
                    </a:lnTo>
                    <a:lnTo>
                      <a:pt x="17211676" y="9540421"/>
                    </a:lnTo>
                    <a:lnTo>
                      <a:pt x="17268824" y="9635671"/>
                    </a:lnTo>
                    <a:lnTo>
                      <a:pt x="17535524" y="9711871"/>
                    </a:lnTo>
                    <a:lnTo>
                      <a:pt x="17649824" y="9521371"/>
                    </a:lnTo>
                    <a:lnTo>
                      <a:pt x="17811748" y="9454696"/>
                    </a:lnTo>
                    <a:lnTo>
                      <a:pt x="17859376" y="9368971"/>
                    </a:lnTo>
                    <a:lnTo>
                      <a:pt x="17983200" y="9292771"/>
                    </a:lnTo>
                    <a:lnTo>
                      <a:pt x="18078452" y="9178471"/>
                    </a:lnTo>
                    <a:lnTo>
                      <a:pt x="18278476" y="9235621"/>
                    </a:lnTo>
                    <a:lnTo>
                      <a:pt x="18364200" y="9149896"/>
                    </a:lnTo>
                    <a:lnTo>
                      <a:pt x="18526124" y="9187996"/>
                    </a:lnTo>
                    <a:lnTo>
                      <a:pt x="18488024" y="9273721"/>
                    </a:lnTo>
                    <a:lnTo>
                      <a:pt x="18354676" y="9397546"/>
                    </a:lnTo>
                    <a:lnTo>
                      <a:pt x="18278476" y="9416596"/>
                    </a:lnTo>
                    <a:lnTo>
                      <a:pt x="18097500" y="9521371"/>
                    </a:lnTo>
                    <a:lnTo>
                      <a:pt x="18040348" y="9473746"/>
                    </a:lnTo>
                    <a:lnTo>
                      <a:pt x="17973676" y="9483271"/>
                    </a:lnTo>
                    <a:lnTo>
                      <a:pt x="17830800" y="9645196"/>
                    </a:lnTo>
                    <a:lnTo>
                      <a:pt x="17735548" y="9816646"/>
                    </a:lnTo>
                    <a:lnTo>
                      <a:pt x="17735548" y="9959521"/>
                    </a:lnTo>
                    <a:lnTo>
                      <a:pt x="17668876" y="10016671"/>
                    </a:lnTo>
                    <a:lnTo>
                      <a:pt x="17573624" y="10083346"/>
                    </a:lnTo>
                    <a:lnTo>
                      <a:pt x="17335500" y="10026196"/>
                    </a:lnTo>
                    <a:lnTo>
                      <a:pt x="16983076" y="10092871"/>
                    </a:lnTo>
                    <a:lnTo>
                      <a:pt x="16840200" y="10121446"/>
                    </a:lnTo>
                    <a:lnTo>
                      <a:pt x="16668748" y="10273846"/>
                    </a:lnTo>
                    <a:lnTo>
                      <a:pt x="16611600" y="10283371"/>
                    </a:lnTo>
                    <a:lnTo>
                      <a:pt x="16525876" y="10178596"/>
                    </a:lnTo>
                    <a:lnTo>
                      <a:pt x="16363948" y="10283371"/>
                    </a:lnTo>
                    <a:lnTo>
                      <a:pt x="16363948" y="10464346"/>
                    </a:lnTo>
                    <a:lnTo>
                      <a:pt x="16287748" y="10531021"/>
                    </a:lnTo>
                    <a:lnTo>
                      <a:pt x="16278224" y="10616746"/>
                    </a:lnTo>
                    <a:lnTo>
                      <a:pt x="16125824" y="10711996"/>
                    </a:lnTo>
                    <a:lnTo>
                      <a:pt x="16097252" y="10826296"/>
                    </a:lnTo>
                    <a:lnTo>
                      <a:pt x="15916276" y="10921546"/>
                    </a:lnTo>
                    <a:lnTo>
                      <a:pt x="15621000" y="10845346"/>
                    </a:lnTo>
                    <a:lnTo>
                      <a:pt x="15525748" y="10702471"/>
                    </a:lnTo>
                    <a:lnTo>
                      <a:pt x="15544800" y="10607221"/>
                    </a:lnTo>
                    <a:lnTo>
                      <a:pt x="15392400" y="10578646"/>
                    </a:lnTo>
                    <a:lnTo>
                      <a:pt x="15297148" y="10664371"/>
                    </a:lnTo>
                    <a:lnTo>
                      <a:pt x="15182852" y="10959646"/>
                    </a:lnTo>
                    <a:lnTo>
                      <a:pt x="15411452" y="11112046"/>
                    </a:lnTo>
                    <a:lnTo>
                      <a:pt x="15001876" y="11064421"/>
                    </a:lnTo>
                    <a:lnTo>
                      <a:pt x="14678024" y="11007271"/>
                    </a:lnTo>
                    <a:lnTo>
                      <a:pt x="14420852" y="11092996"/>
                    </a:lnTo>
                    <a:lnTo>
                      <a:pt x="14116052" y="10978696"/>
                    </a:lnTo>
                    <a:lnTo>
                      <a:pt x="14116052" y="10892971"/>
                    </a:lnTo>
                    <a:lnTo>
                      <a:pt x="13935076" y="10807246"/>
                    </a:lnTo>
                    <a:lnTo>
                      <a:pt x="13430252" y="10892971"/>
                    </a:lnTo>
                    <a:lnTo>
                      <a:pt x="12439616" y="11624373"/>
                    </a:lnTo>
                    <a:lnTo>
                      <a:pt x="12439652" y="11626396"/>
                    </a:lnTo>
                    <a:lnTo>
                      <a:pt x="11706224" y="12293146"/>
                    </a:lnTo>
                    <a:lnTo>
                      <a:pt x="10982324" y="13464721"/>
                    </a:lnTo>
                    <a:lnTo>
                      <a:pt x="10868024" y="14026696"/>
                    </a:lnTo>
                    <a:lnTo>
                      <a:pt x="10925176" y="14245771"/>
                    </a:lnTo>
                    <a:lnTo>
                      <a:pt x="10858500" y="14855371"/>
                    </a:lnTo>
                    <a:lnTo>
                      <a:pt x="10668000" y="15064921"/>
                    </a:lnTo>
                    <a:lnTo>
                      <a:pt x="10677524" y="15350671"/>
                    </a:lnTo>
                    <a:lnTo>
                      <a:pt x="10544176" y="15169696"/>
                    </a:lnTo>
                    <a:lnTo>
                      <a:pt x="10439400" y="15083971"/>
                    </a:lnTo>
                    <a:lnTo>
                      <a:pt x="10353676" y="14883946"/>
                    </a:lnTo>
                    <a:lnTo>
                      <a:pt x="9915524" y="14607721"/>
                    </a:lnTo>
                    <a:lnTo>
                      <a:pt x="9839324" y="14464846"/>
                    </a:lnTo>
                    <a:lnTo>
                      <a:pt x="9334500" y="14379121"/>
                    </a:lnTo>
                    <a:lnTo>
                      <a:pt x="9096376" y="14217196"/>
                    </a:lnTo>
                    <a:lnTo>
                      <a:pt x="8867776" y="14169571"/>
                    </a:lnTo>
                    <a:lnTo>
                      <a:pt x="8715376" y="14007646"/>
                    </a:lnTo>
                    <a:lnTo>
                      <a:pt x="8191500" y="13759996"/>
                    </a:lnTo>
                    <a:lnTo>
                      <a:pt x="7620000" y="13388521"/>
                    </a:lnTo>
                    <a:lnTo>
                      <a:pt x="7400924" y="13064671"/>
                    </a:lnTo>
                    <a:lnTo>
                      <a:pt x="7000876" y="13007521"/>
                    </a:lnTo>
                    <a:lnTo>
                      <a:pt x="6896100" y="13007521"/>
                    </a:lnTo>
                    <a:lnTo>
                      <a:pt x="6543676" y="12588421"/>
                    </a:lnTo>
                    <a:lnTo>
                      <a:pt x="5789984" y="12371735"/>
                    </a:lnTo>
                    <a:lnTo>
                      <a:pt x="4991100" y="12607471"/>
                    </a:lnTo>
                    <a:lnTo>
                      <a:pt x="4352924" y="13131346"/>
                    </a:lnTo>
                    <a:lnTo>
                      <a:pt x="4219576" y="13159921"/>
                    </a:lnTo>
                    <a:lnTo>
                      <a:pt x="3781424" y="13721896"/>
                    </a:lnTo>
                    <a:lnTo>
                      <a:pt x="3629024" y="13683796"/>
                    </a:lnTo>
                    <a:lnTo>
                      <a:pt x="3505200" y="13417096"/>
                    </a:lnTo>
                    <a:lnTo>
                      <a:pt x="3409948" y="13064671"/>
                    </a:lnTo>
                    <a:lnTo>
                      <a:pt x="3048000" y="12902746"/>
                    </a:lnTo>
                    <a:lnTo>
                      <a:pt x="3086100" y="12759871"/>
                    </a:lnTo>
                    <a:lnTo>
                      <a:pt x="2752724" y="12531271"/>
                    </a:lnTo>
                    <a:lnTo>
                      <a:pt x="2476500" y="12655096"/>
                    </a:lnTo>
                    <a:lnTo>
                      <a:pt x="2324100" y="12531271"/>
                    </a:lnTo>
                    <a:lnTo>
                      <a:pt x="2152652" y="12588421"/>
                    </a:lnTo>
                    <a:lnTo>
                      <a:pt x="2101048" y="12582438"/>
                    </a:lnTo>
                    <a:lnTo>
                      <a:pt x="1704976" y="13102771"/>
                    </a:lnTo>
                    <a:lnTo>
                      <a:pt x="1552576" y="13779046"/>
                    </a:lnTo>
                    <a:lnTo>
                      <a:pt x="1619252" y="14007646"/>
                    </a:lnTo>
                    <a:lnTo>
                      <a:pt x="1924052" y="14045746"/>
                    </a:lnTo>
                    <a:lnTo>
                      <a:pt x="2324100" y="14474371"/>
                    </a:lnTo>
                    <a:lnTo>
                      <a:pt x="2486024" y="14550571"/>
                    </a:lnTo>
                    <a:lnTo>
                      <a:pt x="2886076" y="14407696"/>
                    </a:lnTo>
                    <a:lnTo>
                      <a:pt x="3048000" y="14493421"/>
                    </a:lnTo>
                    <a:lnTo>
                      <a:pt x="3190876" y="14874421"/>
                    </a:lnTo>
                    <a:lnTo>
                      <a:pt x="3467100" y="15026821"/>
                    </a:lnTo>
                    <a:lnTo>
                      <a:pt x="3581400" y="15331621"/>
                    </a:lnTo>
                    <a:lnTo>
                      <a:pt x="3943348" y="15407821"/>
                    </a:lnTo>
                    <a:lnTo>
                      <a:pt x="4219576" y="15579271"/>
                    </a:lnTo>
                    <a:lnTo>
                      <a:pt x="4200524" y="15684046"/>
                    </a:lnTo>
                    <a:lnTo>
                      <a:pt x="4333876" y="15750721"/>
                    </a:lnTo>
                    <a:lnTo>
                      <a:pt x="4343400" y="15826921"/>
                    </a:lnTo>
                    <a:lnTo>
                      <a:pt x="4229100" y="15903121"/>
                    </a:lnTo>
                    <a:lnTo>
                      <a:pt x="4067176" y="15865021"/>
                    </a:lnTo>
                    <a:lnTo>
                      <a:pt x="4000500" y="16103146"/>
                    </a:lnTo>
                    <a:lnTo>
                      <a:pt x="3657600" y="16207921"/>
                    </a:lnTo>
                    <a:lnTo>
                      <a:pt x="3581400" y="16036471"/>
                    </a:lnTo>
                    <a:lnTo>
                      <a:pt x="3028948" y="15941221"/>
                    </a:lnTo>
                    <a:lnTo>
                      <a:pt x="2914652" y="16036471"/>
                    </a:lnTo>
                    <a:lnTo>
                      <a:pt x="2895600" y="15779296"/>
                    </a:lnTo>
                    <a:lnTo>
                      <a:pt x="2752724" y="15693571"/>
                    </a:lnTo>
                    <a:lnTo>
                      <a:pt x="2628900" y="15760246"/>
                    </a:lnTo>
                    <a:lnTo>
                      <a:pt x="2514600" y="16065046"/>
                    </a:lnTo>
                    <a:lnTo>
                      <a:pt x="2362200" y="16150771"/>
                    </a:lnTo>
                    <a:lnTo>
                      <a:pt x="2095500" y="16236496"/>
                    </a:lnTo>
                    <a:lnTo>
                      <a:pt x="2028824" y="16312696"/>
                    </a:lnTo>
                    <a:lnTo>
                      <a:pt x="2028824" y="16769896"/>
                    </a:lnTo>
                    <a:lnTo>
                      <a:pt x="2047876" y="16846096"/>
                    </a:lnTo>
                    <a:lnTo>
                      <a:pt x="1943100" y="16950871"/>
                    </a:lnTo>
                    <a:lnTo>
                      <a:pt x="1524000" y="17103271"/>
                    </a:lnTo>
                    <a:lnTo>
                      <a:pt x="1314452" y="17484271"/>
                    </a:lnTo>
                    <a:lnTo>
                      <a:pt x="1143000" y="17322346"/>
                    </a:lnTo>
                    <a:lnTo>
                      <a:pt x="933452" y="17379496"/>
                    </a:lnTo>
                    <a:lnTo>
                      <a:pt x="857252" y="17293771"/>
                    </a:lnTo>
                    <a:lnTo>
                      <a:pt x="638176" y="16693696"/>
                    </a:lnTo>
                    <a:lnTo>
                      <a:pt x="733424" y="16293646"/>
                    </a:lnTo>
                    <a:lnTo>
                      <a:pt x="914400" y="16017421"/>
                    </a:lnTo>
                    <a:lnTo>
                      <a:pt x="895348" y="15779296"/>
                    </a:lnTo>
                    <a:lnTo>
                      <a:pt x="1076324" y="15760246"/>
                    </a:lnTo>
                    <a:lnTo>
                      <a:pt x="1133476" y="14960146"/>
                    </a:lnTo>
                    <a:lnTo>
                      <a:pt x="733424" y="14474371"/>
                    </a:lnTo>
                    <a:lnTo>
                      <a:pt x="438148" y="14407696"/>
                    </a:lnTo>
                    <a:lnTo>
                      <a:pt x="333376" y="14083846"/>
                    </a:lnTo>
                    <a:lnTo>
                      <a:pt x="76200" y="14055271"/>
                    </a:lnTo>
                    <a:lnTo>
                      <a:pt x="38100" y="13931446"/>
                    </a:lnTo>
                    <a:lnTo>
                      <a:pt x="76200" y="13845721"/>
                    </a:lnTo>
                    <a:lnTo>
                      <a:pt x="0" y="13655221"/>
                    </a:lnTo>
                    <a:lnTo>
                      <a:pt x="47624" y="13531396"/>
                    </a:lnTo>
                    <a:lnTo>
                      <a:pt x="161924" y="13407571"/>
                    </a:lnTo>
                    <a:lnTo>
                      <a:pt x="219076" y="13188496"/>
                    </a:lnTo>
                    <a:lnTo>
                      <a:pt x="247652" y="12969421"/>
                    </a:lnTo>
                    <a:lnTo>
                      <a:pt x="161924" y="12512221"/>
                    </a:lnTo>
                    <a:lnTo>
                      <a:pt x="133348" y="12436021"/>
                    </a:lnTo>
                    <a:lnTo>
                      <a:pt x="209548" y="12312196"/>
                    </a:lnTo>
                    <a:lnTo>
                      <a:pt x="237016" y="12313445"/>
                    </a:lnTo>
                    <a:lnTo>
                      <a:pt x="457200" y="12131221"/>
                    </a:lnTo>
                    <a:lnTo>
                      <a:pt x="781052" y="12140746"/>
                    </a:lnTo>
                    <a:lnTo>
                      <a:pt x="904876" y="12074071"/>
                    </a:lnTo>
                    <a:lnTo>
                      <a:pt x="1019176" y="11883571"/>
                    </a:lnTo>
                    <a:lnTo>
                      <a:pt x="1162052" y="11883571"/>
                    </a:lnTo>
                    <a:lnTo>
                      <a:pt x="1171576" y="11778796"/>
                    </a:lnTo>
                    <a:lnTo>
                      <a:pt x="1266824" y="11597821"/>
                    </a:lnTo>
                    <a:lnTo>
                      <a:pt x="1390652" y="11693071"/>
                    </a:lnTo>
                    <a:lnTo>
                      <a:pt x="1466852" y="11788321"/>
                    </a:lnTo>
                    <a:lnTo>
                      <a:pt x="1657348" y="11750221"/>
                    </a:lnTo>
                    <a:lnTo>
                      <a:pt x="1666876" y="11502571"/>
                    </a:lnTo>
                    <a:lnTo>
                      <a:pt x="1800224" y="11378746"/>
                    </a:lnTo>
                    <a:lnTo>
                      <a:pt x="1981200" y="11083471"/>
                    </a:lnTo>
                    <a:lnTo>
                      <a:pt x="2314576" y="10864396"/>
                    </a:lnTo>
                    <a:lnTo>
                      <a:pt x="2343148" y="10759621"/>
                    </a:lnTo>
                    <a:lnTo>
                      <a:pt x="2247900" y="10635796"/>
                    </a:lnTo>
                    <a:lnTo>
                      <a:pt x="2019300" y="10273846"/>
                    </a:lnTo>
                    <a:lnTo>
                      <a:pt x="1695452" y="9883321"/>
                    </a:lnTo>
                    <a:lnTo>
                      <a:pt x="1800224" y="9559471"/>
                    </a:lnTo>
                    <a:lnTo>
                      <a:pt x="1781176" y="9426121"/>
                    </a:lnTo>
                    <a:lnTo>
                      <a:pt x="2028824" y="9445171"/>
                    </a:lnTo>
                    <a:lnTo>
                      <a:pt x="2105024" y="9407071"/>
                    </a:lnTo>
                    <a:lnTo>
                      <a:pt x="2162176" y="9283246"/>
                    </a:lnTo>
                    <a:lnTo>
                      <a:pt x="2247900" y="9283246"/>
                    </a:lnTo>
                    <a:lnTo>
                      <a:pt x="2524124" y="9559471"/>
                    </a:lnTo>
                    <a:lnTo>
                      <a:pt x="2619376" y="9559471"/>
                    </a:lnTo>
                    <a:lnTo>
                      <a:pt x="2705100" y="9635671"/>
                    </a:lnTo>
                    <a:lnTo>
                      <a:pt x="2695576" y="9759496"/>
                    </a:lnTo>
                    <a:lnTo>
                      <a:pt x="3105148" y="9930946"/>
                    </a:lnTo>
                    <a:lnTo>
                      <a:pt x="3181348" y="10035721"/>
                    </a:lnTo>
                    <a:lnTo>
                      <a:pt x="3371852" y="9940471"/>
                    </a:lnTo>
                    <a:lnTo>
                      <a:pt x="3457576" y="9959521"/>
                    </a:lnTo>
                    <a:lnTo>
                      <a:pt x="3571876" y="9940471"/>
                    </a:lnTo>
                    <a:lnTo>
                      <a:pt x="3743324" y="9807121"/>
                    </a:lnTo>
                    <a:lnTo>
                      <a:pt x="3819524" y="9807121"/>
                    </a:lnTo>
                    <a:lnTo>
                      <a:pt x="3857624" y="10054771"/>
                    </a:lnTo>
                    <a:lnTo>
                      <a:pt x="4314824" y="10235746"/>
                    </a:lnTo>
                    <a:lnTo>
                      <a:pt x="4705348" y="10045246"/>
                    </a:lnTo>
                    <a:lnTo>
                      <a:pt x="5048252" y="9473746"/>
                    </a:lnTo>
                    <a:lnTo>
                      <a:pt x="5115828" y="9113329"/>
                    </a:lnTo>
                    <a:lnTo>
                      <a:pt x="5096328" y="9114971"/>
                    </a:lnTo>
                    <a:lnTo>
                      <a:pt x="4835072" y="8636001"/>
                    </a:lnTo>
                    <a:lnTo>
                      <a:pt x="4965700" y="8418286"/>
                    </a:lnTo>
                    <a:lnTo>
                      <a:pt x="4965700" y="8287658"/>
                    </a:lnTo>
                    <a:lnTo>
                      <a:pt x="4864100" y="8186058"/>
                    </a:lnTo>
                    <a:lnTo>
                      <a:pt x="4747988" y="7779658"/>
                    </a:lnTo>
                    <a:lnTo>
                      <a:pt x="4849588" y="7634515"/>
                    </a:lnTo>
                    <a:lnTo>
                      <a:pt x="4849588" y="7547429"/>
                    </a:lnTo>
                    <a:cubicBezTo>
                      <a:pt x="4984444" y="7472508"/>
                      <a:pt x="4930404" y="7474858"/>
                      <a:pt x="4994728" y="7474858"/>
                    </a:cubicBezTo>
                    <a:lnTo>
                      <a:pt x="5255988" y="7315201"/>
                    </a:lnTo>
                    <a:lnTo>
                      <a:pt x="5343072" y="7344229"/>
                    </a:lnTo>
                    <a:lnTo>
                      <a:pt x="5618844" y="7112002"/>
                    </a:lnTo>
                    <a:lnTo>
                      <a:pt x="5807528" y="6473371"/>
                    </a:lnTo>
                    <a:lnTo>
                      <a:pt x="5763988" y="5268687"/>
                    </a:lnTo>
                    <a:lnTo>
                      <a:pt x="5952672" y="5094514"/>
                    </a:lnTo>
                    <a:lnTo>
                      <a:pt x="5996212" y="4920344"/>
                    </a:lnTo>
                    <a:lnTo>
                      <a:pt x="6083300" y="4688116"/>
                    </a:lnTo>
                    <a:lnTo>
                      <a:pt x="6155872" y="4267202"/>
                    </a:lnTo>
                    <a:lnTo>
                      <a:pt x="6228444" y="3744687"/>
                    </a:lnTo>
                    <a:lnTo>
                      <a:pt x="5996212" y="2525485"/>
                    </a:lnTo>
                    <a:lnTo>
                      <a:pt x="5546272" y="1509485"/>
                    </a:lnTo>
                    <a:lnTo>
                      <a:pt x="5531756" y="1248228"/>
                    </a:lnTo>
                    <a:lnTo>
                      <a:pt x="5662388" y="1045028"/>
                    </a:lnTo>
                    <a:lnTo>
                      <a:pt x="5662388" y="972457"/>
                    </a:lnTo>
                    <a:lnTo>
                      <a:pt x="5749472" y="769257"/>
                    </a:lnTo>
                    <a:lnTo>
                      <a:pt x="5691412" y="595085"/>
                    </a:lnTo>
                    <a:lnTo>
                      <a:pt x="5705928" y="362857"/>
                    </a:lnTo>
                    <a:lnTo>
                      <a:pt x="5952672" y="551542"/>
                    </a:lnTo>
                    <a:lnTo>
                      <a:pt x="6083300" y="595085"/>
                    </a:lnTo>
                    <a:lnTo>
                      <a:pt x="6359072" y="478971"/>
                    </a:lnTo>
                    <a:lnTo>
                      <a:pt x="6431644" y="348342"/>
                    </a:lnTo>
                    <a:lnTo>
                      <a:pt x="6489700" y="87085"/>
                    </a:lnTo>
                    <a:close/>
                  </a:path>
                </a:pathLst>
              </a:custGeom>
              <a:solidFill>
                <a:srgbClr val="00CC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sp>
          <p:nvSpPr>
            <p:cNvPr id="63" name="正方形/長方形 62">
              <a:extLst>
                <a:ext uri="{FF2B5EF4-FFF2-40B4-BE49-F238E27FC236}">
                  <a16:creationId xmlns:a16="http://schemas.microsoft.com/office/drawing/2014/main" id="{F49A820A-3740-DE9E-B7CF-D2E0EE79EA8E}"/>
                </a:ext>
              </a:extLst>
            </p:cNvPr>
            <p:cNvSpPr/>
            <p:nvPr/>
          </p:nvSpPr>
          <p:spPr>
            <a:xfrm>
              <a:off x="1182015" y="3257306"/>
              <a:ext cx="269306" cy="153888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none" lIns="0" tIns="0" rIns="0" bIns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0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青森</a:t>
              </a:r>
            </a:p>
          </p:txBody>
        </p:sp>
        <p:sp>
          <p:nvSpPr>
            <p:cNvPr id="107" name="正方形/長方形 106">
              <a:extLst>
                <a:ext uri="{FF2B5EF4-FFF2-40B4-BE49-F238E27FC236}">
                  <a16:creationId xmlns:a16="http://schemas.microsoft.com/office/drawing/2014/main" id="{A0602FB7-5B9F-B0FC-A5E7-56BDD2637CA0}"/>
                </a:ext>
              </a:extLst>
            </p:cNvPr>
            <p:cNvSpPr/>
            <p:nvPr/>
          </p:nvSpPr>
          <p:spPr>
            <a:xfrm>
              <a:off x="1756025" y="1853634"/>
              <a:ext cx="634789" cy="246221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none" lIns="0" tIns="0" rIns="0" bIns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6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北海道</a:t>
              </a:r>
            </a:p>
          </p:txBody>
        </p:sp>
      </p:grpSp>
      <p:grpSp>
        <p:nvGrpSpPr>
          <p:cNvPr id="265" name="グループ化 264">
            <a:extLst>
              <a:ext uri="{FF2B5EF4-FFF2-40B4-BE49-F238E27FC236}">
                <a16:creationId xmlns:a16="http://schemas.microsoft.com/office/drawing/2014/main" id="{99D4C8E0-0EE3-D9DF-E716-24AA5A2BEF15}"/>
              </a:ext>
            </a:extLst>
          </p:cNvPr>
          <p:cNvGrpSpPr/>
          <p:nvPr/>
        </p:nvGrpSpPr>
        <p:grpSpPr>
          <a:xfrm>
            <a:off x="3878537" y="862819"/>
            <a:ext cx="2212748" cy="2680002"/>
            <a:chOff x="3878537" y="862819"/>
            <a:chExt cx="2212748" cy="2680002"/>
          </a:xfrm>
        </p:grpSpPr>
        <p:grpSp>
          <p:nvGrpSpPr>
            <p:cNvPr id="202" name="グループ化 201">
              <a:extLst>
                <a:ext uri="{FF2B5EF4-FFF2-40B4-BE49-F238E27FC236}">
                  <a16:creationId xmlns:a16="http://schemas.microsoft.com/office/drawing/2014/main" id="{33BE81E7-A4E7-D5D6-24D9-E49E6C023831}"/>
                </a:ext>
              </a:extLst>
            </p:cNvPr>
            <p:cNvGrpSpPr/>
            <p:nvPr/>
          </p:nvGrpSpPr>
          <p:grpSpPr>
            <a:xfrm>
              <a:off x="3878537" y="862819"/>
              <a:ext cx="2212748" cy="2680002"/>
              <a:chOff x="3878537" y="862819"/>
              <a:chExt cx="2212748" cy="2680002"/>
            </a:xfrm>
          </p:grpSpPr>
          <p:sp>
            <p:nvSpPr>
              <p:cNvPr id="185" name="フリーフォーム: 図形 184">
                <a:extLst>
                  <a:ext uri="{FF2B5EF4-FFF2-40B4-BE49-F238E27FC236}">
                    <a16:creationId xmlns:a16="http://schemas.microsoft.com/office/drawing/2014/main" id="{266CDFC5-B8C3-7818-BBF1-6FF9E90E600C}"/>
                  </a:ext>
                </a:extLst>
              </p:cNvPr>
              <p:cNvSpPr/>
              <p:nvPr/>
            </p:nvSpPr>
            <p:spPr>
              <a:xfrm>
                <a:off x="3913121" y="2876498"/>
                <a:ext cx="664393" cy="640730"/>
              </a:xfrm>
              <a:custGeom>
                <a:avLst/>
                <a:gdLst>
                  <a:gd name="connsiteX0" fmla="*/ 1447800 w 5562600"/>
                  <a:gd name="connsiteY0" fmla="*/ 1165860 h 5364480"/>
                  <a:gd name="connsiteX1" fmla="*/ 1417320 w 5562600"/>
                  <a:gd name="connsiteY1" fmla="*/ 1310640 h 5364480"/>
                  <a:gd name="connsiteX2" fmla="*/ 1463040 w 5562600"/>
                  <a:gd name="connsiteY2" fmla="*/ 1470660 h 5364480"/>
                  <a:gd name="connsiteX3" fmla="*/ 1440180 w 5562600"/>
                  <a:gd name="connsiteY3" fmla="*/ 1623060 h 5364480"/>
                  <a:gd name="connsiteX4" fmla="*/ 1348740 w 5562600"/>
                  <a:gd name="connsiteY4" fmla="*/ 1699260 h 5364480"/>
                  <a:gd name="connsiteX5" fmla="*/ 1196340 w 5562600"/>
                  <a:gd name="connsiteY5" fmla="*/ 1653540 h 5364480"/>
                  <a:gd name="connsiteX6" fmla="*/ 1165860 w 5562600"/>
                  <a:gd name="connsiteY6" fmla="*/ 1722120 h 5364480"/>
                  <a:gd name="connsiteX7" fmla="*/ 1318260 w 5562600"/>
                  <a:gd name="connsiteY7" fmla="*/ 1798320 h 5364480"/>
                  <a:gd name="connsiteX8" fmla="*/ 1402080 w 5562600"/>
                  <a:gd name="connsiteY8" fmla="*/ 1905000 h 5364480"/>
                  <a:gd name="connsiteX9" fmla="*/ 1386840 w 5562600"/>
                  <a:gd name="connsiteY9" fmla="*/ 2423160 h 5364480"/>
                  <a:gd name="connsiteX10" fmla="*/ 1211580 w 5562600"/>
                  <a:gd name="connsiteY10" fmla="*/ 3025140 h 5364480"/>
                  <a:gd name="connsiteX11" fmla="*/ 1158240 w 5562600"/>
                  <a:gd name="connsiteY11" fmla="*/ 3124200 h 5364480"/>
                  <a:gd name="connsiteX12" fmla="*/ 1028700 w 5562600"/>
                  <a:gd name="connsiteY12" fmla="*/ 3101340 h 5364480"/>
                  <a:gd name="connsiteX13" fmla="*/ 883920 w 5562600"/>
                  <a:gd name="connsiteY13" fmla="*/ 3246120 h 5364480"/>
                  <a:gd name="connsiteX14" fmla="*/ 754380 w 5562600"/>
                  <a:gd name="connsiteY14" fmla="*/ 3284220 h 5364480"/>
                  <a:gd name="connsiteX15" fmla="*/ 601980 w 5562600"/>
                  <a:gd name="connsiteY15" fmla="*/ 3162300 h 5364480"/>
                  <a:gd name="connsiteX16" fmla="*/ 426720 w 5562600"/>
                  <a:gd name="connsiteY16" fmla="*/ 3276600 h 5364480"/>
                  <a:gd name="connsiteX17" fmla="*/ 327660 w 5562600"/>
                  <a:gd name="connsiteY17" fmla="*/ 3489960 h 5364480"/>
                  <a:gd name="connsiteX18" fmla="*/ 274320 w 5562600"/>
                  <a:gd name="connsiteY18" fmla="*/ 3558540 h 5364480"/>
                  <a:gd name="connsiteX19" fmla="*/ 243840 w 5562600"/>
                  <a:gd name="connsiteY19" fmla="*/ 3581400 h 5364480"/>
                  <a:gd name="connsiteX20" fmla="*/ 213360 w 5562600"/>
                  <a:gd name="connsiteY20" fmla="*/ 3649980 h 5364480"/>
                  <a:gd name="connsiteX21" fmla="*/ 99060 w 5562600"/>
                  <a:gd name="connsiteY21" fmla="*/ 3695700 h 5364480"/>
                  <a:gd name="connsiteX22" fmla="*/ 0 w 5562600"/>
                  <a:gd name="connsiteY22" fmla="*/ 3802380 h 5364480"/>
                  <a:gd name="connsiteX23" fmla="*/ 30480 w 5562600"/>
                  <a:gd name="connsiteY23" fmla="*/ 3931920 h 5364480"/>
                  <a:gd name="connsiteX24" fmla="*/ 175260 w 5562600"/>
                  <a:gd name="connsiteY24" fmla="*/ 3901440 h 5364480"/>
                  <a:gd name="connsiteX25" fmla="*/ 259080 w 5562600"/>
                  <a:gd name="connsiteY25" fmla="*/ 4046220 h 5364480"/>
                  <a:gd name="connsiteX26" fmla="*/ 259080 w 5562600"/>
                  <a:gd name="connsiteY26" fmla="*/ 4335780 h 5364480"/>
                  <a:gd name="connsiteX27" fmla="*/ 228600 w 5562600"/>
                  <a:gd name="connsiteY27" fmla="*/ 4533900 h 5364480"/>
                  <a:gd name="connsiteX28" fmla="*/ 419100 w 5562600"/>
                  <a:gd name="connsiteY28" fmla="*/ 4495800 h 5364480"/>
                  <a:gd name="connsiteX29" fmla="*/ 495300 w 5562600"/>
                  <a:gd name="connsiteY29" fmla="*/ 4556760 h 5364480"/>
                  <a:gd name="connsiteX30" fmla="*/ 510540 w 5562600"/>
                  <a:gd name="connsiteY30" fmla="*/ 4411980 h 5364480"/>
                  <a:gd name="connsiteX31" fmla="*/ 632460 w 5562600"/>
                  <a:gd name="connsiteY31" fmla="*/ 4396740 h 5364480"/>
                  <a:gd name="connsiteX32" fmla="*/ 731520 w 5562600"/>
                  <a:gd name="connsiteY32" fmla="*/ 4434840 h 5364480"/>
                  <a:gd name="connsiteX33" fmla="*/ 746760 w 5562600"/>
                  <a:gd name="connsiteY33" fmla="*/ 4488180 h 5364480"/>
                  <a:gd name="connsiteX34" fmla="*/ 1051560 w 5562600"/>
                  <a:gd name="connsiteY34" fmla="*/ 4480560 h 5364480"/>
                  <a:gd name="connsiteX35" fmla="*/ 1127760 w 5562600"/>
                  <a:gd name="connsiteY35" fmla="*/ 4511040 h 5364480"/>
                  <a:gd name="connsiteX36" fmla="*/ 1303020 w 5562600"/>
                  <a:gd name="connsiteY36" fmla="*/ 4480560 h 5364480"/>
                  <a:gd name="connsiteX37" fmla="*/ 1455420 w 5562600"/>
                  <a:gd name="connsiteY37" fmla="*/ 4488180 h 5364480"/>
                  <a:gd name="connsiteX38" fmla="*/ 1485900 w 5562600"/>
                  <a:gd name="connsiteY38" fmla="*/ 4389120 h 5364480"/>
                  <a:gd name="connsiteX39" fmla="*/ 1577340 w 5562600"/>
                  <a:gd name="connsiteY39" fmla="*/ 4328160 h 5364480"/>
                  <a:gd name="connsiteX40" fmla="*/ 1737360 w 5562600"/>
                  <a:gd name="connsiteY40" fmla="*/ 4335780 h 5364480"/>
                  <a:gd name="connsiteX41" fmla="*/ 1752600 w 5562600"/>
                  <a:gd name="connsiteY41" fmla="*/ 4411980 h 5364480"/>
                  <a:gd name="connsiteX42" fmla="*/ 1874520 w 5562600"/>
                  <a:gd name="connsiteY42" fmla="*/ 4419600 h 5364480"/>
                  <a:gd name="connsiteX43" fmla="*/ 1905000 w 5562600"/>
                  <a:gd name="connsiteY43" fmla="*/ 4495800 h 5364480"/>
                  <a:gd name="connsiteX44" fmla="*/ 2004060 w 5562600"/>
                  <a:gd name="connsiteY44" fmla="*/ 4526280 h 5364480"/>
                  <a:gd name="connsiteX45" fmla="*/ 2042160 w 5562600"/>
                  <a:gd name="connsiteY45" fmla="*/ 4594860 h 5364480"/>
                  <a:gd name="connsiteX46" fmla="*/ 2141220 w 5562600"/>
                  <a:gd name="connsiteY46" fmla="*/ 4640580 h 5364480"/>
                  <a:gd name="connsiteX47" fmla="*/ 2141220 w 5562600"/>
                  <a:gd name="connsiteY47" fmla="*/ 4549140 h 5364480"/>
                  <a:gd name="connsiteX48" fmla="*/ 2247900 w 5562600"/>
                  <a:gd name="connsiteY48" fmla="*/ 4518660 h 5364480"/>
                  <a:gd name="connsiteX49" fmla="*/ 2339340 w 5562600"/>
                  <a:gd name="connsiteY49" fmla="*/ 4579620 h 5364480"/>
                  <a:gd name="connsiteX50" fmla="*/ 2339340 w 5562600"/>
                  <a:gd name="connsiteY50" fmla="*/ 4617720 h 5364480"/>
                  <a:gd name="connsiteX51" fmla="*/ 2461260 w 5562600"/>
                  <a:gd name="connsiteY51" fmla="*/ 4617720 h 5364480"/>
                  <a:gd name="connsiteX52" fmla="*/ 2537460 w 5562600"/>
                  <a:gd name="connsiteY52" fmla="*/ 4541520 h 5364480"/>
                  <a:gd name="connsiteX53" fmla="*/ 2590800 w 5562600"/>
                  <a:gd name="connsiteY53" fmla="*/ 4541520 h 5364480"/>
                  <a:gd name="connsiteX54" fmla="*/ 2651760 w 5562600"/>
                  <a:gd name="connsiteY54" fmla="*/ 4587240 h 5364480"/>
                  <a:gd name="connsiteX55" fmla="*/ 2682240 w 5562600"/>
                  <a:gd name="connsiteY55" fmla="*/ 4495800 h 5364480"/>
                  <a:gd name="connsiteX56" fmla="*/ 2773680 w 5562600"/>
                  <a:gd name="connsiteY56" fmla="*/ 4434840 h 5364480"/>
                  <a:gd name="connsiteX57" fmla="*/ 2887980 w 5562600"/>
                  <a:gd name="connsiteY57" fmla="*/ 4465320 h 5364480"/>
                  <a:gd name="connsiteX58" fmla="*/ 2895600 w 5562600"/>
                  <a:gd name="connsiteY58" fmla="*/ 4328160 h 5364480"/>
                  <a:gd name="connsiteX59" fmla="*/ 3002280 w 5562600"/>
                  <a:gd name="connsiteY59" fmla="*/ 4244340 h 5364480"/>
                  <a:gd name="connsiteX60" fmla="*/ 3108960 w 5562600"/>
                  <a:gd name="connsiteY60" fmla="*/ 4244340 h 5364480"/>
                  <a:gd name="connsiteX61" fmla="*/ 3055620 w 5562600"/>
                  <a:gd name="connsiteY61" fmla="*/ 4472940 h 5364480"/>
                  <a:gd name="connsiteX62" fmla="*/ 3139440 w 5562600"/>
                  <a:gd name="connsiteY62" fmla="*/ 4556760 h 5364480"/>
                  <a:gd name="connsiteX63" fmla="*/ 3413760 w 5562600"/>
                  <a:gd name="connsiteY63" fmla="*/ 4541520 h 5364480"/>
                  <a:gd name="connsiteX64" fmla="*/ 3406140 w 5562600"/>
                  <a:gd name="connsiteY64" fmla="*/ 4602480 h 5364480"/>
                  <a:gd name="connsiteX65" fmla="*/ 3444240 w 5562600"/>
                  <a:gd name="connsiteY65" fmla="*/ 4663440 h 5364480"/>
                  <a:gd name="connsiteX66" fmla="*/ 3474720 w 5562600"/>
                  <a:gd name="connsiteY66" fmla="*/ 4815840 h 5364480"/>
                  <a:gd name="connsiteX67" fmla="*/ 3444240 w 5562600"/>
                  <a:gd name="connsiteY67" fmla="*/ 4876800 h 5364480"/>
                  <a:gd name="connsiteX68" fmla="*/ 3390900 w 5562600"/>
                  <a:gd name="connsiteY68" fmla="*/ 4861560 h 5364480"/>
                  <a:gd name="connsiteX69" fmla="*/ 3345180 w 5562600"/>
                  <a:gd name="connsiteY69" fmla="*/ 4968240 h 5364480"/>
                  <a:gd name="connsiteX70" fmla="*/ 3345180 w 5562600"/>
                  <a:gd name="connsiteY70" fmla="*/ 5029200 h 5364480"/>
                  <a:gd name="connsiteX71" fmla="*/ 3291840 w 5562600"/>
                  <a:gd name="connsiteY71" fmla="*/ 5074920 h 5364480"/>
                  <a:gd name="connsiteX72" fmla="*/ 3345180 w 5562600"/>
                  <a:gd name="connsiteY72" fmla="*/ 5135880 h 5364480"/>
                  <a:gd name="connsiteX73" fmla="*/ 3314700 w 5562600"/>
                  <a:gd name="connsiteY73" fmla="*/ 5242560 h 5364480"/>
                  <a:gd name="connsiteX74" fmla="*/ 3429000 w 5562600"/>
                  <a:gd name="connsiteY74" fmla="*/ 5364480 h 5364480"/>
                  <a:gd name="connsiteX75" fmla="*/ 3520440 w 5562600"/>
                  <a:gd name="connsiteY75" fmla="*/ 5364480 h 5364480"/>
                  <a:gd name="connsiteX76" fmla="*/ 3703320 w 5562600"/>
                  <a:gd name="connsiteY76" fmla="*/ 5257800 h 5364480"/>
                  <a:gd name="connsiteX77" fmla="*/ 3802380 w 5562600"/>
                  <a:gd name="connsiteY77" fmla="*/ 5257800 h 5364480"/>
                  <a:gd name="connsiteX78" fmla="*/ 3802380 w 5562600"/>
                  <a:gd name="connsiteY78" fmla="*/ 5143500 h 5364480"/>
                  <a:gd name="connsiteX79" fmla="*/ 3962400 w 5562600"/>
                  <a:gd name="connsiteY79" fmla="*/ 5021580 h 5364480"/>
                  <a:gd name="connsiteX80" fmla="*/ 4099560 w 5562600"/>
                  <a:gd name="connsiteY80" fmla="*/ 4998720 h 5364480"/>
                  <a:gd name="connsiteX81" fmla="*/ 4274820 w 5562600"/>
                  <a:gd name="connsiteY81" fmla="*/ 4861560 h 5364480"/>
                  <a:gd name="connsiteX82" fmla="*/ 4358640 w 5562600"/>
                  <a:gd name="connsiteY82" fmla="*/ 4861560 h 5364480"/>
                  <a:gd name="connsiteX83" fmla="*/ 4381500 w 5562600"/>
                  <a:gd name="connsiteY83" fmla="*/ 4808220 h 5364480"/>
                  <a:gd name="connsiteX84" fmla="*/ 4442460 w 5562600"/>
                  <a:gd name="connsiteY84" fmla="*/ 4777740 h 5364480"/>
                  <a:gd name="connsiteX85" fmla="*/ 4503420 w 5562600"/>
                  <a:gd name="connsiteY85" fmla="*/ 4808220 h 5364480"/>
                  <a:gd name="connsiteX86" fmla="*/ 4503420 w 5562600"/>
                  <a:gd name="connsiteY86" fmla="*/ 4853940 h 5364480"/>
                  <a:gd name="connsiteX87" fmla="*/ 4541520 w 5562600"/>
                  <a:gd name="connsiteY87" fmla="*/ 4930140 h 5364480"/>
                  <a:gd name="connsiteX88" fmla="*/ 4640580 w 5562600"/>
                  <a:gd name="connsiteY88" fmla="*/ 4853940 h 5364480"/>
                  <a:gd name="connsiteX89" fmla="*/ 4671060 w 5562600"/>
                  <a:gd name="connsiteY89" fmla="*/ 4808220 h 5364480"/>
                  <a:gd name="connsiteX90" fmla="*/ 4770120 w 5562600"/>
                  <a:gd name="connsiteY90" fmla="*/ 4808220 h 5364480"/>
                  <a:gd name="connsiteX91" fmla="*/ 4800600 w 5562600"/>
                  <a:gd name="connsiteY91" fmla="*/ 4777740 h 5364480"/>
                  <a:gd name="connsiteX92" fmla="*/ 4945380 w 5562600"/>
                  <a:gd name="connsiteY92" fmla="*/ 4770120 h 5364480"/>
                  <a:gd name="connsiteX93" fmla="*/ 5097780 w 5562600"/>
                  <a:gd name="connsiteY93" fmla="*/ 4853940 h 5364480"/>
                  <a:gd name="connsiteX94" fmla="*/ 5257800 w 5562600"/>
                  <a:gd name="connsiteY94" fmla="*/ 4777740 h 5364480"/>
                  <a:gd name="connsiteX95" fmla="*/ 5234940 w 5562600"/>
                  <a:gd name="connsiteY95" fmla="*/ 4671060 h 5364480"/>
                  <a:gd name="connsiteX96" fmla="*/ 5250180 w 5562600"/>
                  <a:gd name="connsiteY96" fmla="*/ 4617720 h 5364480"/>
                  <a:gd name="connsiteX97" fmla="*/ 5433060 w 5562600"/>
                  <a:gd name="connsiteY97" fmla="*/ 4556760 h 5364480"/>
                  <a:gd name="connsiteX98" fmla="*/ 5562600 w 5562600"/>
                  <a:gd name="connsiteY98" fmla="*/ 4465320 h 5364480"/>
                  <a:gd name="connsiteX99" fmla="*/ 5234940 w 5562600"/>
                  <a:gd name="connsiteY99" fmla="*/ 4114800 h 5364480"/>
                  <a:gd name="connsiteX100" fmla="*/ 5097780 w 5562600"/>
                  <a:gd name="connsiteY100" fmla="*/ 4114800 h 5364480"/>
                  <a:gd name="connsiteX101" fmla="*/ 4998720 w 5562600"/>
                  <a:gd name="connsiteY101" fmla="*/ 4038600 h 5364480"/>
                  <a:gd name="connsiteX102" fmla="*/ 4899660 w 5562600"/>
                  <a:gd name="connsiteY102" fmla="*/ 3825240 h 5364480"/>
                  <a:gd name="connsiteX103" fmla="*/ 4739640 w 5562600"/>
                  <a:gd name="connsiteY103" fmla="*/ 3223260 h 5364480"/>
                  <a:gd name="connsiteX104" fmla="*/ 4671060 w 5562600"/>
                  <a:gd name="connsiteY104" fmla="*/ 2529840 h 5364480"/>
                  <a:gd name="connsiteX105" fmla="*/ 4655820 w 5562600"/>
                  <a:gd name="connsiteY105" fmla="*/ 2499360 h 5364480"/>
                  <a:gd name="connsiteX106" fmla="*/ 4655820 w 5562600"/>
                  <a:gd name="connsiteY106" fmla="*/ 2415540 h 5364480"/>
                  <a:gd name="connsiteX107" fmla="*/ 4701540 w 5562600"/>
                  <a:gd name="connsiteY107" fmla="*/ 1684020 h 5364480"/>
                  <a:gd name="connsiteX108" fmla="*/ 4655820 w 5562600"/>
                  <a:gd name="connsiteY108" fmla="*/ 1569720 h 5364480"/>
                  <a:gd name="connsiteX109" fmla="*/ 4800600 w 5562600"/>
                  <a:gd name="connsiteY109" fmla="*/ 830580 h 5364480"/>
                  <a:gd name="connsiteX110" fmla="*/ 4869180 w 5562600"/>
                  <a:gd name="connsiteY110" fmla="*/ 708660 h 5364480"/>
                  <a:gd name="connsiteX111" fmla="*/ 4869180 w 5562600"/>
                  <a:gd name="connsiteY111" fmla="*/ 617220 h 5364480"/>
                  <a:gd name="connsiteX112" fmla="*/ 4907280 w 5562600"/>
                  <a:gd name="connsiteY112" fmla="*/ 472440 h 5364480"/>
                  <a:gd name="connsiteX113" fmla="*/ 4747260 w 5562600"/>
                  <a:gd name="connsiteY113" fmla="*/ 632460 h 5364480"/>
                  <a:gd name="connsiteX114" fmla="*/ 4602480 w 5562600"/>
                  <a:gd name="connsiteY114" fmla="*/ 731520 h 5364480"/>
                  <a:gd name="connsiteX115" fmla="*/ 4411980 w 5562600"/>
                  <a:gd name="connsiteY115" fmla="*/ 800100 h 5364480"/>
                  <a:gd name="connsiteX116" fmla="*/ 4251960 w 5562600"/>
                  <a:gd name="connsiteY116" fmla="*/ 769620 h 5364480"/>
                  <a:gd name="connsiteX117" fmla="*/ 4061460 w 5562600"/>
                  <a:gd name="connsiteY117" fmla="*/ 662940 h 5364480"/>
                  <a:gd name="connsiteX118" fmla="*/ 4030980 w 5562600"/>
                  <a:gd name="connsiteY118" fmla="*/ 556260 h 5364480"/>
                  <a:gd name="connsiteX119" fmla="*/ 3931920 w 5562600"/>
                  <a:gd name="connsiteY119" fmla="*/ 472440 h 5364480"/>
                  <a:gd name="connsiteX120" fmla="*/ 3832860 w 5562600"/>
                  <a:gd name="connsiteY120" fmla="*/ 320040 h 5364480"/>
                  <a:gd name="connsiteX121" fmla="*/ 3718560 w 5562600"/>
                  <a:gd name="connsiteY121" fmla="*/ 266700 h 5364480"/>
                  <a:gd name="connsiteX122" fmla="*/ 3489960 w 5562600"/>
                  <a:gd name="connsiteY122" fmla="*/ 243840 h 5364480"/>
                  <a:gd name="connsiteX123" fmla="*/ 3375660 w 5562600"/>
                  <a:gd name="connsiteY123" fmla="*/ 144780 h 5364480"/>
                  <a:gd name="connsiteX124" fmla="*/ 3223260 w 5562600"/>
                  <a:gd name="connsiteY124" fmla="*/ 0 h 5364480"/>
                  <a:gd name="connsiteX125" fmla="*/ 3162300 w 5562600"/>
                  <a:gd name="connsiteY125" fmla="*/ 68580 h 5364480"/>
                  <a:gd name="connsiteX126" fmla="*/ 3192780 w 5562600"/>
                  <a:gd name="connsiteY126" fmla="*/ 190500 h 5364480"/>
                  <a:gd name="connsiteX127" fmla="*/ 3002280 w 5562600"/>
                  <a:gd name="connsiteY127" fmla="*/ 556260 h 5364480"/>
                  <a:gd name="connsiteX128" fmla="*/ 2918460 w 5562600"/>
                  <a:gd name="connsiteY128" fmla="*/ 838200 h 5364480"/>
                  <a:gd name="connsiteX129" fmla="*/ 2880360 w 5562600"/>
                  <a:gd name="connsiteY129" fmla="*/ 891540 h 5364480"/>
                  <a:gd name="connsiteX130" fmla="*/ 2857500 w 5562600"/>
                  <a:gd name="connsiteY130" fmla="*/ 1036320 h 5364480"/>
                  <a:gd name="connsiteX131" fmla="*/ 2796540 w 5562600"/>
                  <a:gd name="connsiteY131" fmla="*/ 1280160 h 5364480"/>
                  <a:gd name="connsiteX132" fmla="*/ 2804160 w 5562600"/>
                  <a:gd name="connsiteY132" fmla="*/ 1386840 h 5364480"/>
                  <a:gd name="connsiteX133" fmla="*/ 2796540 w 5562600"/>
                  <a:gd name="connsiteY133" fmla="*/ 1432560 h 5364480"/>
                  <a:gd name="connsiteX134" fmla="*/ 2781300 w 5562600"/>
                  <a:gd name="connsiteY134" fmla="*/ 1645920 h 5364480"/>
                  <a:gd name="connsiteX135" fmla="*/ 2910840 w 5562600"/>
                  <a:gd name="connsiteY135" fmla="*/ 1714500 h 5364480"/>
                  <a:gd name="connsiteX136" fmla="*/ 3025140 w 5562600"/>
                  <a:gd name="connsiteY136" fmla="*/ 1554480 h 5364480"/>
                  <a:gd name="connsiteX137" fmla="*/ 3154680 w 5562600"/>
                  <a:gd name="connsiteY137" fmla="*/ 1569720 h 5364480"/>
                  <a:gd name="connsiteX138" fmla="*/ 3276600 w 5562600"/>
                  <a:gd name="connsiteY138" fmla="*/ 1508760 h 5364480"/>
                  <a:gd name="connsiteX139" fmla="*/ 3368040 w 5562600"/>
                  <a:gd name="connsiteY139" fmla="*/ 1432560 h 5364480"/>
                  <a:gd name="connsiteX140" fmla="*/ 3505200 w 5562600"/>
                  <a:gd name="connsiteY140" fmla="*/ 1432560 h 5364480"/>
                  <a:gd name="connsiteX141" fmla="*/ 3596640 w 5562600"/>
                  <a:gd name="connsiteY141" fmla="*/ 1501140 h 5364480"/>
                  <a:gd name="connsiteX142" fmla="*/ 3649980 w 5562600"/>
                  <a:gd name="connsiteY142" fmla="*/ 1493520 h 5364480"/>
                  <a:gd name="connsiteX143" fmla="*/ 3718560 w 5562600"/>
                  <a:gd name="connsiteY143" fmla="*/ 1394460 h 5364480"/>
                  <a:gd name="connsiteX144" fmla="*/ 3848100 w 5562600"/>
                  <a:gd name="connsiteY144" fmla="*/ 1363980 h 5364480"/>
                  <a:gd name="connsiteX145" fmla="*/ 3947160 w 5562600"/>
                  <a:gd name="connsiteY145" fmla="*/ 1280160 h 5364480"/>
                  <a:gd name="connsiteX146" fmla="*/ 3962400 w 5562600"/>
                  <a:gd name="connsiteY146" fmla="*/ 1104900 h 5364480"/>
                  <a:gd name="connsiteX147" fmla="*/ 4046220 w 5562600"/>
                  <a:gd name="connsiteY147" fmla="*/ 1104900 h 5364480"/>
                  <a:gd name="connsiteX148" fmla="*/ 4244340 w 5562600"/>
                  <a:gd name="connsiteY148" fmla="*/ 1333500 h 5364480"/>
                  <a:gd name="connsiteX149" fmla="*/ 4297680 w 5562600"/>
                  <a:gd name="connsiteY149" fmla="*/ 1531620 h 5364480"/>
                  <a:gd name="connsiteX150" fmla="*/ 4305300 w 5562600"/>
                  <a:gd name="connsiteY150" fmla="*/ 1691640 h 5364480"/>
                  <a:gd name="connsiteX151" fmla="*/ 4221480 w 5562600"/>
                  <a:gd name="connsiteY151" fmla="*/ 1828800 h 5364480"/>
                  <a:gd name="connsiteX152" fmla="*/ 4206240 w 5562600"/>
                  <a:gd name="connsiteY152" fmla="*/ 2164080 h 5364480"/>
                  <a:gd name="connsiteX153" fmla="*/ 4130040 w 5562600"/>
                  <a:gd name="connsiteY153" fmla="*/ 2453640 h 5364480"/>
                  <a:gd name="connsiteX154" fmla="*/ 4015740 w 5562600"/>
                  <a:gd name="connsiteY154" fmla="*/ 2697480 h 5364480"/>
                  <a:gd name="connsiteX155" fmla="*/ 3863340 w 5562600"/>
                  <a:gd name="connsiteY155" fmla="*/ 2766060 h 5364480"/>
                  <a:gd name="connsiteX156" fmla="*/ 3733800 w 5562600"/>
                  <a:gd name="connsiteY156" fmla="*/ 2720340 h 5364480"/>
                  <a:gd name="connsiteX157" fmla="*/ 3627120 w 5562600"/>
                  <a:gd name="connsiteY157" fmla="*/ 2583180 h 5364480"/>
                  <a:gd name="connsiteX158" fmla="*/ 3375660 w 5562600"/>
                  <a:gd name="connsiteY158" fmla="*/ 2499360 h 5364480"/>
                  <a:gd name="connsiteX159" fmla="*/ 3406140 w 5562600"/>
                  <a:gd name="connsiteY159" fmla="*/ 2400300 h 5364480"/>
                  <a:gd name="connsiteX160" fmla="*/ 3307080 w 5562600"/>
                  <a:gd name="connsiteY160" fmla="*/ 2263140 h 5364480"/>
                  <a:gd name="connsiteX161" fmla="*/ 3261360 w 5562600"/>
                  <a:gd name="connsiteY161" fmla="*/ 2247900 h 5364480"/>
                  <a:gd name="connsiteX162" fmla="*/ 3147060 w 5562600"/>
                  <a:gd name="connsiteY162" fmla="*/ 2194560 h 5364480"/>
                  <a:gd name="connsiteX163" fmla="*/ 3063240 w 5562600"/>
                  <a:gd name="connsiteY163" fmla="*/ 2301240 h 5364480"/>
                  <a:gd name="connsiteX164" fmla="*/ 3063240 w 5562600"/>
                  <a:gd name="connsiteY164" fmla="*/ 2400300 h 5364480"/>
                  <a:gd name="connsiteX165" fmla="*/ 3040380 w 5562600"/>
                  <a:gd name="connsiteY165" fmla="*/ 2438400 h 5364480"/>
                  <a:gd name="connsiteX166" fmla="*/ 3086100 w 5562600"/>
                  <a:gd name="connsiteY166" fmla="*/ 2499360 h 5364480"/>
                  <a:gd name="connsiteX167" fmla="*/ 3086100 w 5562600"/>
                  <a:gd name="connsiteY167" fmla="*/ 2644140 h 5364480"/>
                  <a:gd name="connsiteX168" fmla="*/ 2910840 w 5562600"/>
                  <a:gd name="connsiteY168" fmla="*/ 2865120 h 5364480"/>
                  <a:gd name="connsiteX169" fmla="*/ 2682240 w 5562600"/>
                  <a:gd name="connsiteY169" fmla="*/ 2926080 h 5364480"/>
                  <a:gd name="connsiteX170" fmla="*/ 2552700 w 5562600"/>
                  <a:gd name="connsiteY170" fmla="*/ 2842260 h 5364480"/>
                  <a:gd name="connsiteX171" fmla="*/ 2453640 w 5562600"/>
                  <a:gd name="connsiteY171" fmla="*/ 2522220 h 5364480"/>
                  <a:gd name="connsiteX172" fmla="*/ 2362200 w 5562600"/>
                  <a:gd name="connsiteY172" fmla="*/ 1889760 h 5364480"/>
                  <a:gd name="connsiteX173" fmla="*/ 2339340 w 5562600"/>
                  <a:gd name="connsiteY173" fmla="*/ 1699260 h 5364480"/>
                  <a:gd name="connsiteX174" fmla="*/ 2392680 w 5562600"/>
                  <a:gd name="connsiteY174" fmla="*/ 1524000 h 5364480"/>
                  <a:gd name="connsiteX175" fmla="*/ 2316480 w 5562600"/>
                  <a:gd name="connsiteY175" fmla="*/ 1379220 h 5364480"/>
                  <a:gd name="connsiteX176" fmla="*/ 2148840 w 5562600"/>
                  <a:gd name="connsiteY176" fmla="*/ 1303020 h 5364480"/>
                  <a:gd name="connsiteX177" fmla="*/ 1988820 w 5562600"/>
                  <a:gd name="connsiteY177" fmla="*/ 1325880 h 5364480"/>
                  <a:gd name="connsiteX178" fmla="*/ 1981200 w 5562600"/>
                  <a:gd name="connsiteY178" fmla="*/ 1402080 h 5364480"/>
                  <a:gd name="connsiteX179" fmla="*/ 1912620 w 5562600"/>
                  <a:gd name="connsiteY179" fmla="*/ 1485900 h 5364480"/>
                  <a:gd name="connsiteX180" fmla="*/ 1821180 w 5562600"/>
                  <a:gd name="connsiteY180" fmla="*/ 1478280 h 5364480"/>
                  <a:gd name="connsiteX181" fmla="*/ 1668780 w 5562600"/>
                  <a:gd name="connsiteY181" fmla="*/ 1394460 h 5364480"/>
                  <a:gd name="connsiteX182" fmla="*/ 1653540 w 5562600"/>
                  <a:gd name="connsiteY182" fmla="*/ 1303020 h 5364480"/>
                  <a:gd name="connsiteX183" fmla="*/ 1447800 w 5562600"/>
                  <a:gd name="connsiteY183" fmla="*/ 1165860 h 53644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</a:cxnLst>
                <a:rect l="l" t="t" r="r" b="b"/>
                <a:pathLst>
                  <a:path w="5562600" h="5364480">
                    <a:moveTo>
                      <a:pt x="1447800" y="1165860"/>
                    </a:moveTo>
                    <a:lnTo>
                      <a:pt x="1417320" y="1310640"/>
                    </a:lnTo>
                    <a:lnTo>
                      <a:pt x="1463040" y="1470660"/>
                    </a:lnTo>
                    <a:lnTo>
                      <a:pt x="1440180" y="1623060"/>
                    </a:lnTo>
                    <a:lnTo>
                      <a:pt x="1348740" y="1699260"/>
                    </a:lnTo>
                    <a:lnTo>
                      <a:pt x="1196340" y="1653540"/>
                    </a:lnTo>
                    <a:lnTo>
                      <a:pt x="1165860" y="1722120"/>
                    </a:lnTo>
                    <a:lnTo>
                      <a:pt x="1318260" y="1798320"/>
                    </a:lnTo>
                    <a:lnTo>
                      <a:pt x="1402080" y="1905000"/>
                    </a:lnTo>
                    <a:lnTo>
                      <a:pt x="1386840" y="2423160"/>
                    </a:lnTo>
                    <a:lnTo>
                      <a:pt x="1211580" y="3025140"/>
                    </a:lnTo>
                    <a:lnTo>
                      <a:pt x="1158240" y="3124200"/>
                    </a:lnTo>
                    <a:lnTo>
                      <a:pt x="1028700" y="3101340"/>
                    </a:lnTo>
                    <a:lnTo>
                      <a:pt x="883920" y="3246120"/>
                    </a:lnTo>
                    <a:lnTo>
                      <a:pt x="754380" y="3284220"/>
                    </a:lnTo>
                    <a:lnTo>
                      <a:pt x="601980" y="3162300"/>
                    </a:lnTo>
                    <a:lnTo>
                      <a:pt x="426720" y="3276600"/>
                    </a:lnTo>
                    <a:lnTo>
                      <a:pt x="327660" y="3489960"/>
                    </a:lnTo>
                    <a:lnTo>
                      <a:pt x="274320" y="3558540"/>
                    </a:lnTo>
                    <a:lnTo>
                      <a:pt x="243840" y="3581400"/>
                    </a:lnTo>
                    <a:lnTo>
                      <a:pt x="213360" y="3649980"/>
                    </a:lnTo>
                    <a:lnTo>
                      <a:pt x="99060" y="3695700"/>
                    </a:lnTo>
                    <a:lnTo>
                      <a:pt x="0" y="3802380"/>
                    </a:lnTo>
                    <a:lnTo>
                      <a:pt x="30480" y="3931920"/>
                    </a:lnTo>
                    <a:lnTo>
                      <a:pt x="175260" y="3901440"/>
                    </a:lnTo>
                    <a:lnTo>
                      <a:pt x="259080" y="4046220"/>
                    </a:lnTo>
                    <a:lnTo>
                      <a:pt x="259080" y="4335780"/>
                    </a:lnTo>
                    <a:lnTo>
                      <a:pt x="228600" y="4533900"/>
                    </a:lnTo>
                    <a:lnTo>
                      <a:pt x="419100" y="4495800"/>
                    </a:lnTo>
                    <a:lnTo>
                      <a:pt x="495300" y="4556760"/>
                    </a:lnTo>
                    <a:lnTo>
                      <a:pt x="510540" y="4411980"/>
                    </a:lnTo>
                    <a:lnTo>
                      <a:pt x="632460" y="4396740"/>
                    </a:lnTo>
                    <a:lnTo>
                      <a:pt x="731520" y="4434840"/>
                    </a:lnTo>
                    <a:lnTo>
                      <a:pt x="746760" y="4488180"/>
                    </a:lnTo>
                    <a:lnTo>
                      <a:pt x="1051560" y="4480560"/>
                    </a:lnTo>
                    <a:lnTo>
                      <a:pt x="1127760" y="4511040"/>
                    </a:lnTo>
                    <a:lnTo>
                      <a:pt x="1303020" y="4480560"/>
                    </a:lnTo>
                    <a:lnTo>
                      <a:pt x="1455420" y="4488180"/>
                    </a:lnTo>
                    <a:lnTo>
                      <a:pt x="1485900" y="4389120"/>
                    </a:lnTo>
                    <a:lnTo>
                      <a:pt x="1577340" y="4328160"/>
                    </a:lnTo>
                    <a:lnTo>
                      <a:pt x="1737360" y="4335780"/>
                    </a:lnTo>
                    <a:lnTo>
                      <a:pt x="1752600" y="4411980"/>
                    </a:lnTo>
                    <a:lnTo>
                      <a:pt x="1874520" y="4419600"/>
                    </a:lnTo>
                    <a:lnTo>
                      <a:pt x="1905000" y="4495800"/>
                    </a:lnTo>
                    <a:lnTo>
                      <a:pt x="2004060" y="4526280"/>
                    </a:lnTo>
                    <a:lnTo>
                      <a:pt x="2042160" y="4594860"/>
                    </a:lnTo>
                    <a:lnTo>
                      <a:pt x="2141220" y="4640580"/>
                    </a:lnTo>
                    <a:lnTo>
                      <a:pt x="2141220" y="4549140"/>
                    </a:lnTo>
                    <a:lnTo>
                      <a:pt x="2247900" y="4518660"/>
                    </a:lnTo>
                    <a:lnTo>
                      <a:pt x="2339340" y="4579620"/>
                    </a:lnTo>
                    <a:lnTo>
                      <a:pt x="2339340" y="4617720"/>
                    </a:lnTo>
                    <a:lnTo>
                      <a:pt x="2461260" y="4617720"/>
                    </a:lnTo>
                    <a:lnTo>
                      <a:pt x="2537460" y="4541520"/>
                    </a:lnTo>
                    <a:lnTo>
                      <a:pt x="2590800" y="4541520"/>
                    </a:lnTo>
                    <a:lnTo>
                      <a:pt x="2651760" y="4587240"/>
                    </a:lnTo>
                    <a:lnTo>
                      <a:pt x="2682240" y="4495800"/>
                    </a:lnTo>
                    <a:lnTo>
                      <a:pt x="2773680" y="4434840"/>
                    </a:lnTo>
                    <a:lnTo>
                      <a:pt x="2887980" y="4465320"/>
                    </a:lnTo>
                    <a:lnTo>
                      <a:pt x="2895600" y="4328160"/>
                    </a:lnTo>
                    <a:lnTo>
                      <a:pt x="3002280" y="4244340"/>
                    </a:lnTo>
                    <a:lnTo>
                      <a:pt x="3108960" y="4244340"/>
                    </a:lnTo>
                    <a:lnTo>
                      <a:pt x="3055620" y="4472940"/>
                    </a:lnTo>
                    <a:lnTo>
                      <a:pt x="3139440" y="4556760"/>
                    </a:lnTo>
                    <a:lnTo>
                      <a:pt x="3413760" y="4541520"/>
                    </a:lnTo>
                    <a:lnTo>
                      <a:pt x="3406140" y="4602480"/>
                    </a:lnTo>
                    <a:lnTo>
                      <a:pt x="3444240" y="4663440"/>
                    </a:lnTo>
                    <a:lnTo>
                      <a:pt x="3474720" y="4815840"/>
                    </a:lnTo>
                    <a:lnTo>
                      <a:pt x="3444240" y="4876800"/>
                    </a:lnTo>
                    <a:lnTo>
                      <a:pt x="3390900" y="4861560"/>
                    </a:lnTo>
                    <a:lnTo>
                      <a:pt x="3345180" y="4968240"/>
                    </a:lnTo>
                    <a:lnTo>
                      <a:pt x="3345180" y="5029200"/>
                    </a:lnTo>
                    <a:lnTo>
                      <a:pt x="3291840" y="5074920"/>
                    </a:lnTo>
                    <a:lnTo>
                      <a:pt x="3345180" y="5135880"/>
                    </a:lnTo>
                    <a:lnTo>
                      <a:pt x="3314700" y="5242560"/>
                    </a:lnTo>
                    <a:lnTo>
                      <a:pt x="3429000" y="5364480"/>
                    </a:lnTo>
                    <a:lnTo>
                      <a:pt x="3520440" y="5364480"/>
                    </a:lnTo>
                    <a:lnTo>
                      <a:pt x="3703320" y="5257800"/>
                    </a:lnTo>
                    <a:lnTo>
                      <a:pt x="3802380" y="5257800"/>
                    </a:lnTo>
                    <a:lnTo>
                      <a:pt x="3802380" y="5143500"/>
                    </a:lnTo>
                    <a:lnTo>
                      <a:pt x="3962400" y="5021580"/>
                    </a:lnTo>
                    <a:lnTo>
                      <a:pt x="4099560" y="4998720"/>
                    </a:lnTo>
                    <a:lnTo>
                      <a:pt x="4274820" y="4861560"/>
                    </a:lnTo>
                    <a:lnTo>
                      <a:pt x="4358640" y="4861560"/>
                    </a:lnTo>
                    <a:lnTo>
                      <a:pt x="4381500" y="4808220"/>
                    </a:lnTo>
                    <a:lnTo>
                      <a:pt x="4442460" y="4777740"/>
                    </a:lnTo>
                    <a:lnTo>
                      <a:pt x="4503420" y="4808220"/>
                    </a:lnTo>
                    <a:lnTo>
                      <a:pt x="4503420" y="4853940"/>
                    </a:lnTo>
                    <a:lnTo>
                      <a:pt x="4541520" y="4930140"/>
                    </a:lnTo>
                    <a:lnTo>
                      <a:pt x="4640580" y="4853940"/>
                    </a:lnTo>
                    <a:lnTo>
                      <a:pt x="4671060" y="4808220"/>
                    </a:lnTo>
                    <a:lnTo>
                      <a:pt x="4770120" y="4808220"/>
                    </a:lnTo>
                    <a:lnTo>
                      <a:pt x="4800600" y="4777740"/>
                    </a:lnTo>
                    <a:lnTo>
                      <a:pt x="4945380" y="4770120"/>
                    </a:lnTo>
                    <a:lnTo>
                      <a:pt x="5097780" y="4853940"/>
                    </a:lnTo>
                    <a:lnTo>
                      <a:pt x="5257800" y="4777740"/>
                    </a:lnTo>
                    <a:lnTo>
                      <a:pt x="5234940" y="4671060"/>
                    </a:lnTo>
                    <a:lnTo>
                      <a:pt x="5250180" y="4617720"/>
                    </a:lnTo>
                    <a:lnTo>
                      <a:pt x="5433060" y="4556760"/>
                    </a:lnTo>
                    <a:lnTo>
                      <a:pt x="5562600" y="4465320"/>
                    </a:lnTo>
                    <a:lnTo>
                      <a:pt x="5234940" y="4114800"/>
                    </a:lnTo>
                    <a:lnTo>
                      <a:pt x="5097780" y="4114800"/>
                    </a:lnTo>
                    <a:lnTo>
                      <a:pt x="4998720" y="4038600"/>
                    </a:lnTo>
                    <a:lnTo>
                      <a:pt x="4899660" y="3825240"/>
                    </a:lnTo>
                    <a:lnTo>
                      <a:pt x="4739640" y="3223260"/>
                    </a:lnTo>
                    <a:lnTo>
                      <a:pt x="4671060" y="2529840"/>
                    </a:lnTo>
                    <a:lnTo>
                      <a:pt x="4655820" y="2499360"/>
                    </a:lnTo>
                    <a:lnTo>
                      <a:pt x="4655820" y="2415540"/>
                    </a:lnTo>
                    <a:lnTo>
                      <a:pt x="4701540" y="1684020"/>
                    </a:lnTo>
                    <a:lnTo>
                      <a:pt x="4655820" y="1569720"/>
                    </a:lnTo>
                    <a:lnTo>
                      <a:pt x="4800600" y="830580"/>
                    </a:lnTo>
                    <a:lnTo>
                      <a:pt x="4869180" y="708660"/>
                    </a:lnTo>
                    <a:lnTo>
                      <a:pt x="4869180" y="617220"/>
                    </a:lnTo>
                    <a:lnTo>
                      <a:pt x="4907280" y="472440"/>
                    </a:lnTo>
                    <a:lnTo>
                      <a:pt x="4747260" y="632460"/>
                    </a:lnTo>
                    <a:lnTo>
                      <a:pt x="4602480" y="731520"/>
                    </a:lnTo>
                    <a:lnTo>
                      <a:pt x="4411980" y="800100"/>
                    </a:lnTo>
                    <a:lnTo>
                      <a:pt x="4251960" y="769620"/>
                    </a:lnTo>
                    <a:lnTo>
                      <a:pt x="4061460" y="662940"/>
                    </a:lnTo>
                    <a:lnTo>
                      <a:pt x="4030980" y="556260"/>
                    </a:lnTo>
                    <a:lnTo>
                      <a:pt x="3931920" y="472440"/>
                    </a:lnTo>
                    <a:lnTo>
                      <a:pt x="3832860" y="320040"/>
                    </a:lnTo>
                    <a:lnTo>
                      <a:pt x="3718560" y="266700"/>
                    </a:lnTo>
                    <a:lnTo>
                      <a:pt x="3489960" y="243840"/>
                    </a:lnTo>
                    <a:lnTo>
                      <a:pt x="3375660" y="144780"/>
                    </a:lnTo>
                    <a:lnTo>
                      <a:pt x="3223260" y="0"/>
                    </a:lnTo>
                    <a:lnTo>
                      <a:pt x="3162300" y="68580"/>
                    </a:lnTo>
                    <a:lnTo>
                      <a:pt x="3192780" y="190500"/>
                    </a:lnTo>
                    <a:lnTo>
                      <a:pt x="3002280" y="556260"/>
                    </a:lnTo>
                    <a:lnTo>
                      <a:pt x="2918460" y="838200"/>
                    </a:lnTo>
                    <a:lnTo>
                      <a:pt x="2880360" y="891540"/>
                    </a:lnTo>
                    <a:lnTo>
                      <a:pt x="2857500" y="1036320"/>
                    </a:lnTo>
                    <a:lnTo>
                      <a:pt x="2796540" y="1280160"/>
                    </a:lnTo>
                    <a:lnTo>
                      <a:pt x="2804160" y="1386840"/>
                    </a:lnTo>
                    <a:lnTo>
                      <a:pt x="2796540" y="1432560"/>
                    </a:lnTo>
                    <a:lnTo>
                      <a:pt x="2781300" y="1645920"/>
                    </a:lnTo>
                    <a:lnTo>
                      <a:pt x="2910840" y="1714500"/>
                    </a:lnTo>
                    <a:lnTo>
                      <a:pt x="3025140" y="1554480"/>
                    </a:lnTo>
                    <a:lnTo>
                      <a:pt x="3154680" y="1569720"/>
                    </a:lnTo>
                    <a:lnTo>
                      <a:pt x="3276600" y="1508760"/>
                    </a:lnTo>
                    <a:lnTo>
                      <a:pt x="3368040" y="1432560"/>
                    </a:lnTo>
                    <a:lnTo>
                      <a:pt x="3505200" y="1432560"/>
                    </a:lnTo>
                    <a:lnTo>
                      <a:pt x="3596640" y="1501140"/>
                    </a:lnTo>
                    <a:lnTo>
                      <a:pt x="3649980" y="1493520"/>
                    </a:lnTo>
                    <a:lnTo>
                      <a:pt x="3718560" y="1394460"/>
                    </a:lnTo>
                    <a:lnTo>
                      <a:pt x="3848100" y="1363980"/>
                    </a:lnTo>
                    <a:lnTo>
                      <a:pt x="3947160" y="1280160"/>
                    </a:lnTo>
                    <a:lnTo>
                      <a:pt x="3962400" y="1104900"/>
                    </a:lnTo>
                    <a:lnTo>
                      <a:pt x="4046220" y="1104900"/>
                    </a:lnTo>
                    <a:lnTo>
                      <a:pt x="4244340" y="1333500"/>
                    </a:lnTo>
                    <a:lnTo>
                      <a:pt x="4297680" y="1531620"/>
                    </a:lnTo>
                    <a:lnTo>
                      <a:pt x="4305300" y="1691640"/>
                    </a:lnTo>
                    <a:lnTo>
                      <a:pt x="4221480" y="1828800"/>
                    </a:lnTo>
                    <a:lnTo>
                      <a:pt x="4206240" y="2164080"/>
                    </a:lnTo>
                    <a:lnTo>
                      <a:pt x="4130040" y="2453640"/>
                    </a:lnTo>
                    <a:lnTo>
                      <a:pt x="4015740" y="2697480"/>
                    </a:lnTo>
                    <a:lnTo>
                      <a:pt x="3863340" y="2766060"/>
                    </a:lnTo>
                    <a:lnTo>
                      <a:pt x="3733800" y="2720340"/>
                    </a:lnTo>
                    <a:lnTo>
                      <a:pt x="3627120" y="2583180"/>
                    </a:lnTo>
                    <a:lnTo>
                      <a:pt x="3375660" y="2499360"/>
                    </a:lnTo>
                    <a:lnTo>
                      <a:pt x="3406140" y="2400300"/>
                    </a:lnTo>
                    <a:lnTo>
                      <a:pt x="3307080" y="2263140"/>
                    </a:lnTo>
                    <a:lnTo>
                      <a:pt x="3261360" y="2247900"/>
                    </a:lnTo>
                    <a:lnTo>
                      <a:pt x="3147060" y="2194560"/>
                    </a:lnTo>
                    <a:lnTo>
                      <a:pt x="3063240" y="2301240"/>
                    </a:lnTo>
                    <a:lnTo>
                      <a:pt x="3063240" y="2400300"/>
                    </a:lnTo>
                    <a:lnTo>
                      <a:pt x="3040380" y="2438400"/>
                    </a:lnTo>
                    <a:lnTo>
                      <a:pt x="3086100" y="2499360"/>
                    </a:lnTo>
                    <a:lnTo>
                      <a:pt x="3086100" y="2644140"/>
                    </a:lnTo>
                    <a:lnTo>
                      <a:pt x="2910840" y="2865120"/>
                    </a:lnTo>
                    <a:lnTo>
                      <a:pt x="2682240" y="2926080"/>
                    </a:lnTo>
                    <a:lnTo>
                      <a:pt x="2552700" y="2842260"/>
                    </a:lnTo>
                    <a:lnTo>
                      <a:pt x="2453640" y="2522220"/>
                    </a:lnTo>
                    <a:lnTo>
                      <a:pt x="2362200" y="1889760"/>
                    </a:lnTo>
                    <a:lnTo>
                      <a:pt x="2339340" y="1699260"/>
                    </a:lnTo>
                    <a:lnTo>
                      <a:pt x="2392680" y="1524000"/>
                    </a:lnTo>
                    <a:lnTo>
                      <a:pt x="2316480" y="1379220"/>
                    </a:lnTo>
                    <a:lnTo>
                      <a:pt x="2148840" y="1303020"/>
                    </a:lnTo>
                    <a:lnTo>
                      <a:pt x="1988820" y="1325880"/>
                    </a:lnTo>
                    <a:lnTo>
                      <a:pt x="1981200" y="1402080"/>
                    </a:lnTo>
                    <a:lnTo>
                      <a:pt x="1912620" y="1485900"/>
                    </a:lnTo>
                    <a:lnTo>
                      <a:pt x="1821180" y="1478280"/>
                    </a:lnTo>
                    <a:lnTo>
                      <a:pt x="1668780" y="1394460"/>
                    </a:lnTo>
                    <a:lnTo>
                      <a:pt x="1653540" y="1303020"/>
                    </a:lnTo>
                    <a:lnTo>
                      <a:pt x="1447800" y="1165860"/>
                    </a:lnTo>
                    <a:close/>
                  </a:path>
                </a:pathLst>
              </a:custGeom>
              <a:solidFill>
                <a:srgbClr val="66FF33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87" name="フリーフォーム: 図形 186">
                <a:extLst>
                  <a:ext uri="{FF2B5EF4-FFF2-40B4-BE49-F238E27FC236}">
                    <a16:creationId xmlns:a16="http://schemas.microsoft.com/office/drawing/2014/main" id="{63D0009F-449C-D741-0352-2B1EA97EE0F4}"/>
                  </a:ext>
                </a:extLst>
              </p:cNvPr>
              <p:cNvSpPr/>
              <p:nvPr/>
            </p:nvSpPr>
            <p:spPr>
              <a:xfrm>
                <a:off x="4278994" y="3409032"/>
                <a:ext cx="362163" cy="133789"/>
              </a:xfrm>
              <a:custGeom>
                <a:avLst/>
                <a:gdLst>
                  <a:gd name="connsiteX0" fmla="*/ 297772 w 362163"/>
                  <a:gd name="connsiteY0" fmla="*/ 0 h 133789"/>
                  <a:gd name="connsiteX1" fmla="*/ 298825 w 362163"/>
                  <a:gd name="connsiteY1" fmla="*/ 195 h 133789"/>
                  <a:gd name="connsiteX2" fmla="*/ 315511 w 362163"/>
                  <a:gd name="connsiteY2" fmla="*/ 25982 h 133789"/>
                  <a:gd name="connsiteX3" fmla="*/ 332197 w 362163"/>
                  <a:gd name="connsiteY3" fmla="*/ 54803 h 133789"/>
                  <a:gd name="connsiteX4" fmla="*/ 354952 w 362163"/>
                  <a:gd name="connsiteY4" fmla="*/ 98975 h 133789"/>
                  <a:gd name="connsiteX5" fmla="*/ 350399 w 362163"/>
                  <a:gd name="connsiteY5" fmla="*/ 112634 h 133789"/>
                  <a:gd name="connsiteX6" fmla="*/ 341298 w 362163"/>
                  <a:gd name="connsiteY6" fmla="*/ 115478 h 133789"/>
                  <a:gd name="connsiteX7" fmla="*/ 343004 w 362163"/>
                  <a:gd name="connsiteY7" fmla="*/ 125717 h 133789"/>
                  <a:gd name="connsiteX8" fmla="*/ 350399 w 362163"/>
                  <a:gd name="connsiteY8" fmla="*/ 129699 h 133789"/>
                  <a:gd name="connsiteX9" fmla="*/ 360638 w 362163"/>
                  <a:gd name="connsiteY9" fmla="*/ 131974 h 133789"/>
                  <a:gd name="connsiteX10" fmla="*/ 361044 w 362163"/>
                  <a:gd name="connsiteY10" fmla="*/ 131831 h 133789"/>
                  <a:gd name="connsiteX11" fmla="*/ 362163 w 362163"/>
                  <a:gd name="connsiteY11" fmla="*/ 133789 h 133789"/>
                  <a:gd name="connsiteX12" fmla="*/ 2555 w 362163"/>
                  <a:gd name="connsiteY12" fmla="*/ 133789 h 133789"/>
                  <a:gd name="connsiteX13" fmla="*/ 0 w 362163"/>
                  <a:gd name="connsiteY13" fmla="*/ 130950 h 133789"/>
                  <a:gd name="connsiteX14" fmla="*/ 9101 w 362163"/>
                  <a:gd name="connsiteY14" fmla="*/ 125489 h 133789"/>
                  <a:gd name="connsiteX15" fmla="*/ 15472 w 362163"/>
                  <a:gd name="connsiteY15" fmla="*/ 108197 h 133789"/>
                  <a:gd name="connsiteX16" fmla="*/ 30034 w 362163"/>
                  <a:gd name="connsiteY16" fmla="*/ 103646 h 133789"/>
                  <a:gd name="connsiteX17" fmla="*/ 30034 w 362163"/>
                  <a:gd name="connsiteY17" fmla="*/ 93635 h 133789"/>
                  <a:gd name="connsiteX18" fmla="*/ 43686 w 362163"/>
                  <a:gd name="connsiteY18" fmla="*/ 108197 h 133789"/>
                  <a:gd name="connsiteX19" fmla="*/ 54608 w 362163"/>
                  <a:gd name="connsiteY19" fmla="*/ 108197 h 133789"/>
                  <a:gd name="connsiteX20" fmla="*/ 76451 w 362163"/>
                  <a:gd name="connsiteY20" fmla="*/ 95455 h 133789"/>
                  <a:gd name="connsiteX21" fmla="*/ 88283 w 362163"/>
                  <a:gd name="connsiteY21" fmla="*/ 95455 h 133789"/>
                  <a:gd name="connsiteX22" fmla="*/ 88283 w 362163"/>
                  <a:gd name="connsiteY22" fmla="*/ 81803 h 133789"/>
                  <a:gd name="connsiteX23" fmla="*/ 107395 w 362163"/>
                  <a:gd name="connsiteY23" fmla="*/ 67241 h 133789"/>
                  <a:gd name="connsiteX24" fmla="*/ 123777 w 362163"/>
                  <a:gd name="connsiteY24" fmla="*/ 64511 h 133789"/>
                  <a:gd name="connsiteX25" fmla="*/ 144710 w 362163"/>
                  <a:gd name="connsiteY25" fmla="*/ 48128 h 133789"/>
                  <a:gd name="connsiteX26" fmla="*/ 154722 w 362163"/>
                  <a:gd name="connsiteY26" fmla="*/ 48128 h 133789"/>
                  <a:gd name="connsiteX27" fmla="*/ 157452 w 362163"/>
                  <a:gd name="connsiteY27" fmla="*/ 41758 h 133789"/>
                  <a:gd name="connsiteX28" fmla="*/ 164733 w 362163"/>
                  <a:gd name="connsiteY28" fmla="*/ 38117 h 133789"/>
                  <a:gd name="connsiteX29" fmla="*/ 172014 w 362163"/>
                  <a:gd name="connsiteY29" fmla="*/ 41758 h 133789"/>
                  <a:gd name="connsiteX30" fmla="*/ 172014 w 362163"/>
                  <a:gd name="connsiteY30" fmla="*/ 47218 h 133789"/>
                  <a:gd name="connsiteX31" fmla="*/ 176565 w 362163"/>
                  <a:gd name="connsiteY31" fmla="*/ 56320 h 133789"/>
                  <a:gd name="connsiteX32" fmla="*/ 188397 w 362163"/>
                  <a:gd name="connsiteY32" fmla="*/ 47218 h 133789"/>
                  <a:gd name="connsiteX33" fmla="*/ 192037 w 362163"/>
                  <a:gd name="connsiteY33" fmla="*/ 41758 h 133789"/>
                  <a:gd name="connsiteX34" fmla="*/ 203869 w 362163"/>
                  <a:gd name="connsiteY34" fmla="*/ 41758 h 133789"/>
                  <a:gd name="connsiteX35" fmla="*/ 207509 w 362163"/>
                  <a:gd name="connsiteY35" fmla="*/ 38117 h 133789"/>
                  <a:gd name="connsiteX36" fmla="*/ 224802 w 362163"/>
                  <a:gd name="connsiteY36" fmla="*/ 37207 h 133789"/>
                  <a:gd name="connsiteX37" fmla="*/ 243004 w 362163"/>
                  <a:gd name="connsiteY37" fmla="*/ 47218 h 133789"/>
                  <a:gd name="connsiteX38" fmla="*/ 262117 w 362163"/>
                  <a:gd name="connsiteY38" fmla="*/ 38117 h 133789"/>
                  <a:gd name="connsiteX39" fmla="*/ 259386 w 362163"/>
                  <a:gd name="connsiteY39" fmla="*/ 25375 h 133789"/>
                  <a:gd name="connsiteX40" fmla="*/ 261207 w 362163"/>
                  <a:gd name="connsiteY40" fmla="*/ 19004 h 133789"/>
                  <a:gd name="connsiteX41" fmla="*/ 283050 w 362163"/>
                  <a:gd name="connsiteY41" fmla="*/ 11723 h 133789"/>
                  <a:gd name="connsiteX42" fmla="*/ 298522 w 362163"/>
                  <a:gd name="connsiteY42" fmla="*/ 802 h 133789"/>
                  <a:gd name="connsiteX0" fmla="*/ 297772 w 362163"/>
                  <a:gd name="connsiteY0" fmla="*/ 0 h 203324"/>
                  <a:gd name="connsiteX1" fmla="*/ 298825 w 362163"/>
                  <a:gd name="connsiteY1" fmla="*/ 195 h 203324"/>
                  <a:gd name="connsiteX2" fmla="*/ 315511 w 362163"/>
                  <a:gd name="connsiteY2" fmla="*/ 25982 h 203324"/>
                  <a:gd name="connsiteX3" fmla="*/ 332197 w 362163"/>
                  <a:gd name="connsiteY3" fmla="*/ 54803 h 203324"/>
                  <a:gd name="connsiteX4" fmla="*/ 354952 w 362163"/>
                  <a:gd name="connsiteY4" fmla="*/ 98975 h 203324"/>
                  <a:gd name="connsiteX5" fmla="*/ 350399 w 362163"/>
                  <a:gd name="connsiteY5" fmla="*/ 112634 h 203324"/>
                  <a:gd name="connsiteX6" fmla="*/ 341298 w 362163"/>
                  <a:gd name="connsiteY6" fmla="*/ 115478 h 203324"/>
                  <a:gd name="connsiteX7" fmla="*/ 343004 w 362163"/>
                  <a:gd name="connsiteY7" fmla="*/ 125717 h 203324"/>
                  <a:gd name="connsiteX8" fmla="*/ 350399 w 362163"/>
                  <a:gd name="connsiteY8" fmla="*/ 129699 h 203324"/>
                  <a:gd name="connsiteX9" fmla="*/ 360638 w 362163"/>
                  <a:gd name="connsiteY9" fmla="*/ 131974 h 203324"/>
                  <a:gd name="connsiteX10" fmla="*/ 361044 w 362163"/>
                  <a:gd name="connsiteY10" fmla="*/ 131831 h 203324"/>
                  <a:gd name="connsiteX11" fmla="*/ 362163 w 362163"/>
                  <a:gd name="connsiteY11" fmla="*/ 133789 h 203324"/>
                  <a:gd name="connsiteX12" fmla="*/ 161854 w 362163"/>
                  <a:gd name="connsiteY12" fmla="*/ 203324 h 203324"/>
                  <a:gd name="connsiteX13" fmla="*/ 2555 w 362163"/>
                  <a:gd name="connsiteY13" fmla="*/ 133789 h 203324"/>
                  <a:gd name="connsiteX14" fmla="*/ 0 w 362163"/>
                  <a:gd name="connsiteY14" fmla="*/ 130950 h 203324"/>
                  <a:gd name="connsiteX15" fmla="*/ 9101 w 362163"/>
                  <a:gd name="connsiteY15" fmla="*/ 125489 h 203324"/>
                  <a:gd name="connsiteX16" fmla="*/ 15472 w 362163"/>
                  <a:gd name="connsiteY16" fmla="*/ 108197 h 203324"/>
                  <a:gd name="connsiteX17" fmla="*/ 30034 w 362163"/>
                  <a:gd name="connsiteY17" fmla="*/ 103646 h 203324"/>
                  <a:gd name="connsiteX18" fmla="*/ 30034 w 362163"/>
                  <a:gd name="connsiteY18" fmla="*/ 93635 h 203324"/>
                  <a:gd name="connsiteX19" fmla="*/ 43686 w 362163"/>
                  <a:gd name="connsiteY19" fmla="*/ 108197 h 203324"/>
                  <a:gd name="connsiteX20" fmla="*/ 54608 w 362163"/>
                  <a:gd name="connsiteY20" fmla="*/ 108197 h 203324"/>
                  <a:gd name="connsiteX21" fmla="*/ 76451 w 362163"/>
                  <a:gd name="connsiteY21" fmla="*/ 95455 h 203324"/>
                  <a:gd name="connsiteX22" fmla="*/ 88283 w 362163"/>
                  <a:gd name="connsiteY22" fmla="*/ 95455 h 203324"/>
                  <a:gd name="connsiteX23" fmla="*/ 88283 w 362163"/>
                  <a:gd name="connsiteY23" fmla="*/ 81803 h 203324"/>
                  <a:gd name="connsiteX24" fmla="*/ 107395 w 362163"/>
                  <a:gd name="connsiteY24" fmla="*/ 67241 h 203324"/>
                  <a:gd name="connsiteX25" fmla="*/ 123777 w 362163"/>
                  <a:gd name="connsiteY25" fmla="*/ 64511 h 203324"/>
                  <a:gd name="connsiteX26" fmla="*/ 144710 w 362163"/>
                  <a:gd name="connsiteY26" fmla="*/ 48128 h 203324"/>
                  <a:gd name="connsiteX27" fmla="*/ 154722 w 362163"/>
                  <a:gd name="connsiteY27" fmla="*/ 48128 h 203324"/>
                  <a:gd name="connsiteX28" fmla="*/ 157452 w 362163"/>
                  <a:gd name="connsiteY28" fmla="*/ 41758 h 203324"/>
                  <a:gd name="connsiteX29" fmla="*/ 164733 w 362163"/>
                  <a:gd name="connsiteY29" fmla="*/ 38117 h 203324"/>
                  <a:gd name="connsiteX30" fmla="*/ 172014 w 362163"/>
                  <a:gd name="connsiteY30" fmla="*/ 41758 h 203324"/>
                  <a:gd name="connsiteX31" fmla="*/ 172014 w 362163"/>
                  <a:gd name="connsiteY31" fmla="*/ 47218 h 203324"/>
                  <a:gd name="connsiteX32" fmla="*/ 176565 w 362163"/>
                  <a:gd name="connsiteY32" fmla="*/ 56320 h 203324"/>
                  <a:gd name="connsiteX33" fmla="*/ 188397 w 362163"/>
                  <a:gd name="connsiteY33" fmla="*/ 47218 h 203324"/>
                  <a:gd name="connsiteX34" fmla="*/ 192037 w 362163"/>
                  <a:gd name="connsiteY34" fmla="*/ 41758 h 203324"/>
                  <a:gd name="connsiteX35" fmla="*/ 203869 w 362163"/>
                  <a:gd name="connsiteY35" fmla="*/ 41758 h 203324"/>
                  <a:gd name="connsiteX36" fmla="*/ 207509 w 362163"/>
                  <a:gd name="connsiteY36" fmla="*/ 38117 h 203324"/>
                  <a:gd name="connsiteX37" fmla="*/ 224802 w 362163"/>
                  <a:gd name="connsiteY37" fmla="*/ 37207 h 203324"/>
                  <a:gd name="connsiteX38" fmla="*/ 243004 w 362163"/>
                  <a:gd name="connsiteY38" fmla="*/ 47218 h 203324"/>
                  <a:gd name="connsiteX39" fmla="*/ 262117 w 362163"/>
                  <a:gd name="connsiteY39" fmla="*/ 38117 h 203324"/>
                  <a:gd name="connsiteX40" fmla="*/ 259386 w 362163"/>
                  <a:gd name="connsiteY40" fmla="*/ 25375 h 203324"/>
                  <a:gd name="connsiteX41" fmla="*/ 261207 w 362163"/>
                  <a:gd name="connsiteY41" fmla="*/ 19004 h 203324"/>
                  <a:gd name="connsiteX42" fmla="*/ 283050 w 362163"/>
                  <a:gd name="connsiteY42" fmla="*/ 11723 h 203324"/>
                  <a:gd name="connsiteX43" fmla="*/ 298522 w 362163"/>
                  <a:gd name="connsiteY43" fmla="*/ 802 h 203324"/>
                  <a:gd name="connsiteX44" fmla="*/ 297772 w 362163"/>
                  <a:gd name="connsiteY44" fmla="*/ 0 h 203324"/>
                  <a:gd name="connsiteX0" fmla="*/ 161854 w 362163"/>
                  <a:gd name="connsiteY0" fmla="*/ 203324 h 294764"/>
                  <a:gd name="connsiteX1" fmla="*/ 2555 w 362163"/>
                  <a:gd name="connsiteY1" fmla="*/ 133789 h 294764"/>
                  <a:gd name="connsiteX2" fmla="*/ 0 w 362163"/>
                  <a:gd name="connsiteY2" fmla="*/ 130950 h 294764"/>
                  <a:gd name="connsiteX3" fmla="*/ 9101 w 362163"/>
                  <a:gd name="connsiteY3" fmla="*/ 125489 h 294764"/>
                  <a:gd name="connsiteX4" fmla="*/ 15472 w 362163"/>
                  <a:gd name="connsiteY4" fmla="*/ 108197 h 294764"/>
                  <a:gd name="connsiteX5" fmla="*/ 30034 w 362163"/>
                  <a:gd name="connsiteY5" fmla="*/ 103646 h 294764"/>
                  <a:gd name="connsiteX6" fmla="*/ 30034 w 362163"/>
                  <a:gd name="connsiteY6" fmla="*/ 93635 h 294764"/>
                  <a:gd name="connsiteX7" fmla="*/ 43686 w 362163"/>
                  <a:gd name="connsiteY7" fmla="*/ 108197 h 294764"/>
                  <a:gd name="connsiteX8" fmla="*/ 54608 w 362163"/>
                  <a:gd name="connsiteY8" fmla="*/ 108197 h 294764"/>
                  <a:gd name="connsiteX9" fmla="*/ 76451 w 362163"/>
                  <a:gd name="connsiteY9" fmla="*/ 95455 h 294764"/>
                  <a:gd name="connsiteX10" fmla="*/ 88283 w 362163"/>
                  <a:gd name="connsiteY10" fmla="*/ 95455 h 294764"/>
                  <a:gd name="connsiteX11" fmla="*/ 88283 w 362163"/>
                  <a:gd name="connsiteY11" fmla="*/ 81803 h 294764"/>
                  <a:gd name="connsiteX12" fmla="*/ 107395 w 362163"/>
                  <a:gd name="connsiteY12" fmla="*/ 67241 h 294764"/>
                  <a:gd name="connsiteX13" fmla="*/ 123777 w 362163"/>
                  <a:gd name="connsiteY13" fmla="*/ 64511 h 294764"/>
                  <a:gd name="connsiteX14" fmla="*/ 144710 w 362163"/>
                  <a:gd name="connsiteY14" fmla="*/ 48128 h 294764"/>
                  <a:gd name="connsiteX15" fmla="*/ 154722 w 362163"/>
                  <a:gd name="connsiteY15" fmla="*/ 48128 h 294764"/>
                  <a:gd name="connsiteX16" fmla="*/ 157452 w 362163"/>
                  <a:gd name="connsiteY16" fmla="*/ 41758 h 294764"/>
                  <a:gd name="connsiteX17" fmla="*/ 164733 w 362163"/>
                  <a:gd name="connsiteY17" fmla="*/ 38117 h 294764"/>
                  <a:gd name="connsiteX18" fmla="*/ 172014 w 362163"/>
                  <a:gd name="connsiteY18" fmla="*/ 41758 h 294764"/>
                  <a:gd name="connsiteX19" fmla="*/ 172014 w 362163"/>
                  <a:gd name="connsiteY19" fmla="*/ 47218 h 294764"/>
                  <a:gd name="connsiteX20" fmla="*/ 176565 w 362163"/>
                  <a:gd name="connsiteY20" fmla="*/ 56320 h 294764"/>
                  <a:gd name="connsiteX21" fmla="*/ 188397 w 362163"/>
                  <a:gd name="connsiteY21" fmla="*/ 47218 h 294764"/>
                  <a:gd name="connsiteX22" fmla="*/ 192037 w 362163"/>
                  <a:gd name="connsiteY22" fmla="*/ 41758 h 294764"/>
                  <a:gd name="connsiteX23" fmla="*/ 203869 w 362163"/>
                  <a:gd name="connsiteY23" fmla="*/ 41758 h 294764"/>
                  <a:gd name="connsiteX24" fmla="*/ 207509 w 362163"/>
                  <a:gd name="connsiteY24" fmla="*/ 38117 h 294764"/>
                  <a:gd name="connsiteX25" fmla="*/ 224802 w 362163"/>
                  <a:gd name="connsiteY25" fmla="*/ 37207 h 294764"/>
                  <a:gd name="connsiteX26" fmla="*/ 243004 w 362163"/>
                  <a:gd name="connsiteY26" fmla="*/ 47218 h 294764"/>
                  <a:gd name="connsiteX27" fmla="*/ 262117 w 362163"/>
                  <a:gd name="connsiteY27" fmla="*/ 38117 h 294764"/>
                  <a:gd name="connsiteX28" fmla="*/ 259386 w 362163"/>
                  <a:gd name="connsiteY28" fmla="*/ 25375 h 294764"/>
                  <a:gd name="connsiteX29" fmla="*/ 261207 w 362163"/>
                  <a:gd name="connsiteY29" fmla="*/ 19004 h 294764"/>
                  <a:gd name="connsiteX30" fmla="*/ 283050 w 362163"/>
                  <a:gd name="connsiteY30" fmla="*/ 11723 h 294764"/>
                  <a:gd name="connsiteX31" fmla="*/ 298522 w 362163"/>
                  <a:gd name="connsiteY31" fmla="*/ 802 h 294764"/>
                  <a:gd name="connsiteX32" fmla="*/ 297772 w 362163"/>
                  <a:gd name="connsiteY32" fmla="*/ 0 h 294764"/>
                  <a:gd name="connsiteX33" fmla="*/ 298825 w 362163"/>
                  <a:gd name="connsiteY33" fmla="*/ 195 h 294764"/>
                  <a:gd name="connsiteX34" fmla="*/ 315511 w 362163"/>
                  <a:gd name="connsiteY34" fmla="*/ 25982 h 294764"/>
                  <a:gd name="connsiteX35" fmla="*/ 332197 w 362163"/>
                  <a:gd name="connsiteY35" fmla="*/ 54803 h 294764"/>
                  <a:gd name="connsiteX36" fmla="*/ 354952 w 362163"/>
                  <a:gd name="connsiteY36" fmla="*/ 98975 h 294764"/>
                  <a:gd name="connsiteX37" fmla="*/ 350399 w 362163"/>
                  <a:gd name="connsiteY37" fmla="*/ 112634 h 294764"/>
                  <a:gd name="connsiteX38" fmla="*/ 341298 w 362163"/>
                  <a:gd name="connsiteY38" fmla="*/ 115478 h 294764"/>
                  <a:gd name="connsiteX39" fmla="*/ 343004 w 362163"/>
                  <a:gd name="connsiteY39" fmla="*/ 125717 h 294764"/>
                  <a:gd name="connsiteX40" fmla="*/ 350399 w 362163"/>
                  <a:gd name="connsiteY40" fmla="*/ 129699 h 294764"/>
                  <a:gd name="connsiteX41" fmla="*/ 360638 w 362163"/>
                  <a:gd name="connsiteY41" fmla="*/ 131974 h 294764"/>
                  <a:gd name="connsiteX42" fmla="*/ 361044 w 362163"/>
                  <a:gd name="connsiteY42" fmla="*/ 131831 h 294764"/>
                  <a:gd name="connsiteX43" fmla="*/ 362163 w 362163"/>
                  <a:gd name="connsiteY43" fmla="*/ 133789 h 294764"/>
                  <a:gd name="connsiteX44" fmla="*/ 253294 w 362163"/>
                  <a:gd name="connsiteY44" fmla="*/ 294764 h 294764"/>
                  <a:gd name="connsiteX0" fmla="*/ 2555 w 362163"/>
                  <a:gd name="connsiteY0" fmla="*/ 133789 h 294764"/>
                  <a:gd name="connsiteX1" fmla="*/ 0 w 362163"/>
                  <a:gd name="connsiteY1" fmla="*/ 130950 h 294764"/>
                  <a:gd name="connsiteX2" fmla="*/ 9101 w 362163"/>
                  <a:gd name="connsiteY2" fmla="*/ 125489 h 294764"/>
                  <a:gd name="connsiteX3" fmla="*/ 15472 w 362163"/>
                  <a:gd name="connsiteY3" fmla="*/ 108197 h 294764"/>
                  <a:gd name="connsiteX4" fmla="*/ 30034 w 362163"/>
                  <a:gd name="connsiteY4" fmla="*/ 103646 h 294764"/>
                  <a:gd name="connsiteX5" fmla="*/ 30034 w 362163"/>
                  <a:gd name="connsiteY5" fmla="*/ 93635 h 294764"/>
                  <a:gd name="connsiteX6" fmla="*/ 43686 w 362163"/>
                  <a:gd name="connsiteY6" fmla="*/ 108197 h 294764"/>
                  <a:gd name="connsiteX7" fmla="*/ 54608 w 362163"/>
                  <a:gd name="connsiteY7" fmla="*/ 108197 h 294764"/>
                  <a:gd name="connsiteX8" fmla="*/ 76451 w 362163"/>
                  <a:gd name="connsiteY8" fmla="*/ 95455 h 294764"/>
                  <a:gd name="connsiteX9" fmla="*/ 88283 w 362163"/>
                  <a:gd name="connsiteY9" fmla="*/ 95455 h 294764"/>
                  <a:gd name="connsiteX10" fmla="*/ 88283 w 362163"/>
                  <a:gd name="connsiteY10" fmla="*/ 81803 h 294764"/>
                  <a:gd name="connsiteX11" fmla="*/ 107395 w 362163"/>
                  <a:gd name="connsiteY11" fmla="*/ 67241 h 294764"/>
                  <a:gd name="connsiteX12" fmla="*/ 123777 w 362163"/>
                  <a:gd name="connsiteY12" fmla="*/ 64511 h 294764"/>
                  <a:gd name="connsiteX13" fmla="*/ 144710 w 362163"/>
                  <a:gd name="connsiteY13" fmla="*/ 48128 h 294764"/>
                  <a:gd name="connsiteX14" fmla="*/ 154722 w 362163"/>
                  <a:gd name="connsiteY14" fmla="*/ 48128 h 294764"/>
                  <a:gd name="connsiteX15" fmla="*/ 157452 w 362163"/>
                  <a:gd name="connsiteY15" fmla="*/ 41758 h 294764"/>
                  <a:gd name="connsiteX16" fmla="*/ 164733 w 362163"/>
                  <a:gd name="connsiteY16" fmla="*/ 38117 h 294764"/>
                  <a:gd name="connsiteX17" fmla="*/ 172014 w 362163"/>
                  <a:gd name="connsiteY17" fmla="*/ 41758 h 294764"/>
                  <a:gd name="connsiteX18" fmla="*/ 172014 w 362163"/>
                  <a:gd name="connsiteY18" fmla="*/ 47218 h 294764"/>
                  <a:gd name="connsiteX19" fmla="*/ 176565 w 362163"/>
                  <a:gd name="connsiteY19" fmla="*/ 56320 h 294764"/>
                  <a:gd name="connsiteX20" fmla="*/ 188397 w 362163"/>
                  <a:gd name="connsiteY20" fmla="*/ 47218 h 294764"/>
                  <a:gd name="connsiteX21" fmla="*/ 192037 w 362163"/>
                  <a:gd name="connsiteY21" fmla="*/ 41758 h 294764"/>
                  <a:gd name="connsiteX22" fmla="*/ 203869 w 362163"/>
                  <a:gd name="connsiteY22" fmla="*/ 41758 h 294764"/>
                  <a:gd name="connsiteX23" fmla="*/ 207509 w 362163"/>
                  <a:gd name="connsiteY23" fmla="*/ 38117 h 294764"/>
                  <a:gd name="connsiteX24" fmla="*/ 224802 w 362163"/>
                  <a:gd name="connsiteY24" fmla="*/ 37207 h 294764"/>
                  <a:gd name="connsiteX25" fmla="*/ 243004 w 362163"/>
                  <a:gd name="connsiteY25" fmla="*/ 47218 h 294764"/>
                  <a:gd name="connsiteX26" fmla="*/ 262117 w 362163"/>
                  <a:gd name="connsiteY26" fmla="*/ 38117 h 294764"/>
                  <a:gd name="connsiteX27" fmla="*/ 259386 w 362163"/>
                  <a:gd name="connsiteY27" fmla="*/ 25375 h 294764"/>
                  <a:gd name="connsiteX28" fmla="*/ 261207 w 362163"/>
                  <a:gd name="connsiteY28" fmla="*/ 19004 h 294764"/>
                  <a:gd name="connsiteX29" fmla="*/ 283050 w 362163"/>
                  <a:gd name="connsiteY29" fmla="*/ 11723 h 294764"/>
                  <a:gd name="connsiteX30" fmla="*/ 298522 w 362163"/>
                  <a:gd name="connsiteY30" fmla="*/ 802 h 294764"/>
                  <a:gd name="connsiteX31" fmla="*/ 297772 w 362163"/>
                  <a:gd name="connsiteY31" fmla="*/ 0 h 294764"/>
                  <a:gd name="connsiteX32" fmla="*/ 298825 w 362163"/>
                  <a:gd name="connsiteY32" fmla="*/ 195 h 294764"/>
                  <a:gd name="connsiteX33" fmla="*/ 315511 w 362163"/>
                  <a:gd name="connsiteY33" fmla="*/ 25982 h 294764"/>
                  <a:gd name="connsiteX34" fmla="*/ 332197 w 362163"/>
                  <a:gd name="connsiteY34" fmla="*/ 54803 h 294764"/>
                  <a:gd name="connsiteX35" fmla="*/ 354952 w 362163"/>
                  <a:gd name="connsiteY35" fmla="*/ 98975 h 294764"/>
                  <a:gd name="connsiteX36" fmla="*/ 350399 w 362163"/>
                  <a:gd name="connsiteY36" fmla="*/ 112634 h 294764"/>
                  <a:gd name="connsiteX37" fmla="*/ 341298 w 362163"/>
                  <a:gd name="connsiteY37" fmla="*/ 115478 h 294764"/>
                  <a:gd name="connsiteX38" fmla="*/ 343004 w 362163"/>
                  <a:gd name="connsiteY38" fmla="*/ 125717 h 294764"/>
                  <a:gd name="connsiteX39" fmla="*/ 350399 w 362163"/>
                  <a:gd name="connsiteY39" fmla="*/ 129699 h 294764"/>
                  <a:gd name="connsiteX40" fmla="*/ 360638 w 362163"/>
                  <a:gd name="connsiteY40" fmla="*/ 131974 h 294764"/>
                  <a:gd name="connsiteX41" fmla="*/ 361044 w 362163"/>
                  <a:gd name="connsiteY41" fmla="*/ 131831 h 294764"/>
                  <a:gd name="connsiteX42" fmla="*/ 362163 w 362163"/>
                  <a:gd name="connsiteY42" fmla="*/ 133789 h 294764"/>
                  <a:gd name="connsiteX43" fmla="*/ 253294 w 362163"/>
                  <a:gd name="connsiteY43" fmla="*/ 294764 h 294764"/>
                  <a:gd name="connsiteX0" fmla="*/ 2555 w 362163"/>
                  <a:gd name="connsiteY0" fmla="*/ 133789 h 133789"/>
                  <a:gd name="connsiteX1" fmla="*/ 0 w 362163"/>
                  <a:gd name="connsiteY1" fmla="*/ 130950 h 133789"/>
                  <a:gd name="connsiteX2" fmla="*/ 9101 w 362163"/>
                  <a:gd name="connsiteY2" fmla="*/ 125489 h 133789"/>
                  <a:gd name="connsiteX3" fmla="*/ 15472 w 362163"/>
                  <a:gd name="connsiteY3" fmla="*/ 108197 h 133789"/>
                  <a:gd name="connsiteX4" fmla="*/ 30034 w 362163"/>
                  <a:gd name="connsiteY4" fmla="*/ 103646 h 133789"/>
                  <a:gd name="connsiteX5" fmla="*/ 30034 w 362163"/>
                  <a:gd name="connsiteY5" fmla="*/ 93635 h 133789"/>
                  <a:gd name="connsiteX6" fmla="*/ 43686 w 362163"/>
                  <a:gd name="connsiteY6" fmla="*/ 108197 h 133789"/>
                  <a:gd name="connsiteX7" fmla="*/ 54608 w 362163"/>
                  <a:gd name="connsiteY7" fmla="*/ 108197 h 133789"/>
                  <a:gd name="connsiteX8" fmla="*/ 76451 w 362163"/>
                  <a:gd name="connsiteY8" fmla="*/ 95455 h 133789"/>
                  <a:gd name="connsiteX9" fmla="*/ 88283 w 362163"/>
                  <a:gd name="connsiteY9" fmla="*/ 95455 h 133789"/>
                  <a:gd name="connsiteX10" fmla="*/ 88283 w 362163"/>
                  <a:gd name="connsiteY10" fmla="*/ 81803 h 133789"/>
                  <a:gd name="connsiteX11" fmla="*/ 107395 w 362163"/>
                  <a:gd name="connsiteY11" fmla="*/ 67241 h 133789"/>
                  <a:gd name="connsiteX12" fmla="*/ 123777 w 362163"/>
                  <a:gd name="connsiteY12" fmla="*/ 64511 h 133789"/>
                  <a:gd name="connsiteX13" fmla="*/ 144710 w 362163"/>
                  <a:gd name="connsiteY13" fmla="*/ 48128 h 133789"/>
                  <a:gd name="connsiteX14" fmla="*/ 154722 w 362163"/>
                  <a:gd name="connsiteY14" fmla="*/ 48128 h 133789"/>
                  <a:gd name="connsiteX15" fmla="*/ 157452 w 362163"/>
                  <a:gd name="connsiteY15" fmla="*/ 41758 h 133789"/>
                  <a:gd name="connsiteX16" fmla="*/ 164733 w 362163"/>
                  <a:gd name="connsiteY16" fmla="*/ 38117 h 133789"/>
                  <a:gd name="connsiteX17" fmla="*/ 172014 w 362163"/>
                  <a:gd name="connsiteY17" fmla="*/ 41758 h 133789"/>
                  <a:gd name="connsiteX18" fmla="*/ 172014 w 362163"/>
                  <a:gd name="connsiteY18" fmla="*/ 47218 h 133789"/>
                  <a:gd name="connsiteX19" fmla="*/ 176565 w 362163"/>
                  <a:gd name="connsiteY19" fmla="*/ 56320 h 133789"/>
                  <a:gd name="connsiteX20" fmla="*/ 188397 w 362163"/>
                  <a:gd name="connsiteY20" fmla="*/ 47218 h 133789"/>
                  <a:gd name="connsiteX21" fmla="*/ 192037 w 362163"/>
                  <a:gd name="connsiteY21" fmla="*/ 41758 h 133789"/>
                  <a:gd name="connsiteX22" fmla="*/ 203869 w 362163"/>
                  <a:gd name="connsiteY22" fmla="*/ 41758 h 133789"/>
                  <a:gd name="connsiteX23" fmla="*/ 207509 w 362163"/>
                  <a:gd name="connsiteY23" fmla="*/ 38117 h 133789"/>
                  <a:gd name="connsiteX24" fmla="*/ 224802 w 362163"/>
                  <a:gd name="connsiteY24" fmla="*/ 37207 h 133789"/>
                  <a:gd name="connsiteX25" fmla="*/ 243004 w 362163"/>
                  <a:gd name="connsiteY25" fmla="*/ 47218 h 133789"/>
                  <a:gd name="connsiteX26" fmla="*/ 262117 w 362163"/>
                  <a:gd name="connsiteY26" fmla="*/ 38117 h 133789"/>
                  <a:gd name="connsiteX27" fmla="*/ 259386 w 362163"/>
                  <a:gd name="connsiteY27" fmla="*/ 25375 h 133789"/>
                  <a:gd name="connsiteX28" fmla="*/ 261207 w 362163"/>
                  <a:gd name="connsiteY28" fmla="*/ 19004 h 133789"/>
                  <a:gd name="connsiteX29" fmla="*/ 283050 w 362163"/>
                  <a:gd name="connsiteY29" fmla="*/ 11723 h 133789"/>
                  <a:gd name="connsiteX30" fmla="*/ 298522 w 362163"/>
                  <a:gd name="connsiteY30" fmla="*/ 802 h 133789"/>
                  <a:gd name="connsiteX31" fmla="*/ 297772 w 362163"/>
                  <a:gd name="connsiteY31" fmla="*/ 0 h 133789"/>
                  <a:gd name="connsiteX32" fmla="*/ 298825 w 362163"/>
                  <a:gd name="connsiteY32" fmla="*/ 195 h 133789"/>
                  <a:gd name="connsiteX33" fmla="*/ 315511 w 362163"/>
                  <a:gd name="connsiteY33" fmla="*/ 25982 h 133789"/>
                  <a:gd name="connsiteX34" fmla="*/ 332197 w 362163"/>
                  <a:gd name="connsiteY34" fmla="*/ 54803 h 133789"/>
                  <a:gd name="connsiteX35" fmla="*/ 354952 w 362163"/>
                  <a:gd name="connsiteY35" fmla="*/ 98975 h 133789"/>
                  <a:gd name="connsiteX36" fmla="*/ 350399 w 362163"/>
                  <a:gd name="connsiteY36" fmla="*/ 112634 h 133789"/>
                  <a:gd name="connsiteX37" fmla="*/ 341298 w 362163"/>
                  <a:gd name="connsiteY37" fmla="*/ 115478 h 133789"/>
                  <a:gd name="connsiteX38" fmla="*/ 343004 w 362163"/>
                  <a:gd name="connsiteY38" fmla="*/ 125717 h 133789"/>
                  <a:gd name="connsiteX39" fmla="*/ 350399 w 362163"/>
                  <a:gd name="connsiteY39" fmla="*/ 129699 h 133789"/>
                  <a:gd name="connsiteX40" fmla="*/ 360638 w 362163"/>
                  <a:gd name="connsiteY40" fmla="*/ 131974 h 133789"/>
                  <a:gd name="connsiteX41" fmla="*/ 361044 w 362163"/>
                  <a:gd name="connsiteY41" fmla="*/ 131831 h 133789"/>
                  <a:gd name="connsiteX42" fmla="*/ 362163 w 362163"/>
                  <a:gd name="connsiteY42" fmla="*/ 133789 h 1337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362163" h="133789">
                    <a:moveTo>
                      <a:pt x="2555" y="133789"/>
                    </a:moveTo>
                    <a:lnTo>
                      <a:pt x="0" y="130950"/>
                    </a:lnTo>
                    <a:lnTo>
                      <a:pt x="9101" y="125489"/>
                    </a:lnTo>
                    <a:lnTo>
                      <a:pt x="15472" y="108197"/>
                    </a:lnTo>
                    <a:lnTo>
                      <a:pt x="30034" y="103646"/>
                    </a:lnTo>
                    <a:lnTo>
                      <a:pt x="30034" y="93635"/>
                    </a:lnTo>
                    <a:lnTo>
                      <a:pt x="43686" y="108197"/>
                    </a:lnTo>
                    <a:lnTo>
                      <a:pt x="54608" y="108197"/>
                    </a:lnTo>
                    <a:lnTo>
                      <a:pt x="76451" y="95455"/>
                    </a:lnTo>
                    <a:lnTo>
                      <a:pt x="88283" y="95455"/>
                    </a:lnTo>
                    <a:lnTo>
                      <a:pt x="88283" y="81803"/>
                    </a:lnTo>
                    <a:lnTo>
                      <a:pt x="107395" y="67241"/>
                    </a:lnTo>
                    <a:lnTo>
                      <a:pt x="123777" y="64511"/>
                    </a:lnTo>
                    <a:lnTo>
                      <a:pt x="144710" y="48128"/>
                    </a:lnTo>
                    <a:lnTo>
                      <a:pt x="154722" y="48128"/>
                    </a:lnTo>
                    <a:lnTo>
                      <a:pt x="157452" y="41758"/>
                    </a:lnTo>
                    <a:lnTo>
                      <a:pt x="164733" y="38117"/>
                    </a:lnTo>
                    <a:lnTo>
                      <a:pt x="172014" y="41758"/>
                    </a:lnTo>
                    <a:lnTo>
                      <a:pt x="172014" y="47218"/>
                    </a:lnTo>
                    <a:lnTo>
                      <a:pt x="176565" y="56320"/>
                    </a:lnTo>
                    <a:lnTo>
                      <a:pt x="188397" y="47218"/>
                    </a:lnTo>
                    <a:lnTo>
                      <a:pt x="192037" y="41758"/>
                    </a:lnTo>
                    <a:lnTo>
                      <a:pt x="203869" y="41758"/>
                    </a:lnTo>
                    <a:lnTo>
                      <a:pt x="207509" y="38117"/>
                    </a:lnTo>
                    <a:lnTo>
                      <a:pt x="224802" y="37207"/>
                    </a:lnTo>
                    <a:lnTo>
                      <a:pt x="243004" y="47218"/>
                    </a:lnTo>
                    <a:lnTo>
                      <a:pt x="262117" y="38117"/>
                    </a:lnTo>
                    <a:lnTo>
                      <a:pt x="259386" y="25375"/>
                    </a:lnTo>
                    <a:lnTo>
                      <a:pt x="261207" y="19004"/>
                    </a:lnTo>
                    <a:lnTo>
                      <a:pt x="283050" y="11723"/>
                    </a:lnTo>
                    <a:lnTo>
                      <a:pt x="298522" y="802"/>
                    </a:lnTo>
                    <a:lnTo>
                      <a:pt x="297772" y="0"/>
                    </a:lnTo>
                    <a:lnTo>
                      <a:pt x="298825" y="195"/>
                    </a:lnTo>
                    <a:lnTo>
                      <a:pt x="315511" y="25982"/>
                    </a:lnTo>
                    <a:lnTo>
                      <a:pt x="332197" y="54803"/>
                    </a:lnTo>
                    <a:lnTo>
                      <a:pt x="354952" y="98975"/>
                    </a:lnTo>
                    <a:lnTo>
                      <a:pt x="350399" y="112634"/>
                    </a:lnTo>
                    <a:lnTo>
                      <a:pt x="341298" y="115478"/>
                    </a:lnTo>
                    <a:lnTo>
                      <a:pt x="343004" y="125717"/>
                    </a:lnTo>
                    <a:lnTo>
                      <a:pt x="350399" y="129699"/>
                    </a:lnTo>
                    <a:lnTo>
                      <a:pt x="360638" y="131974"/>
                    </a:lnTo>
                    <a:lnTo>
                      <a:pt x="361044" y="131831"/>
                    </a:lnTo>
                    <a:lnTo>
                      <a:pt x="362163" y="133789"/>
                    </a:lnTo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88" name="フリーフォーム: 図形 187">
                <a:extLst>
                  <a:ext uri="{FF2B5EF4-FFF2-40B4-BE49-F238E27FC236}">
                    <a16:creationId xmlns:a16="http://schemas.microsoft.com/office/drawing/2014/main" id="{98633DB3-53E2-7D85-945D-00FA36808995}"/>
                  </a:ext>
                </a:extLst>
              </p:cNvPr>
              <p:cNvSpPr/>
              <p:nvPr/>
            </p:nvSpPr>
            <p:spPr>
              <a:xfrm>
                <a:off x="3878537" y="862819"/>
                <a:ext cx="2212748" cy="2088310"/>
              </a:xfrm>
              <a:custGeom>
                <a:avLst/>
                <a:gdLst>
                  <a:gd name="connsiteX0" fmla="*/ 6663872 w 18526124"/>
                  <a:gd name="connsiteY0" fmla="*/ 0 h 17484271"/>
                  <a:gd name="connsiteX1" fmla="*/ 6779988 w 18526124"/>
                  <a:gd name="connsiteY1" fmla="*/ 217714 h 17484271"/>
                  <a:gd name="connsiteX2" fmla="*/ 6939644 w 18526124"/>
                  <a:gd name="connsiteY2" fmla="*/ 348342 h 17484271"/>
                  <a:gd name="connsiteX3" fmla="*/ 7012212 w 18526124"/>
                  <a:gd name="connsiteY3" fmla="*/ 609600 h 17484271"/>
                  <a:gd name="connsiteX4" fmla="*/ 7375072 w 18526124"/>
                  <a:gd name="connsiteY4" fmla="*/ 798285 h 17484271"/>
                  <a:gd name="connsiteX5" fmla="*/ 8318500 w 18526124"/>
                  <a:gd name="connsiteY5" fmla="*/ 2061028 h 17484271"/>
                  <a:gd name="connsiteX6" fmla="*/ 8405588 w 18526124"/>
                  <a:gd name="connsiteY6" fmla="*/ 2133600 h 17484271"/>
                  <a:gd name="connsiteX7" fmla="*/ 8536212 w 18526124"/>
                  <a:gd name="connsiteY7" fmla="*/ 2423885 h 17484271"/>
                  <a:gd name="connsiteX8" fmla="*/ 8594272 w 18526124"/>
                  <a:gd name="connsiteY8" fmla="*/ 2496457 h 17484271"/>
                  <a:gd name="connsiteX9" fmla="*/ 8637812 w 18526124"/>
                  <a:gd name="connsiteY9" fmla="*/ 2685142 h 17484271"/>
                  <a:gd name="connsiteX10" fmla="*/ 8841012 w 18526124"/>
                  <a:gd name="connsiteY10" fmla="*/ 2830285 h 17484271"/>
                  <a:gd name="connsiteX11" fmla="*/ 8928100 w 18526124"/>
                  <a:gd name="connsiteY11" fmla="*/ 3004458 h 17484271"/>
                  <a:gd name="connsiteX12" fmla="*/ 9232900 w 18526124"/>
                  <a:gd name="connsiteY12" fmla="*/ 3556000 h 17484271"/>
                  <a:gd name="connsiteX13" fmla="*/ 9668328 w 18526124"/>
                  <a:gd name="connsiteY13" fmla="*/ 3889830 h 17484271"/>
                  <a:gd name="connsiteX14" fmla="*/ 9929588 w 18526124"/>
                  <a:gd name="connsiteY14" fmla="*/ 4281714 h 17484271"/>
                  <a:gd name="connsiteX15" fmla="*/ 10960100 w 18526124"/>
                  <a:gd name="connsiteY15" fmla="*/ 5036457 h 17484271"/>
                  <a:gd name="connsiteX16" fmla="*/ 11061700 w 18526124"/>
                  <a:gd name="connsiteY16" fmla="*/ 5239657 h 17484271"/>
                  <a:gd name="connsiteX17" fmla="*/ 11961588 w 18526124"/>
                  <a:gd name="connsiteY17" fmla="*/ 5747657 h 17484271"/>
                  <a:gd name="connsiteX18" fmla="*/ 13761356 w 18526124"/>
                  <a:gd name="connsiteY18" fmla="*/ 6183085 h 17484271"/>
                  <a:gd name="connsiteX19" fmla="*/ 13790388 w 18526124"/>
                  <a:gd name="connsiteY19" fmla="*/ 6473371 h 17484271"/>
                  <a:gd name="connsiteX20" fmla="*/ 13906500 w 18526124"/>
                  <a:gd name="connsiteY20" fmla="*/ 6560457 h 17484271"/>
                  <a:gd name="connsiteX21" fmla="*/ 13993588 w 18526124"/>
                  <a:gd name="connsiteY21" fmla="*/ 6749142 h 17484271"/>
                  <a:gd name="connsiteX22" fmla="*/ 14937012 w 18526124"/>
                  <a:gd name="connsiteY22" fmla="*/ 7010400 h 17484271"/>
                  <a:gd name="connsiteX23" fmla="*/ 15488556 w 18526124"/>
                  <a:gd name="connsiteY23" fmla="*/ 6923314 h 17484271"/>
                  <a:gd name="connsiteX24" fmla="*/ 15807872 w 18526124"/>
                  <a:gd name="connsiteY24" fmla="*/ 6473371 h 17484271"/>
                  <a:gd name="connsiteX25" fmla="*/ 16083644 w 18526124"/>
                  <a:gd name="connsiteY25" fmla="*/ 6284686 h 17484271"/>
                  <a:gd name="connsiteX26" fmla="*/ 16112672 w 18526124"/>
                  <a:gd name="connsiteY26" fmla="*/ 6197600 h 17484271"/>
                  <a:gd name="connsiteX27" fmla="*/ 16591644 w 18526124"/>
                  <a:gd name="connsiteY27" fmla="*/ 5776686 h 17484271"/>
                  <a:gd name="connsiteX28" fmla="*/ 16707756 w 18526124"/>
                  <a:gd name="connsiteY28" fmla="*/ 5515428 h 17484271"/>
                  <a:gd name="connsiteX29" fmla="*/ 17027072 w 18526124"/>
                  <a:gd name="connsiteY29" fmla="*/ 5109028 h 17484271"/>
                  <a:gd name="connsiteX30" fmla="*/ 17085128 w 18526124"/>
                  <a:gd name="connsiteY30" fmla="*/ 5138059 h 17484271"/>
                  <a:gd name="connsiteX31" fmla="*/ 17128672 w 18526124"/>
                  <a:gd name="connsiteY31" fmla="*/ 5471885 h 17484271"/>
                  <a:gd name="connsiteX32" fmla="*/ 17041588 w 18526124"/>
                  <a:gd name="connsiteY32" fmla="*/ 5660571 h 17484271"/>
                  <a:gd name="connsiteX33" fmla="*/ 17012556 w 18526124"/>
                  <a:gd name="connsiteY33" fmla="*/ 5907314 h 17484271"/>
                  <a:gd name="connsiteX34" fmla="*/ 16881928 w 18526124"/>
                  <a:gd name="connsiteY34" fmla="*/ 6066972 h 17484271"/>
                  <a:gd name="connsiteX35" fmla="*/ 16722272 w 18526124"/>
                  <a:gd name="connsiteY35" fmla="*/ 6386285 h 17484271"/>
                  <a:gd name="connsiteX36" fmla="*/ 16315872 w 18526124"/>
                  <a:gd name="connsiteY36" fmla="*/ 6937829 h 17484271"/>
                  <a:gd name="connsiteX37" fmla="*/ 16315872 w 18526124"/>
                  <a:gd name="connsiteY37" fmla="*/ 7184572 h 17484271"/>
                  <a:gd name="connsiteX38" fmla="*/ 16243300 w 18526124"/>
                  <a:gd name="connsiteY38" fmla="*/ 7416801 h 17484271"/>
                  <a:gd name="connsiteX39" fmla="*/ 16455304 w 18526124"/>
                  <a:gd name="connsiteY39" fmla="*/ 8092564 h 17484271"/>
                  <a:gd name="connsiteX40" fmla="*/ 16630652 w 18526124"/>
                  <a:gd name="connsiteY40" fmla="*/ 8206921 h 17484271"/>
                  <a:gd name="connsiteX41" fmla="*/ 16630652 w 18526124"/>
                  <a:gd name="connsiteY41" fmla="*/ 8330746 h 17484271"/>
                  <a:gd name="connsiteX42" fmla="*/ 16725900 w 18526124"/>
                  <a:gd name="connsiteY42" fmla="*/ 8435521 h 17484271"/>
                  <a:gd name="connsiteX43" fmla="*/ 16735424 w 18526124"/>
                  <a:gd name="connsiteY43" fmla="*/ 8721271 h 17484271"/>
                  <a:gd name="connsiteX44" fmla="*/ 16878300 w 18526124"/>
                  <a:gd name="connsiteY44" fmla="*/ 8940346 h 17484271"/>
                  <a:gd name="connsiteX45" fmla="*/ 17059276 w 18526124"/>
                  <a:gd name="connsiteY45" fmla="*/ 9397546 h 17484271"/>
                  <a:gd name="connsiteX46" fmla="*/ 17211676 w 18526124"/>
                  <a:gd name="connsiteY46" fmla="*/ 9540421 h 17484271"/>
                  <a:gd name="connsiteX47" fmla="*/ 17268824 w 18526124"/>
                  <a:gd name="connsiteY47" fmla="*/ 9635671 h 17484271"/>
                  <a:gd name="connsiteX48" fmla="*/ 17535524 w 18526124"/>
                  <a:gd name="connsiteY48" fmla="*/ 9711871 h 17484271"/>
                  <a:gd name="connsiteX49" fmla="*/ 17649824 w 18526124"/>
                  <a:gd name="connsiteY49" fmla="*/ 9521371 h 17484271"/>
                  <a:gd name="connsiteX50" fmla="*/ 17811748 w 18526124"/>
                  <a:gd name="connsiteY50" fmla="*/ 9454696 h 17484271"/>
                  <a:gd name="connsiteX51" fmla="*/ 17859376 w 18526124"/>
                  <a:gd name="connsiteY51" fmla="*/ 9368971 h 17484271"/>
                  <a:gd name="connsiteX52" fmla="*/ 17983200 w 18526124"/>
                  <a:gd name="connsiteY52" fmla="*/ 9292771 h 17484271"/>
                  <a:gd name="connsiteX53" fmla="*/ 18078452 w 18526124"/>
                  <a:gd name="connsiteY53" fmla="*/ 9178471 h 17484271"/>
                  <a:gd name="connsiteX54" fmla="*/ 18278476 w 18526124"/>
                  <a:gd name="connsiteY54" fmla="*/ 9235621 h 17484271"/>
                  <a:gd name="connsiteX55" fmla="*/ 18364200 w 18526124"/>
                  <a:gd name="connsiteY55" fmla="*/ 9149896 h 17484271"/>
                  <a:gd name="connsiteX56" fmla="*/ 18526124 w 18526124"/>
                  <a:gd name="connsiteY56" fmla="*/ 9187996 h 17484271"/>
                  <a:gd name="connsiteX57" fmla="*/ 18488024 w 18526124"/>
                  <a:gd name="connsiteY57" fmla="*/ 9273721 h 17484271"/>
                  <a:gd name="connsiteX58" fmla="*/ 18354676 w 18526124"/>
                  <a:gd name="connsiteY58" fmla="*/ 9397546 h 17484271"/>
                  <a:gd name="connsiteX59" fmla="*/ 18278476 w 18526124"/>
                  <a:gd name="connsiteY59" fmla="*/ 9416596 h 17484271"/>
                  <a:gd name="connsiteX60" fmla="*/ 18097500 w 18526124"/>
                  <a:gd name="connsiteY60" fmla="*/ 9521371 h 17484271"/>
                  <a:gd name="connsiteX61" fmla="*/ 18040348 w 18526124"/>
                  <a:gd name="connsiteY61" fmla="*/ 9473746 h 17484271"/>
                  <a:gd name="connsiteX62" fmla="*/ 17973676 w 18526124"/>
                  <a:gd name="connsiteY62" fmla="*/ 9483271 h 17484271"/>
                  <a:gd name="connsiteX63" fmla="*/ 17830800 w 18526124"/>
                  <a:gd name="connsiteY63" fmla="*/ 9645196 h 17484271"/>
                  <a:gd name="connsiteX64" fmla="*/ 17735548 w 18526124"/>
                  <a:gd name="connsiteY64" fmla="*/ 9816646 h 17484271"/>
                  <a:gd name="connsiteX65" fmla="*/ 17735548 w 18526124"/>
                  <a:gd name="connsiteY65" fmla="*/ 9959521 h 17484271"/>
                  <a:gd name="connsiteX66" fmla="*/ 17668876 w 18526124"/>
                  <a:gd name="connsiteY66" fmla="*/ 10016671 h 17484271"/>
                  <a:gd name="connsiteX67" fmla="*/ 17573624 w 18526124"/>
                  <a:gd name="connsiteY67" fmla="*/ 10083346 h 17484271"/>
                  <a:gd name="connsiteX68" fmla="*/ 17335500 w 18526124"/>
                  <a:gd name="connsiteY68" fmla="*/ 10026196 h 17484271"/>
                  <a:gd name="connsiteX69" fmla="*/ 16983076 w 18526124"/>
                  <a:gd name="connsiteY69" fmla="*/ 10092871 h 17484271"/>
                  <a:gd name="connsiteX70" fmla="*/ 16840200 w 18526124"/>
                  <a:gd name="connsiteY70" fmla="*/ 10121446 h 17484271"/>
                  <a:gd name="connsiteX71" fmla="*/ 16668748 w 18526124"/>
                  <a:gd name="connsiteY71" fmla="*/ 10273846 h 17484271"/>
                  <a:gd name="connsiteX72" fmla="*/ 16611600 w 18526124"/>
                  <a:gd name="connsiteY72" fmla="*/ 10283371 h 17484271"/>
                  <a:gd name="connsiteX73" fmla="*/ 16525876 w 18526124"/>
                  <a:gd name="connsiteY73" fmla="*/ 10178596 h 17484271"/>
                  <a:gd name="connsiteX74" fmla="*/ 16363948 w 18526124"/>
                  <a:gd name="connsiteY74" fmla="*/ 10283371 h 17484271"/>
                  <a:gd name="connsiteX75" fmla="*/ 16363948 w 18526124"/>
                  <a:gd name="connsiteY75" fmla="*/ 10464346 h 17484271"/>
                  <a:gd name="connsiteX76" fmla="*/ 16287748 w 18526124"/>
                  <a:gd name="connsiteY76" fmla="*/ 10531021 h 17484271"/>
                  <a:gd name="connsiteX77" fmla="*/ 16278224 w 18526124"/>
                  <a:gd name="connsiteY77" fmla="*/ 10616746 h 17484271"/>
                  <a:gd name="connsiteX78" fmla="*/ 16125824 w 18526124"/>
                  <a:gd name="connsiteY78" fmla="*/ 10711996 h 17484271"/>
                  <a:gd name="connsiteX79" fmla="*/ 16097252 w 18526124"/>
                  <a:gd name="connsiteY79" fmla="*/ 10826296 h 17484271"/>
                  <a:gd name="connsiteX80" fmla="*/ 15916276 w 18526124"/>
                  <a:gd name="connsiteY80" fmla="*/ 10921546 h 17484271"/>
                  <a:gd name="connsiteX81" fmla="*/ 15621000 w 18526124"/>
                  <a:gd name="connsiteY81" fmla="*/ 10845346 h 17484271"/>
                  <a:gd name="connsiteX82" fmla="*/ 15525748 w 18526124"/>
                  <a:gd name="connsiteY82" fmla="*/ 10702471 h 17484271"/>
                  <a:gd name="connsiteX83" fmla="*/ 15544800 w 18526124"/>
                  <a:gd name="connsiteY83" fmla="*/ 10607221 h 17484271"/>
                  <a:gd name="connsiteX84" fmla="*/ 15392400 w 18526124"/>
                  <a:gd name="connsiteY84" fmla="*/ 10578646 h 17484271"/>
                  <a:gd name="connsiteX85" fmla="*/ 15297148 w 18526124"/>
                  <a:gd name="connsiteY85" fmla="*/ 10664371 h 17484271"/>
                  <a:gd name="connsiteX86" fmla="*/ 15182852 w 18526124"/>
                  <a:gd name="connsiteY86" fmla="*/ 10959646 h 17484271"/>
                  <a:gd name="connsiteX87" fmla="*/ 15411452 w 18526124"/>
                  <a:gd name="connsiteY87" fmla="*/ 11112046 h 17484271"/>
                  <a:gd name="connsiteX88" fmla="*/ 15001876 w 18526124"/>
                  <a:gd name="connsiteY88" fmla="*/ 11064421 h 17484271"/>
                  <a:gd name="connsiteX89" fmla="*/ 14678024 w 18526124"/>
                  <a:gd name="connsiteY89" fmla="*/ 11007271 h 17484271"/>
                  <a:gd name="connsiteX90" fmla="*/ 14420852 w 18526124"/>
                  <a:gd name="connsiteY90" fmla="*/ 11092996 h 17484271"/>
                  <a:gd name="connsiteX91" fmla="*/ 14116052 w 18526124"/>
                  <a:gd name="connsiteY91" fmla="*/ 10978696 h 17484271"/>
                  <a:gd name="connsiteX92" fmla="*/ 14116052 w 18526124"/>
                  <a:gd name="connsiteY92" fmla="*/ 10892971 h 17484271"/>
                  <a:gd name="connsiteX93" fmla="*/ 13935076 w 18526124"/>
                  <a:gd name="connsiteY93" fmla="*/ 10807246 h 17484271"/>
                  <a:gd name="connsiteX94" fmla="*/ 13430252 w 18526124"/>
                  <a:gd name="connsiteY94" fmla="*/ 10892971 h 17484271"/>
                  <a:gd name="connsiteX95" fmla="*/ 12439616 w 18526124"/>
                  <a:gd name="connsiteY95" fmla="*/ 11624373 h 17484271"/>
                  <a:gd name="connsiteX96" fmla="*/ 12439652 w 18526124"/>
                  <a:gd name="connsiteY96" fmla="*/ 11626396 h 17484271"/>
                  <a:gd name="connsiteX97" fmla="*/ 11706224 w 18526124"/>
                  <a:gd name="connsiteY97" fmla="*/ 12293146 h 17484271"/>
                  <a:gd name="connsiteX98" fmla="*/ 10982324 w 18526124"/>
                  <a:gd name="connsiteY98" fmla="*/ 13464721 h 17484271"/>
                  <a:gd name="connsiteX99" fmla="*/ 10868024 w 18526124"/>
                  <a:gd name="connsiteY99" fmla="*/ 14026696 h 17484271"/>
                  <a:gd name="connsiteX100" fmla="*/ 10925176 w 18526124"/>
                  <a:gd name="connsiteY100" fmla="*/ 14245771 h 17484271"/>
                  <a:gd name="connsiteX101" fmla="*/ 10858500 w 18526124"/>
                  <a:gd name="connsiteY101" fmla="*/ 14855371 h 17484271"/>
                  <a:gd name="connsiteX102" fmla="*/ 10668000 w 18526124"/>
                  <a:gd name="connsiteY102" fmla="*/ 15064921 h 17484271"/>
                  <a:gd name="connsiteX103" fmla="*/ 10677524 w 18526124"/>
                  <a:gd name="connsiteY103" fmla="*/ 15350671 h 17484271"/>
                  <a:gd name="connsiteX104" fmla="*/ 10544176 w 18526124"/>
                  <a:gd name="connsiteY104" fmla="*/ 15169696 h 17484271"/>
                  <a:gd name="connsiteX105" fmla="*/ 10439400 w 18526124"/>
                  <a:gd name="connsiteY105" fmla="*/ 15083971 h 17484271"/>
                  <a:gd name="connsiteX106" fmla="*/ 10353676 w 18526124"/>
                  <a:gd name="connsiteY106" fmla="*/ 14883946 h 17484271"/>
                  <a:gd name="connsiteX107" fmla="*/ 9915524 w 18526124"/>
                  <a:gd name="connsiteY107" fmla="*/ 14607721 h 17484271"/>
                  <a:gd name="connsiteX108" fmla="*/ 9839324 w 18526124"/>
                  <a:gd name="connsiteY108" fmla="*/ 14464846 h 17484271"/>
                  <a:gd name="connsiteX109" fmla="*/ 9334500 w 18526124"/>
                  <a:gd name="connsiteY109" fmla="*/ 14379121 h 17484271"/>
                  <a:gd name="connsiteX110" fmla="*/ 9096376 w 18526124"/>
                  <a:gd name="connsiteY110" fmla="*/ 14217196 h 17484271"/>
                  <a:gd name="connsiteX111" fmla="*/ 8867776 w 18526124"/>
                  <a:gd name="connsiteY111" fmla="*/ 14169571 h 17484271"/>
                  <a:gd name="connsiteX112" fmla="*/ 8715376 w 18526124"/>
                  <a:gd name="connsiteY112" fmla="*/ 14007646 h 17484271"/>
                  <a:gd name="connsiteX113" fmla="*/ 8191500 w 18526124"/>
                  <a:gd name="connsiteY113" fmla="*/ 13759996 h 17484271"/>
                  <a:gd name="connsiteX114" fmla="*/ 7620000 w 18526124"/>
                  <a:gd name="connsiteY114" fmla="*/ 13388521 h 17484271"/>
                  <a:gd name="connsiteX115" fmla="*/ 7400924 w 18526124"/>
                  <a:gd name="connsiteY115" fmla="*/ 13064671 h 17484271"/>
                  <a:gd name="connsiteX116" fmla="*/ 7000876 w 18526124"/>
                  <a:gd name="connsiteY116" fmla="*/ 13007521 h 17484271"/>
                  <a:gd name="connsiteX117" fmla="*/ 6896100 w 18526124"/>
                  <a:gd name="connsiteY117" fmla="*/ 13007521 h 17484271"/>
                  <a:gd name="connsiteX118" fmla="*/ 6543676 w 18526124"/>
                  <a:gd name="connsiteY118" fmla="*/ 12588421 h 17484271"/>
                  <a:gd name="connsiteX119" fmla="*/ 5789984 w 18526124"/>
                  <a:gd name="connsiteY119" fmla="*/ 12371735 h 17484271"/>
                  <a:gd name="connsiteX120" fmla="*/ 4991100 w 18526124"/>
                  <a:gd name="connsiteY120" fmla="*/ 12607471 h 17484271"/>
                  <a:gd name="connsiteX121" fmla="*/ 4352924 w 18526124"/>
                  <a:gd name="connsiteY121" fmla="*/ 13131346 h 17484271"/>
                  <a:gd name="connsiteX122" fmla="*/ 4219576 w 18526124"/>
                  <a:gd name="connsiteY122" fmla="*/ 13159921 h 17484271"/>
                  <a:gd name="connsiteX123" fmla="*/ 3781424 w 18526124"/>
                  <a:gd name="connsiteY123" fmla="*/ 13721896 h 17484271"/>
                  <a:gd name="connsiteX124" fmla="*/ 3629024 w 18526124"/>
                  <a:gd name="connsiteY124" fmla="*/ 13683796 h 17484271"/>
                  <a:gd name="connsiteX125" fmla="*/ 3505200 w 18526124"/>
                  <a:gd name="connsiteY125" fmla="*/ 13417096 h 17484271"/>
                  <a:gd name="connsiteX126" fmla="*/ 3409948 w 18526124"/>
                  <a:gd name="connsiteY126" fmla="*/ 13064671 h 17484271"/>
                  <a:gd name="connsiteX127" fmla="*/ 3048000 w 18526124"/>
                  <a:gd name="connsiteY127" fmla="*/ 12902746 h 17484271"/>
                  <a:gd name="connsiteX128" fmla="*/ 3086100 w 18526124"/>
                  <a:gd name="connsiteY128" fmla="*/ 12759871 h 17484271"/>
                  <a:gd name="connsiteX129" fmla="*/ 2752724 w 18526124"/>
                  <a:gd name="connsiteY129" fmla="*/ 12531271 h 17484271"/>
                  <a:gd name="connsiteX130" fmla="*/ 2476500 w 18526124"/>
                  <a:gd name="connsiteY130" fmla="*/ 12655096 h 17484271"/>
                  <a:gd name="connsiteX131" fmla="*/ 2324100 w 18526124"/>
                  <a:gd name="connsiteY131" fmla="*/ 12531271 h 17484271"/>
                  <a:gd name="connsiteX132" fmla="*/ 2152652 w 18526124"/>
                  <a:gd name="connsiteY132" fmla="*/ 12588421 h 17484271"/>
                  <a:gd name="connsiteX133" fmla="*/ 2101048 w 18526124"/>
                  <a:gd name="connsiteY133" fmla="*/ 12582438 h 17484271"/>
                  <a:gd name="connsiteX134" fmla="*/ 1704976 w 18526124"/>
                  <a:gd name="connsiteY134" fmla="*/ 13102771 h 17484271"/>
                  <a:gd name="connsiteX135" fmla="*/ 1552576 w 18526124"/>
                  <a:gd name="connsiteY135" fmla="*/ 13779046 h 17484271"/>
                  <a:gd name="connsiteX136" fmla="*/ 1619252 w 18526124"/>
                  <a:gd name="connsiteY136" fmla="*/ 14007646 h 17484271"/>
                  <a:gd name="connsiteX137" fmla="*/ 1924052 w 18526124"/>
                  <a:gd name="connsiteY137" fmla="*/ 14045746 h 17484271"/>
                  <a:gd name="connsiteX138" fmla="*/ 2324100 w 18526124"/>
                  <a:gd name="connsiteY138" fmla="*/ 14474371 h 17484271"/>
                  <a:gd name="connsiteX139" fmla="*/ 2486024 w 18526124"/>
                  <a:gd name="connsiteY139" fmla="*/ 14550571 h 17484271"/>
                  <a:gd name="connsiteX140" fmla="*/ 2886076 w 18526124"/>
                  <a:gd name="connsiteY140" fmla="*/ 14407696 h 17484271"/>
                  <a:gd name="connsiteX141" fmla="*/ 3048000 w 18526124"/>
                  <a:gd name="connsiteY141" fmla="*/ 14493421 h 17484271"/>
                  <a:gd name="connsiteX142" fmla="*/ 3190876 w 18526124"/>
                  <a:gd name="connsiteY142" fmla="*/ 14874421 h 17484271"/>
                  <a:gd name="connsiteX143" fmla="*/ 3467100 w 18526124"/>
                  <a:gd name="connsiteY143" fmla="*/ 15026821 h 17484271"/>
                  <a:gd name="connsiteX144" fmla="*/ 3581400 w 18526124"/>
                  <a:gd name="connsiteY144" fmla="*/ 15331621 h 17484271"/>
                  <a:gd name="connsiteX145" fmla="*/ 3943348 w 18526124"/>
                  <a:gd name="connsiteY145" fmla="*/ 15407821 h 17484271"/>
                  <a:gd name="connsiteX146" fmla="*/ 4219576 w 18526124"/>
                  <a:gd name="connsiteY146" fmla="*/ 15579271 h 17484271"/>
                  <a:gd name="connsiteX147" fmla="*/ 4200524 w 18526124"/>
                  <a:gd name="connsiteY147" fmla="*/ 15684046 h 17484271"/>
                  <a:gd name="connsiteX148" fmla="*/ 4333876 w 18526124"/>
                  <a:gd name="connsiteY148" fmla="*/ 15750721 h 17484271"/>
                  <a:gd name="connsiteX149" fmla="*/ 4343400 w 18526124"/>
                  <a:gd name="connsiteY149" fmla="*/ 15826921 h 17484271"/>
                  <a:gd name="connsiteX150" fmla="*/ 4229100 w 18526124"/>
                  <a:gd name="connsiteY150" fmla="*/ 15903121 h 17484271"/>
                  <a:gd name="connsiteX151" fmla="*/ 4067176 w 18526124"/>
                  <a:gd name="connsiteY151" fmla="*/ 15865021 h 17484271"/>
                  <a:gd name="connsiteX152" fmla="*/ 4000500 w 18526124"/>
                  <a:gd name="connsiteY152" fmla="*/ 16103146 h 17484271"/>
                  <a:gd name="connsiteX153" fmla="*/ 3657600 w 18526124"/>
                  <a:gd name="connsiteY153" fmla="*/ 16207921 h 17484271"/>
                  <a:gd name="connsiteX154" fmla="*/ 3581400 w 18526124"/>
                  <a:gd name="connsiteY154" fmla="*/ 16036471 h 17484271"/>
                  <a:gd name="connsiteX155" fmla="*/ 3028948 w 18526124"/>
                  <a:gd name="connsiteY155" fmla="*/ 15941221 h 17484271"/>
                  <a:gd name="connsiteX156" fmla="*/ 2914652 w 18526124"/>
                  <a:gd name="connsiteY156" fmla="*/ 16036471 h 17484271"/>
                  <a:gd name="connsiteX157" fmla="*/ 2895600 w 18526124"/>
                  <a:gd name="connsiteY157" fmla="*/ 15779296 h 17484271"/>
                  <a:gd name="connsiteX158" fmla="*/ 2752724 w 18526124"/>
                  <a:gd name="connsiteY158" fmla="*/ 15693571 h 17484271"/>
                  <a:gd name="connsiteX159" fmla="*/ 2628900 w 18526124"/>
                  <a:gd name="connsiteY159" fmla="*/ 15760246 h 17484271"/>
                  <a:gd name="connsiteX160" fmla="*/ 2514600 w 18526124"/>
                  <a:gd name="connsiteY160" fmla="*/ 16065046 h 17484271"/>
                  <a:gd name="connsiteX161" fmla="*/ 2362200 w 18526124"/>
                  <a:gd name="connsiteY161" fmla="*/ 16150771 h 17484271"/>
                  <a:gd name="connsiteX162" fmla="*/ 2095500 w 18526124"/>
                  <a:gd name="connsiteY162" fmla="*/ 16236496 h 17484271"/>
                  <a:gd name="connsiteX163" fmla="*/ 2028824 w 18526124"/>
                  <a:gd name="connsiteY163" fmla="*/ 16312696 h 17484271"/>
                  <a:gd name="connsiteX164" fmla="*/ 2028824 w 18526124"/>
                  <a:gd name="connsiteY164" fmla="*/ 16769896 h 17484271"/>
                  <a:gd name="connsiteX165" fmla="*/ 2047876 w 18526124"/>
                  <a:gd name="connsiteY165" fmla="*/ 16846096 h 17484271"/>
                  <a:gd name="connsiteX166" fmla="*/ 1943100 w 18526124"/>
                  <a:gd name="connsiteY166" fmla="*/ 16950871 h 17484271"/>
                  <a:gd name="connsiteX167" fmla="*/ 1524000 w 18526124"/>
                  <a:gd name="connsiteY167" fmla="*/ 17103271 h 17484271"/>
                  <a:gd name="connsiteX168" fmla="*/ 1314452 w 18526124"/>
                  <a:gd name="connsiteY168" fmla="*/ 17484271 h 17484271"/>
                  <a:gd name="connsiteX169" fmla="*/ 1143000 w 18526124"/>
                  <a:gd name="connsiteY169" fmla="*/ 17322346 h 17484271"/>
                  <a:gd name="connsiteX170" fmla="*/ 933452 w 18526124"/>
                  <a:gd name="connsiteY170" fmla="*/ 17379496 h 17484271"/>
                  <a:gd name="connsiteX171" fmla="*/ 857252 w 18526124"/>
                  <a:gd name="connsiteY171" fmla="*/ 17293771 h 17484271"/>
                  <a:gd name="connsiteX172" fmla="*/ 638176 w 18526124"/>
                  <a:gd name="connsiteY172" fmla="*/ 16693696 h 17484271"/>
                  <a:gd name="connsiteX173" fmla="*/ 733424 w 18526124"/>
                  <a:gd name="connsiteY173" fmla="*/ 16293646 h 17484271"/>
                  <a:gd name="connsiteX174" fmla="*/ 914400 w 18526124"/>
                  <a:gd name="connsiteY174" fmla="*/ 16017421 h 17484271"/>
                  <a:gd name="connsiteX175" fmla="*/ 895348 w 18526124"/>
                  <a:gd name="connsiteY175" fmla="*/ 15779296 h 17484271"/>
                  <a:gd name="connsiteX176" fmla="*/ 1076324 w 18526124"/>
                  <a:gd name="connsiteY176" fmla="*/ 15760246 h 17484271"/>
                  <a:gd name="connsiteX177" fmla="*/ 1133476 w 18526124"/>
                  <a:gd name="connsiteY177" fmla="*/ 14960146 h 17484271"/>
                  <a:gd name="connsiteX178" fmla="*/ 733424 w 18526124"/>
                  <a:gd name="connsiteY178" fmla="*/ 14474371 h 17484271"/>
                  <a:gd name="connsiteX179" fmla="*/ 438148 w 18526124"/>
                  <a:gd name="connsiteY179" fmla="*/ 14407696 h 17484271"/>
                  <a:gd name="connsiteX180" fmla="*/ 333376 w 18526124"/>
                  <a:gd name="connsiteY180" fmla="*/ 14083846 h 17484271"/>
                  <a:gd name="connsiteX181" fmla="*/ 76200 w 18526124"/>
                  <a:gd name="connsiteY181" fmla="*/ 14055271 h 17484271"/>
                  <a:gd name="connsiteX182" fmla="*/ 38100 w 18526124"/>
                  <a:gd name="connsiteY182" fmla="*/ 13931446 h 17484271"/>
                  <a:gd name="connsiteX183" fmla="*/ 76200 w 18526124"/>
                  <a:gd name="connsiteY183" fmla="*/ 13845721 h 17484271"/>
                  <a:gd name="connsiteX184" fmla="*/ 0 w 18526124"/>
                  <a:gd name="connsiteY184" fmla="*/ 13655221 h 17484271"/>
                  <a:gd name="connsiteX185" fmla="*/ 47624 w 18526124"/>
                  <a:gd name="connsiteY185" fmla="*/ 13531396 h 17484271"/>
                  <a:gd name="connsiteX186" fmla="*/ 161924 w 18526124"/>
                  <a:gd name="connsiteY186" fmla="*/ 13407571 h 17484271"/>
                  <a:gd name="connsiteX187" fmla="*/ 219076 w 18526124"/>
                  <a:gd name="connsiteY187" fmla="*/ 13188496 h 17484271"/>
                  <a:gd name="connsiteX188" fmla="*/ 247652 w 18526124"/>
                  <a:gd name="connsiteY188" fmla="*/ 12969421 h 17484271"/>
                  <a:gd name="connsiteX189" fmla="*/ 161924 w 18526124"/>
                  <a:gd name="connsiteY189" fmla="*/ 12512221 h 17484271"/>
                  <a:gd name="connsiteX190" fmla="*/ 133348 w 18526124"/>
                  <a:gd name="connsiteY190" fmla="*/ 12436021 h 17484271"/>
                  <a:gd name="connsiteX191" fmla="*/ 209548 w 18526124"/>
                  <a:gd name="connsiteY191" fmla="*/ 12312196 h 17484271"/>
                  <a:gd name="connsiteX192" fmla="*/ 237016 w 18526124"/>
                  <a:gd name="connsiteY192" fmla="*/ 12313445 h 17484271"/>
                  <a:gd name="connsiteX193" fmla="*/ 457200 w 18526124"/>
                  <a:gd name="connsiteY193" fmla="*/ 12131221 h 17484271"/>
                  <a:gd name="connsiteX194" fmla="*/ 781052 w 18526124"/>
                  <a:gd name="connsiteY194" fmla="*/ 12140746 h 17484271"/>
                  <a:gd name="connsiteX195" fmla="*/ 904876 w 18526124"/>
                  <a:gd name="connsiteY195" fmla="*/ 12074071 h 17484271"/>
                  <a:gd name="connsiteX196" fmla="*/ 1019176 w 18526124"/>
                  <a:gd name="connsiteY196" fmla="*/ 11883571 h 17484271"/>
                  <a:gd name="connsiteX197" fmla="*/ 1162052 w 18526124"/>
                  <a:gd name="connsiteY197" fmla="*/ 11883571 h 17484271"/>
                  <a:gd name="connsiteX198" fmla="*/ 1171576 w 18526124"/>
                  <a:gd name="connsiteY198" fmla="*/ 11778796 h 17484271"/>
                  <a:gd name="connsiteX199" fmla="*/ 1266824 w 18526124"/>
                  <a:gd name="connsiteY199" fmla="*/ 11597821 h 17484271"/>
                  <a:gd name="connsiteX200" fmla="*/ 1390652 w 18526124"/>
                  <a:gd name="connsiteY200" fmla="*/ 11693071 h 17484271"/>
                  <a:gd name="connsiteX201" fmla="*/ 1466852 w 18526124"/>
                  <a:gd name="connsiteY201" fmla="*/ 11788321 h 17484271"/>
                  <a:gd name="connsiteX202" fmla="*/ 1657348 w 18526124"/>
                  <a:gd name="connsiteY202" fmla="*/ 11750221 h 17484271"/>
                  <a:gd name="connsiteX203" fmla="*/ 1666876 w 18526124"/>
                  <a:gd name="connsiteY203" fmla="*/ 11502571 h 17484271"/>
                  <a:gd name="connsiteX204" fmla="*/ 1800224 w 18526124"/>
                  <a:gd name="connsiteY204" fmla="*/ 11378746 h 17484271"/>
                  <a:gd name="connsiteX205" fmla="*/ 1981200 w 18526124"/>
                  <a:gd name="connsiteY205" fmla="*/ 11083471 h 17484271"/>
                  <a:gd name="connsiteX206" fmla="*/ 2314576 w 18526124"/>
                  <a:gd name="connsiteY206" fmla="*/ 10864396 h 17484271"/>
                  <a:gd name="connsiteX207" fmla="*/ 2343148 w 18526124"/>
                  <a:gd name="connsiteY207" fmla="*/ 10759621 h 17484271"/>
                  <a:gd name="connsiteX208" fmla="*/ 2247900 w 18526124"/>
                  <a:gd name="connsiteY208" fmla="*/ 10635796 h 17484271"/>
                  <a:gd name="connsiteX209" fmla="*/ 2019300 w 18526124"/>
                  <a:gd name="connsiteY209" fmla="*/ 10273846 h 17484271"/>
                  <a:gd name="connsiteX210" fmla="*/ 1695452 w 18526124"/>
                  <a:gd name="connsiteY210" fmla="*/ 9883321 h 17484271"/>
                  <a:gd name="connsiteX211" fmla="*/ 1800224 w 18526124"/>
                  <a:gd name="connsiteY211" fmla="*/ 9559471 h 17484271"/>
                  <a:gd name="connsiteX212" fmla="*/ 1781176 w 18526124"/>
                  <a:gd name="connsiteY212" fmla="*/ 9426121 h 17484271"/>
                  <a:gd name="connsiteX213" fmla="*/ 2028824 w 18526124"/>
                  <a:gd name="connsiteY213" fmla="*/ 9445171 h 17484271"/>
                  <a:gd name="connsiteX214" fmla="*/ 2105024 w 18526124"/>
                  <a:gd name="connsiteY214" fmla="*/ 9407071 h 17484271"/>
                  <a:gd name="connsiteX215" fmla="*/ 2162176 w 18526124"/>
                  <a:gd name="connsiteY215" fmla="*/ 9283246 h 17484271"/>
                  <a:gd name="connsiteX216" fmla="*/ 2247900 w 18526124"/>
                  <a:gd name="connsiteY216" fmla="*/ 9283246 h 17484271"/>
                  <a:gd name="connsiteX217" fmla="*/ 2524124 w 18526124"/>
                  <a:gd name="connsiteY217" fmla="*/ 9559471 h 17484271"/>
                  <a:gd name="connsiteX218" fmla="*/ 2619376 w 18526124"/>
                  <a:gd name="connsiteY218" fmla="*/ 9559471 h 17484271"/>
                  <a:gd name="connsiteX219" fmla="*/ 2705100 w 18526124"/>
                  <a:gd name="connsiteY219" fmla="*/ 9635671 h 17484271"/>
                  <a:gd name="connsiteX220" fmla="*/ 2695576 w 18526124"/>
                  <a:gd name="connsiteY220" fmla="*/ 9759496 h 17484271"/>
                  <a:gd name="connsiteX221" fmla="*/ 3105148 w 18526124"/>
                  <a:gd name="connsiteY221" fmla="*/ 9930946 h 17484271"/>
                  <a:gd name="connsiteX222" fmla="*/ 3181348 w 18526124"/>
                  <a:gd name="connsiteY222" fmla="*/ 10035721 h 17484271"/>
                  <a:gd name="connsiteX223" fmla="*/ 3371852 w 18526124"/>
                  <a:gd name="connsiteY223" fmla="*/ 9940471 h 17484271"/>
                  <a:gd name="connsiteX224" fmla="*/ 3457576 w 18526124"/>
                  <a:gd name="connsiteY224" fmla="*/ 9959521 h 17484271"/>
                  <a:gd name="connsiteX225" fmla="*/ 3571876 w 18526124"/>
                  <a:gd name="connsiteY225" fmla="*/ 9940471 h 17484271"/>
                  <a:gd name="connsiteX226" fmla="*/ 3743324 w 18526124"/>
                  <a:gd name="connsiteY226" fmla="*/ 9807121 h 17484271"/>
                  <a:gd name="connsiteX227" fmla="*/ 3819524 w 18526124"/>
                  <a:gd name="connsiteY227" fmla="*/ 9807121 h 17484271"/>
                  <a:gd name="connsiteX228" fmla="*/ 3857624 w 18526124"/>
                  <a:gd name="connsiteY228" fmla="*/ 10054771 h 17484271"/>
                  <a:gd name="connsiteX229" fmla="*/ 4314824 w 18526124"/>
                  <a:gd name="connsiteY229" fmla="*/ 10235746 h 17484271"/>
                  <a:gd name="connsiteX230" fmla="*/ 4705348 w 18526124"/>
                  <a:gd name="connsiteY230" fmla="*/ 10045246 h 17484271"/>
                  <a:gd name="connsiteX231" fmla="*/ 5048252 w 18526124"/>
                  <a:gd name="connsiteY231" fmla="*/ 9473746 h 17484271"/>
                  <a:gd name="connsiteX232" fmla="*/ 5115828 w 18526124"/>
                  <a:gd name="connsiteY232" fmla="*/ 9113329 h 17484271"/>
                  <a:gd name="connsiteX233" fmla="*/ 5096328 w 18526124"/>
                  <a:gd name="connsiteY233" fmla="*/ 9114971 h 17484271"/>
                  <a:gd name="connsiteX234" fmla="*/ 4835072 w 18526124"/>
                  <a:gd name="connsiteY234" fmla="*/ 8636001 h 17484271"/>
                  <a:gd name="connsiteX235" fmla="*/ 4965700 w 18526124"/>
                  <a:gd name="connsiteY235" fmla="*/ 8418286 h 17484271"/>
                  <a:gd name="connsiteX236" fmla="*/ 4965700 w 18526124"/>
                  <a:gd name="connsiteY236" fmla="*/ 8287658 h 17484271"/>
                  <a:gd name="connsiteX237" fmla="*/ 4864100 w 18526124"/>
                  <a:gd name="connsiteY237" fmla="*/ 8186058 h 17484271"/>
                  <a:gd name="connsiteX238" fmla="*/ 4747988 w 18526124"/>
                  <a:gd name="connsiteY238" fmla="*/ 7779658 h 17484271"/>
                  <a:gd name="connsiteX239" fmla="*/ 4849588 w 18526124"/>
                  <a:gd name="connsiteY239" fmla="*/ 7634515 h 17484271"/>
                  <a:gd name="connsiteX240" fmla="*/ 4849588 w 18526124"/>
                  <a:gd name="connsiteY240" fmla="*/ 7547429 h 17484271"/>
                  <a:gd name="connsiteX241" fmla="*/ 4994728 w 18526124"/>
                  <a:gd name="connsiteY241" fmla="*/ 7474858 h 17484271"/>
                  <a:gd name="connsiteX242" fmla="*/ 5255988 w 18526124"/>
                  <a:gd name="connsiteY242" fmla="*/ 7315201 h 17484271"/>
                  <a:gd name="connsiteX243" fmla="*/ 5343072 w 18526124"/>
                  <a:gd name="connsiteY243" fmla="*/ 7344229 h 17484271"/>
                  <a:gd name="connsiteX244" fmla="*/ 5618844 w 18526124"/>
                  <a:gd name="connsiteY244" fmla="*/ 7112002 h 17484271"/>
                  <a:gd name="connsiteX245" fmla="*/ 5807528 w 18526124"/>
                  <a:gd name="connsiteY245" fmla="*/ 6473371 h 17484271"/>
                  <a:gd name="connsiteX246" fmla="*/ 5763988 w 18526124"/>
                  <a:gd name="connsiteY246" fmla="*/ 5268687 h 17484271"/>
                  <a:gd name="connsiteX247" fmla="*/ 5952672 w 18526124"/>
                  <a:gd name="connsiteY247" fmla="*/ 5094514 h 17484271"/>
                  <a:gd name="connsiteX248" fmla="*/ 5996212 w 18526124"/>
                  <a:gd name="connsiteY248" fmla="*/ 4920344 h 17484271"/>
                  <a:gd name="connsiteX249" fmla="*/ 6083300 w 18526124"/>
                  <a:gd name="connsiteY249" fmla="*/ 4688116 h 17484271"/>
                  <a:gd name="connsiteX250" fmla="*/ 6155872 w 18526124"/>
                  <a:gd name="connsiteY250" fmla="*/ 4267202 h 17484271"/>
                  <a:gd name="connsiteX251" fmla="*/ 6228444 w 18526124"/>
                  <a:gd name="connsiteY251" fmla="*/ 3744687 h 17484271"/>
                  <a:gd name="connsiteX252" fmla="*/ 5996212 w 18526124"/>
                  <a:gd name="connsiteY252" fmla="*/ 2525485 h 17484271"/>
                  <a:gd name="connsiteX253" fmla="*/ 5546272 w 18526124"/>
                  <a:gd name="connsiteY253" fmla="*/ 1509485 h 17484271"/>
                  <a:gd name="connsiteX254" fmla="*/ 5531756 w 18526124"/>
                  <a:gd name="connsiteY254" fmla="*/ 1248228 h 17484271"/>
                  <a:gd name="connsiteX255" fmla="*/ 5662388 w 18526124"/>
                  <a:gd name="connsiteY255" fmla="*/ 1045028 h 17484271"/>
                  <a:gd name="connsiteX256" fmla="*/ 5662388 w 18526124"/>
                  <a:gd name="connsiteY256" fmla="*/ 972457 h 17484271"/>
                  <a:gd name="connsiteX257" fmla="*/ 5749472 w 18526124"/>
                  <a:gd name="connsiteY257" fmla="*/ 769257 h 17484271"/>
                  <a:gd name="connsiteX258" fmla="*/ 5691412 w 18526124"/>
                  <a:gd name="connsiteY258" fmla="*/ 595085 h 17484271"/>
                  <a:gd name="connsiteX259" fmla="*/ 5705928 w 18526124"/>
                  <a:gd name="connsiteY259" fmla="*/ 362857 h 17484271"/>
                  <a:gd name="connsiteX260" fmla="*/ 5952672 w 18526124"/>
                  <a:gd name="connsiteY260" fmla="*/ 551542 h 17484271"/>
                  <a:gd name="connsiteX261" fmla="*/ 6083300 w 18526124"/>
                  <a:gd name="connsiteY261" fmla="*/ 595085 h 17484271"/>
                  <a:gd name="connsiteX262" fmla="*/ 6359072 w 18526124"/>
                  <a:gd name="connsiteY262" fmla="*/ 478971 h 17484271"/>
                  <a:gd name="connsiteX263" fmla="*/ 6431644 w 18526124"/>
                  <a:gd name="connsiteY263" fmla="*/ 348342 h 17484271"/>
                  <a:gd name="connsiteX264" fmla="*/ 6489700 w 18526124"/>
                  <a:gd name="connsiteY264" fmla="*/ 87085 h 174842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</a:cxnLst>
                <a:rect l="l" t="t" r="r" b="b"/>
                <a:pathLst>
                  <a:path w="18526124" h="17484271">
                    <a:moveTo>
                      <a:pt x="6663872" y="0"/>
                    </a:moveTo>
                    <a:lnTo>
                      <a:pt x="6779988" y="217714"/>
                    </a:lnTo>
                    <a:lnTo>
                      <a:pt x="6939644" y="348342"/>
                    </a:lnTo>
                    <a:lnTo>
                      <a:pt x="7012212" y="609600"/>
                    </a:lnTo>
                    <a:lnTo>
                      <a:pt x="7375072" y="798285"/>
                    </a:lnTo>
                    <a:lnTo>
                      <a:pt x="8318500" y="2061028"/>
                    </a:lnTo>
                    <a:lnTo>
                      <a:pt x="8405588" y="2133600"/>
                    </a:lnTo>
                    <a:lnTo>
                      <a:pt x="8536212" y="2423885"/>
                    </a:lnTo>
                    <a:lnTo>
                      <a:pt x="8594272" y="2496457"/>
                    </a:lnTo>
                    <a:lnTo>
                      <a:pt x="8637812" y="2685142"/>
                    </a:lnTo>
                    <a:lnTo>
                      <a:pt x="8841012" y="2830285"/>
                    </a:lnTo>
                    <a:lnTo>
                      <a:pt x="8928100" y="3004458"/>
                    </a:lnTo>
                    <a:lnTo>
                      <a:pt x="9232900" y="3556000"/>
                    </a:lnTo>
                    <a:lnTo>
                      <a:pt x="9668328" y="3889830"/>
                    </a:lnTo>
                    <a:lnTo>
                      <a:pt x="9929588" y="4281714"/>
                    </a:lnTo>
                    <a:lnTo>
                      <a:pt x="10960100" y="5036457"/>
                    </a:lnTo>
                    <a:lnTo>
                      <a:pt x="11061700" y="5239657"/>
                    </a:lnTo>
                    <a:lnTo>
                      <a:pt x="11961588" y="5747657"/>
                    </a:lnTo>
                    <a:lnTo>
                      <a:pt x="13761356" y="6183085"/>
                    </a:lnTo>
                    <a:lnTo>
                      <a:pt x="13790388" y="6473371"/>
                    </a:lnTo>
                    <a:lnTo>
                      <a:pt x="13906500" y="6560457"/>
                    </a:lnTo>
                    <a:lnTo>
                      <a:pt x="13993588" y="6749142"/>
                    </a:lnTo>
                    <a:lnTo>
                      <a:pt x="14937012" y="7010400"/>
                    </a:lnTo>
                    <a:lnTo>
                      <a:pt x="15488556" y="6923314"/>
                    </a:lnTo>
                    <a:lnTo>
                      <a:pt x="15807872" y="6473371"/>
                    </a:lnTo>
                    <a:lnTo>
                      <a:pt x="16083644" y="6284686"/>
                    </a:lnTo>
                    <a:lnTo>
                      <a:pt x="16112672" y="6197600"/>
                    </a:lnTo>
                    <a:lnTo>
                      <a:pt x="16591644" y="5776686"/>
                    </a:lnTo>
                    <a:lnTo>
                      <a:pt x="16707756" y="5515428"/>
                    </a:lnTo>
                    <a:lnTo>
                      <a:pt x="17027072" y="5109028"/>
                    </a:lnTo>
                    <a:lnTo>
                      <a:pt x="17085128" y="5138059"/>
                    </a:lnTo>
                    <a:lnTo>
                      <a:pt x="17128672" y="5471885"/>
                    </a:lnTo>
                    <a:lnTo>
                      <a:pt x="17041588" y="5660571"/>
                    </a:lnTo>
                    <a:lnTo>
                      <a:pt x="17012556" y="5907314"/>
                    </a:lnTo>
                    <a:lnTo>
                      <a:pt x="16881928" y="6066972"/>
                    </a:lnTo>
                    <a:lnTo>
                      <a:pt x="16722272" y="6386285"/>
                    </a:lnTo>
                    <a:lnTo>
                      <a:pt x="16315872" y="6937829"/>
                    </a:lnTo>
                    <a:lnTo>
                      <a:pt x="16315872" y="7184572"/>
                    </a:lnTo>
                    <a:lnTo>
                      <a:pt x="16243300" y="7416801"/>
                    </a:lnTo>
                    <a:lnTo>
                      <a:pt x="16455304" y="8092564"/>
                    </a:lnTo>
                    <a:lnTo>
                      <a:pt x="16630652" y="8206921"/>
                    </a:lnTo>
                    <a:lnTo>
                      <a:pt x="16630652" y="8330746"/>
                    </a:lnTo>
                    <a:lnTo>
                      <a:pt x="16725900" y="8435521"/>
                    </a:lnTo>
                    <a:lnTo>
                      <a:pt x="16735424" y="8721271"/>
                    </a:lnTo>
                    <a:lnTo>
                      <a:pt x="16878300" y="8940346"/>
                    </a:lnTo>
                    <a:lnTo>
                      <a:pt x="17059276" y="9397546"/>
                    </a:lnTo>
                    <a:lnTo>
                      <a:pt x="17211676" y="9540421"/>
                    </a:lnTo>
                    <a:lnTo>
                      <a:pt x="17268824" y="9635671"/>
                    </a:lnTo>
                    <a:lnTo>
                      <a:pt x="17535524" y="9711871"/>
                    </a:lnTo>
                    <a:lnTo>
                      <a:pt x="17649824" y="9521371"/>
                    </a:lnTo>
                    <a:lnTo>
                      <a:pt x="17811748" y="9454696"/>
                    </a:lnTo>
                    <a:lnTo>
                      <a:pt x="17859376" y="9368971"/>
                    </a:lnTo>
                    <a:lnTo>
                      <a:pt x="17983200" y="9292771"/>
                    </a:lnTo>
                    <a:lnTo>
                      <a:pt x="18078452" y="9178471"/>
                    </a:lnTo>
                    <a:lnTo>
                      <a:pt x="18278476" y="9235621"/>
                    </a:lnTo>
                    <a:lnTo>
                      <a:pt x="18364200" y="9149896"/>
                    </a:lnTo>
                    <a:lnTo>
                      <a:pt x="18526124" y="9187996"/>
                    </a:lnTo>
                    <a:lnTo>
                      <a:pt x="18488024" y="9273721"/>
                    </a:lnTo>
                    <a:lnTo>
                      <a:pt x="18354676" y="9397546"/>
                    </a:lnTo>
                    <a:lnTo>
                      <a:pt x="18278476" y="9416596"/>
                    </a:lnTo>
                    <a:lnTo>
                      <a:pt x="18097500" y="9521371"/>
                    </a:lnTo>
                    <a:lnTo>
                      <a:pt x="18040348" y="9473746"/>
                    </a:lnTo>
                    <a:lnTo>
                      <a:pt x="17973676" y="9483271"/>
                    </a:lnTo>
                    <a:lnTo>
                      <a:pt x="17830800" y="9645196"/>
                    </a:lnTo>
                    <a:lnTo>
                      <a:pt x="17735548" y="9816646"/>
                    </a:lnTo>
                    <a:lnTo>
                      <a:pt x="17735548" y="9959521"/>
                    </a:lnTo>
                    <a:lnTo>
                      <a:pt x="17668876" y="10016671"/>
                    </a:lnTo>
                    <a:lnTo>
                      <a:pt x="17573624" y="10083346"/>
                    </a:lnTo>
                    <a:lnTo>
                      <a:pt x="17335500" y="10026196"/>
                    </a:lnTo>
                    <a:lnTo>
                      <a:pt x="16983076" y="10092871"/>
                    </a:lnTo>
                    <a:lnTo>
                      <a:pt x="16840200" y="10121446"/>
                    </a:lnTo>
                    <a:lnTo>
                      <a:pt x="16668748" y="10273846"/>
                    </a:lnTo>
                    <a:lnTo>
                      <a:pt x="16611600" y="10283371"/>
                    </a:lnTo>
                    <a:lnTo>
                      <a:pt x="16525876" y="10178596"/>
                    </a:lnTo>
                    <a:lnTo>
                      <a:pt x="16363948" y="10283371"/>
                    </a:lnTo>
                    <a:lnTo>
                      <a:pt x="16363948" y="10464346"/>
                    </a:lnTo>
                    <a:lnTo>
                      <a:pt x="16287748" y="10531021"/>
                    </a:lnTo>
                    <a:lnTo>
                      <a:pt x="16278224" y="10616746"/>
                    </a:lnTo>
                    <a:lnTo>
                      <a:pt x="16125824" y="10711996"/>
                    </a:lnTo>
                    <a:lnTo>
                      <a:pt x="16097252" y="10826296"/>
                    </a:lnTo>
                    <a:lnTo>
                      <a:pt x="15916276" y="10921546"/>
                    </a:lnTo>
                    <a:lnTo>
                      <a:pt x="15621000" y="10845346"/>
                    </a:lnTo>
                    <a:lnTo>
                      <a:pt x="15525748" y="10702471"/>
                    </a:lnTo>
                    <a:lnTo>
                      <a:pt x="15544800" y="10607221"/>
                    </a:lnTo>
                    <a:lnTo>
                      <a:pt x="15392400" y="10578646"/>
                    </a:lnTo>
                    <a:lnTo>
                      <a:pt x="15297148" y="10664371"/>
                    </a:lnTo>
                    <a:lnTo>
                      <a:pt x="15182852" y="10959646"/>
                    </a:lnTo>
                    <a:lnTo>
                      <a:pt x="15411452" y="11112046"/>
                    </a:lnTo>
                    <a:lnTo>
                      <a:pt x="15001876" y="11064421"/>
                    </a:lnTo>
                    <a:lnTo>
                      <a:pt x="14678024" y="11007271"/>
                    </a:lnTo>
                    <a:lnTo>
                      <a:pt x="14420852" y="11092996"/>
                    </a:lnTo>
                    <a:lnTo>
                      <a:pt x="14116052" y="10978696"/>
                    </a:lnTo>
                    <a:lnTo>
                      <a:pt x="14116052" y="10892971"/>
                    </a:lnTo>
                    <a:lnTo>
                      <a:pt x="13935076" y="10807246"/>
                    </a:lnTo>
                    <a:lnTo>
                      <a:pt x="13430252" y="10892971"/>
                    </a:lnTo>
                    <a:lnTo>
                      <a:pt x="12439616" y="11624373"/>
                    </a:lnTo>
                    <a:lnTo>
                      <a:pt x="12439652" y="11626396"/>
                    </a:lnTo>
                    <a:lnTo>
                      <a:pt x="11706224" y="12293146"/>
                    </a:lnTo>
                    <a:lnTo>
                      <a:pt x="10982324" y="13464721"/>
                    </a:lnTo>
                    <a:lnTo>
                      <a:pt x="10868024" y="14026696"/>
                    </a:lnTo>
                    <a:lnTo>
                      <a:pt x="10925176" y="14245771"/>
                    </a:lnTo>
                    <a:lnTo>
                      <a:pt x="10858500" y="14855371"/>
                    </a:lnTo>
                    <a:lnTo>
                      <a:pt x="10668000" y="15064921"/>
                    </a:lnTo>
                    <a:lnTo>
                      <a:pt x="10677524" y="15350671"/>
                    </a:lnTo>
                    <a:lnTo>
                      <a:pt x="10544176" y="15169696"/>
                    </a:lnTo>
                    <a:lnTo>
                      <a:pt x="10439400" y="15083971"/>
                    </a:lnTo>
                    <a:lnTo>
                      <a:pt x="10353676" y="14883946"/>
                    </a:lnTo>
                    <a:lnTo>
                      <a:pt x="9915524" y="14607721"/>
                    </a:lnTo>
                    <a:lnTo>
                      <a:pt x="9839324" y="14464846"/>
                    </a:lnTo>
                    <a:lnTo>
                      <a:pt x="9334500" y="14379121"/>
                    </a:lnTo>
                    <a:lnTo>
                      <a:pt x="9096376" y="14217196"/>
                    </a:lnTo>
                    <a:lnTo>
                      <a:pt x="8867776" y="14169571"/>
                    </a:lnTo>
                    <a:lnTo>
                      <a:pt x="8715376" y="14007646"/>
                    </a:lnTo>
                    <a:lnTo>
                      <a:pt x="8191500" y="13759996"/>
                    </a:lnTo>
                    <a:lnTo>
                      <a:pt x="7620000" y="13388521"/>
                    </a:lnTo>
                    <a:lnTo>
                      <a:pt x="7400924" y="13064671"/>
                    </a:lnTo>
                    <a:lnTo>
                      <a:pt x="7000876" y="13007521"/>
                    </a:lnTo>
                    <a:lnTo>
                      <a:pt x="6896100" y="13007521"/>
                    </a:lnTo>
                    <a:lnTo>
                      <a:pt x="6543676" y="12588421"/>
                    </a:lnTo>
                    <a:lnTo>
                      <a:pt x="5789984" y="12371735"/>
                    </a:lnTo>
                    <a:lnTo>
                      <a:pt x="4991100" y="12607471"/>
                    </a:lnTo>
                    <a:lnTo>
                      <a:pt x="4352924" y="13131346"/>
                    </a:lnTo>
                    <a:lnTo>
                      <a:pt x="4219576" y="13159921"/>
                    </a:lnTo>
                    <a:lnTo>
                      <a:pt x="3781424" y="13721896"/>
                    </a:lnTo>
                    <a:lnTo>
                      <a:pt x="3629024" y="13683796"/>
                    </a:lnTo>
                    <a:lnTo>
                      <a:pt x="3505200" y="13417096"/>
                    </a:lnTo>
                    <a:lnTo>
                      <a:pt x="3409948" y="13064671"/>
                    </a:lnTo>
                    <a:lnTo>
                      <a:pt x="3048000" y="12902746"/>
                    </a:lnTo>
                    <a:lnTo>
                      <a:pt x="3086100" y="12759871"/>
                    </a:lnTo>
                    <a:lnTo>
                      <a:pt x="2752724" y="12531271"/>
                    </a:lnTo>
                    <a:lnTo>
                      <a:pt x="2476500" y="12655096"/>
                    </a:lnTo>
                    <a:lnTo>
                      <a:pt x="2324100" y="12531271"/>
                    </a:lnTo>
                    <a:lnTo>
                      <a:pt x="2152652" y="12588421"/>
                    </a:lnTo>
                    <a:lnTo>
                      <a:pt x="2101048" y="12582438"/>
                    </a:lnTo>
                    <a:lnTo>
                      <a:pt x="1704976" y="13102771"/>
                    </a:lnTo>
                    <a:lnTo>
                      <a:pt x="1552576" y="13779046"/>
                    </a:lnTo>
                    <a:lnTo>
                      <a:pt x="1619252" y="14007646"/>
                    </a:lnTo>
                    <a:lnTo>
                      <a:pt x="1924052" y="14045746"/>
                    </a:lnTo>
                    <a:lnTo>
                      <a:pt x="2324100" y="14474371"/>
                    </a:lnTo>
                    <a:lnTo>
                      <a:pt x="2486024" y="14550571"/>
                    </a:lnTo>
                    <a:lnTo>
                      <a:pt x="2886076" y="14407696"/>
                    </a:lnTo>
                    <a:lnTo>
                      <a:pt x="3048000" y="14493421"/>
                    </a:lnTo>
                    <a:lnTo>
                      <a:pt x="3190876" y="14874421"/>
                    </a:lnTo>
                    <a:lnTo>
                      <a:pt x="3467100" y="15026821"/>
                    </a:lnTo>
                    <a:lnTo>
                      <a:pt x="3581400" y="15331621"/>
                    </a:lnTo>
                    <a:lnTo>
                      <a:pt x="3943348" y="15407821"/>
                    </a:lnTo>
                    <a:lnTo>
                      <a:pt x="4219576" y="15579271"/>
                    </a:lnTo>
                    <a:lnTo>
                      <a:pt x="4200524" y="15684046"/>
                    </a:lnTo>
                    <a:lnTo>
                      <a:pt x="4333876" y="15750721"/>
                    </a:lnTo>
                    <a:lnTo>
                      <a:pt x="4343400" y="15826921"/>
                    </a:lnTo>
                    <a:lnTo>
                      <a:pt x="4229100" y="15903121"/>
                    </a:lnTo>
                    <a:lnTo>
                      <a:pt x="4067176" y="15865021"/>
                    </a:lnTo>
                    <a:lnTo>
                      <a:pt x="4000500" y="16103146"/>
                    </a:lnTo>
                    <a:lnTo>
                      <a:pt x="3657600" y="16207921"/>
                    </a:lnTo>
                    <a:lnTo>
                      <a:pt x="3581400" y="16036471"/>
                    </a:lnTo>
                    <a:lnTo>
                      <a:pt x="3028948" y="15941221"/>
                    </a:lnTo>
                    <a:lnTo>
                      <a:pt x="2914652" y="16036471"/>
                    </a:lnTo>
                    <a:lnTo>
                      <a:pt x="2895600" y="15779296"/>
                    </a:lnTo>
                    <a:lnTo>
                      <a:pt x="2752724" y="15693571"/>
                    </a:lnTo>
                    <a:lnTo>
                      <a:pt x="2628900" y="15760246"/>
                    </a:lnTo>
                    <a:lnTo>
                      <a:pt x="2514600" y="16065046"/>
                    </a:lnTo>
                    <a:lnTo>
                      <a:pt x="2362200" y="16150771"/>
                    </a:lnTo>
                    <a:lnTo>
                      <a:pt x="2095500" y="16236496"/>
                    </a:lnTo>
                    <a:lnTo>
                      <a:pt x="2028824" y="16312696"/>
                    </a:lnTo>
                    <a:lnTo>
                      <a:pt x="2028824" y="16769896"/>
                    </a:lnTo>
                    <a:lnTo>
                      <a:pt x="2047876" y="16846096"/>
                    </a:lnTo>
                    <a:lnTo>
                      <a:pt x="1943100" y="16950871"/>
                    </a:lnTo>
                    <a:lnTo>
                      <a:pt x="1524000" y="17103271"/>
                    </a:lnTo>
                    <a:lnTo>
                      <a:pt x="1314452" y="17484271"/>
                    </a:lnTo>
                    <a:lnTo>
                      <a:pt x="1143000" y="17322346"/>
                    </a:lnTo>
                    <a:lnTo>
                      <a:pt x="933452" y="17379496"/>
                    </a:lnTo>
                    <a:lnTo>
                      <a:pt x="857252" y="17293771"/>
                    </a:lnTo>
                    <a:lnTo>
                      <a:pt x="638176" y="16693696"/>
                    </a:lnTo>
                    <a:lnTo>
                      <a:pt x="733424" y="16293646"/>
                    </a:lnTo>
                    <a:lnTo>
                      <a:pt x="914400" y="16017421"/>
                    </a:lnTo>
                    <a:lnTo>
                      <a:pt x="895348" y="15779296"/>
                    </a:lnTo>
                    <a:lnTo>
                      <a:pt x="1076324" y="15760246"/>
                    </a:lnTo>
                    <a:lnTo>
                      <a:pt x="1133476" y="14960146"/>
                    </a:lnTo>
                    <a:lnTo>
                      <a:pt x="733424" y="14474371"/>
                    </a:lnTo>
                    <a:lnTo>
                      <a:pt x="438148" y="14407696"/>
                    </a:lnTo>
                    <a:lnTo>
                      <a:pt x="333376" y="14083846"/>
                    </a:lnTo>
                    <a:lnTo>
                      <a:pt x="76200" y="14055271"/>
                    </a:lnTo>
                    <a:lnTo>
                      <a:pt x="38100" y="13931446"/>
                    </a:lnTo>
                    <a:lnTo>
                      <a:pt x="76200" y="13845721"/>
                    </a:lnTo>
                    <a:lnTo>
                      <a:pt x="0" y="13655221"/>
                    </a:lnTo>
                    <a:lnTo>
                      <a:pt x="47624" y="13531396"/>
                    </a:lnTo>
                    <a:lnTo>
                      <a:pt x="161924" y="13407571"/>
                    </a:lnTo>
                    <a:lnTo>
                      <a:pt x="219076" y="13188496"/>
                    </a:lnTo>
                    <a:lnTo>
                      <a:pt x="247652" y="12969421"/>
                    </a:lnTo>
                    <a:lnTo>
                      <a:pt x="161924" y="12512221"/>
                    </a:lnTo>
                    <a:lnTo>
                      <a:pt x="133348" y="12436021"/>
                    </a:lnTo>
                    <a:lnTo>
                      <a:pt x="209548" y="12312196"/>
                    </a:lnTo>
                    <a:lnTo>
                      <a:pt x="237016" y="12313445"/>
                    </a:lnTo>
                    <a:lnTo>
                      <a:pt x="457200" y="12131221"/>
                    </a:lnTo>
                    <a:lnTo>
                      <a:pt x="781052" y="12140746"/>
                    </a:lnTo>
                    <a:lnTo>
                      <a:pt x="904876" y="12074071"/>
                    </a:lnTo>
                    <a:lnTo>
                      <a:pt x="1019176" y="11883571"/>
                    </a:lnTo>
                    <a:lnTo>
                      <a:pt x="1162052" y="11883571"/>
                    </a:lnTo>
                    <a:lnTo>
                      <a:pt x="1171576" y="11778796"/>
                    </a:lnTo>
                    <a:lnTo>
                      <a:pt x="1266824" y="11597821"/>
                    </a:lnTo>
                    <a:lnTo>
                      <a:pt x="1390652" y="11693071"/>
                    </a:lnTo>
                    <a:lnTo>
                      <a:pt x="1466852" y="11788321"/>
                    </a:lnTo>
                    <a:lnTo>
                      <a:pt x="1657348" y="11750221"/>
                    </a:lnTo>
                    <a:lnTo>
                      <a:pt x="1666876" y="11502571"/>
                    </a:lnTo>
                    <a:lnTo>
                      <a:pt x="1800224" y="11378746"/>
                    </a:lnTo>
                    <a:lnTo>
                      <a:pt x="1981200" y="11083471"/>
                    </a:lnTo>
                    <a:lnTo>
                      <a:pt x="2314576" y="10864396"/>
                    </a:lnTo>
                    <a:lnTo>
                      <a:pt x="2343148" y="10759621"/>
                    </a:lnTo>
                    <a:lnTo>
                      <a:pt x="2247900" y="10635796"/>
                    </a:lnTo>
                    <a:lnTo>
                      <a:pt x="2019300" y="10273846"/>
                    </a:lnTo>
                    <a:lnTo>
                      <a:pt x="1695452" y="9883321"/>
                    </a:lnTo>
                    <a:lnTo>
                      <a:pt x="1800224" y="9559471"/>
                    </a:lnTo>
                    <a:lnTo>
                      <a:pt x="1781176" y="9426121"/>
                    </a:lnTo>
                    <a:lnTo>
                      <a:pt x="2028824" y="9445171"/>
                    </a:lnTo>
                    <a:lnTo>
                      <a:pt x="2105024" y="9407071"/>
                    </a:lnTo>
                    <a:lnTo>
                      <a:pt x="2162176" y="9283246"/>
                    </a:lnTo>
                    <a:lnTo>
                      <a:pt x="2247900" y="9283246"/>
                    </a:lnTo>
                    <a:lnTo>
                      <a:pt x="2524124" y="9559471"/>
                    </a:lnTo>
                    <a:lnTo>
                      <a:pt x="2619376" y="9559471"/>
                    </a:lnTo>
                    <a:lnTo>
                      <a:pt x="2705100" y="9635671"/>
                    </a:lnTo>
                    <a:lnTo>
                      <a:pt x="2695576" y="9759496"/>
                    </a:lnTo>
                    <a:lnTo>
                      <a:pt x="3105148" y="9930946"/>
                    </a:lnTo>
                    <a:lnTo>
                      <a:pt x="3181348" y="10035721"/>
                    </a:lnTo>
                    <a:lnTo>
                      <a:pt x="3371852" y="9940471"/>
                    </a:lnTo>
                    <a:lnTo>
                      <a:pt x="3457576" y="9959521"/>
                    </a:lnTo>
                    <a:lnTo>
                      <a:pt x="3571876" y="9940471"/>
                    </a:lnTo>
                    <a:lnTo>
                      <a:pt x="3743324" y="9807121"/>
                    </a:lnTo>
                    <a:lnTo>
                      <a:pt x="3819524" y="9807121"/>
                    </a:lnTo>
                    <a:lnTo>
                      <a:pt x="3857624" y="10054771"/>
                    </a:lnTo>
                    <a:lnTo>
                      <a:pt x="4314824" y="10235746"/>
                    </a:lnTo>
                    <a:lnTo>
                      <a:pt x="4705348" y="10045246"/>
                    </a:lnTo>
                    <a:lnTo>
                      <a:pt x="5048252" y="9473746"/>
                    </a:lnTo>
                    <a:lnTo>
                      <a:pt x="5115828" y="9113329"/>
                    </a:lnTo>
                    <a:lnTo>
                      <a:pt x="5096328" y="9114971"/>
                    </a:lnTo>
                    <a:lnTo>
                      <a:pt x="4835072" y="8636001"/>
                    </a:lnTo>
                    <a:lnTo>
                      <a:pt x="4965700" y="8418286"/>
                    </a:lnTo>
                    <a:lnTo>
                      <a:pt x="4965700" y="8287658"/>
                    </a:lnTo>
                    <a:lnTo>
                      <a:pt x="4864100" y="8186058"/>
                    </a:lnTo>
                    <a:lnTo>
                      <a:pt x="4747988" y="7779658"/>
                    </a:lnTo>
                    <a:lnTo>
                      <a:pt x="4849588" y="7634515"/>
                    </a:lnTo>
                    <a:lnTo>
                      <a:pt x="4849588" y="7547429"/>
                    </a:lnTo>
                    <a:cubicBezTo>
                      <a:pt x="4984444" y="7472508"/>
                      <a:pt x="4930404" y="7474858"/>
                      <a:pt x="4994728" y="7474858"/>
                    </a:cubicBezTo>
                    <a:lnTo>
                      <a:pt x="5255988" y="7315201"/>
                    </a:lnTo>
                    <a:lnTo>
                      <a:pt x="5343072" y="7344229"/>
                    </a:lnTo>
                    <a:lnTo>
                      <a:pt x="5618844" y="7112002"/>
                    </a:lnTo>
                    <a:lnTo>
                      <a:pt x="5807528" y="6473371"/>
                    </a:lnTo>
                    <a:lnTo>
                      <a:pt x="5763988" y="5268687"/>
                    </a:lnTo>
                    <a:lnTo>
                      <a:pt x="5952672" y="5094514"/>
                    </a:lnTo>
                    <a:lnTo>
                      <a:pt x="5996212" y="4920344"/>
                    </a:lnTo>
                    <a:lnTo>
                      <a:pt x="6083300" y="4688116"/>
                    </a:lnTo>
                    <a:lnTo>
                      <a:pt x="6155872" y="4267202"/>
                    </a:lnTo>
                    <a:lnTo>
                      <a:pt x="6228444" y="3744687"/>
                    </a:lnTo>
                    <a:lnTo>
                      <a:pt x="5996212" y="2525485"/>
                    </a:lnTo>
                    <a:lnTo>
                      <a:pt x="5546272" y="1509485"/>
                    </a:lnTo>
                    <a:lnTo>
                      <a:pt x="5531756" y="1248228"/>
                    </a:lnTo>
                    <a:lnTo>
                      <a:pt x="5662388" y="1045028"/>
                    </a:lnTo>
                    <a:lnTo>
                      <a:pt x="5662388" y="972457"/>
                    </a:lnTo>
                    <a:lnTo>
                      <a:pt x="5749472" y="769257"/>
                    </a:lnTo>
                    <a:lnTo>
                      <a:pt x="5691412" y="595085"/>
                    </a:lnTo>
                    <a:lnTo>
                      <a:pt x="5705928" y="362857"/>
                    </a:lnTo>
                    <a:lnTo>
                      <a:pt x="5952672" y="551542"/>
                    </a:lnTo>
                    <a:lnTo>
                      <a:pt x="6083300" y="595085"/>
                    </a:lnTo>
                    <a:lnTo>
                      <a:pt x="6359072" y="478971"/>
                    </a:lnTo>
                    <a:lnTo>
                      <a:pt x="6431644" y="348342"/>
                    </a:lnTo>
                    <a:lnTo>
                      <a:pt x="6489700" y="87085"/>
                    </a:lnTo>
                    <a:close/>
                  </a:path>
                </a:pathLst>
              </a:custGeom>
              <a:solidFill>
                <a:srgbClr val="FFC000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86" name="フリーフォーム: 図形 185">
                <a:extLst>
                  <a:ext uri="{FF2B5EF4-FFF2-40B4-BE49-F238E27FC236}">
                    <a16:creationId xmlns:a16="http://schemas.microsoft.com/office/drawing/2014/main" id="{EE11F44B-AE27-AF3F-6B6E-D67F47718880}"/>
                  </a:ext>
                </a:extLst>
              </p:cNvPr>
              <p:cNvSpPr/>
              <p:nvPr/>
            </p:nvSpPr>
            <p:spPr>
              <a:xfrm>
                <a:off x="3941336" y="3383440"/>
                <a:ext cx="386804" cy="159381"/>
              </a:xfrm>
              <a:custGeom>
                <a:avLst/>
                <a:gdLst>
                  <a:gd name="connsiteX0" fmla="*/ 330376 w 386804"/>
                  <a:gd name="connsiteY0" fmla="*/ 0 h 159381"/>
                  <a:gd name="connsiteX1" fmla="*/ 343118 w 386804"/>
                  <a:gd name="connsiteY1" fmla="*/ 0 h 159381"/>
                  <a:gd name="connsiteX2" fmla="*/ 336747 w 386804"/>
                  <a:gd name="connsiteY2" fmla="*/ 27304 h 159381"/>
                  <a:gd name="connsiteX3" fmla="*/ 346758 w 386804"/>
                  <a:gd name="connsiteY3" fmla="*/ 37315 h 159381"/>
                  <a:gd name="connsiteX4" fmla="*/ 379523 w 386804"/>
                  <a:gd name="connsiteY4" fmla="*/ 35495 h 159381"/>
                  <a:gd name="connsiteX5" fmla="*/ 378613 w 386804"/>
                  <a:gd name="connsiteY5" fmla="*/ 42776 h 159381"/>
                  <a:gd name="connsiteX6" fmla="*/ 383164 w 386804"/>
                  <a:gd name="connsiteY6" fmla="*/ 50057 h 159381"/>
                  <a:gd name="connsiteX7" fmla="*/ 386804 w 386804"/>
                  <a:gd name="connsiteY7" fmla="*/ 68260 h 159381"/>
                  <a:gd name="connsiteX8" fmla="*/ 383164 w 386804"/>
                  <a:gd name="connsiteY8" fmla="*/ 75541 h 159381"/>
                  <a:gd name="connsiteX9" fmla="*/ 376793 w 386804"/>
                  <a:gd name="connsiteY9" fmla="*/ 73720 h 159381"/>
                  <a:gd name="connsiteX10" fmla="*/ 371332 w 386804"/>
                  <a:gd name="connsiteY10" fmla="*/ 86462 h 159381"/>
                  <a:gd name="connsiteX11" fmla="*/ 371332 w 386804"/>
                  <a:gd name="connsiteY11" fmla="*/ 93743 h 159381"/>
                  <a:gd name="connsiteX12" fmla="*/ 364961 w 386804"/>
                  <a:gd name="connsiteY12" fmla="*/ 99204 h 159381"/>
                  <a:gd name="connsiteX13" fmla="*/ 371332 w 386804"/>
                  <a:gd name="connsiteY13" fmla="*/ 106485 h 159381"/>
                  <a:gd name="connsiteX14" fmla="*/ 367691 w 386804"/>
                  <a:gd name="connsiteY14" fmla="*/ 119227 h 159381"/>
                  <a:gd name="connsiteX15" fmla="*/ 367691 w 386804"/>
                  <a:gd name="connsiteY15" fmla="*/ 129238 h 159381"/>
                  <a:gd name="connsiteX16" fmla="*/ 353129 w 386804"/>
                  <a:gd name="connsiteY16" fmla="*/ 133789 h 159381"/>
                  <a:gd name="connsiteX17" fmla="*/ 346758 w 386804"/>
                  <a:gd name="connsiteY17" fmla="*/ 151081 h 159381"/>
                  <a:gd name="connsiteX18" fmla="*/ 337657 w 386804"/>
                  <a:gd name="connsiteY18" fmla="*/ 156542 h 159381"/>
                  <a:gd name="connsiteX19" fmla="*/ 340212 w 386804"/>
                  <a:gd name="connsiteY19" fmla="*/ 159381 h 159381"/>
                  <a:gd name="connsiteX20" fmla="*/ 18773 w 386804"/>
                  <a:gd name="connsiteY20" fmla="*/ 159381 h 159381"/>
                  <a:gd name="connsiteX21" fmla="*/ 20022 w 386804"/>
                  <a:gd name="connsiteY21" fmla="*/ 155632 h 159381"/>
                  <a:gd name="connsiteX22" fmla="*/ 19112 w 386804"/>
                  <a:gd name="connsiteY22" fmla="*/ 135609 h 159381"/>
                  <a:gd name="connsiteX23" fmla="*/ 23663 w 386804"/>
                  <a:gd name="connsiteY23" fmla="*/ 133789 h 159381"/>
                  <a:gd name="connsiteX24" fmla="*/ 29124 w 386804"/>
                  <a:gd name="connsiteY24" fmla="*/ 113766 h 159381"/>
                  <a:gd name="connsiteX25" fmla="*/ 29124 w 386804"/>
                  <a:gd name="connsiteY25" fmla="*/ 70080 h 159381"/>
                  <a:gd name="connsiteX26" fmla="*/ 21843 w 386804"/>
                  <a:gd name="connsiteY26" fmla="*/ 60069 h 159381"/>
                  <a:gd name="connsiteX27" fmla="*/ 14562 w 386804"/>
                  <a:gd name="connsiteY27" fmla="*/ 54608 h 159381"/>
                  <a:gd name="connsiteX28" fmla="*/ 13651 w 386804"/>
                  <a:gd name="connsiteY28" fmla="*/ 50967 h 159381"/>
                  <a:gd name="connsiteX29" fmla="*/ 0 w 386804"/>
                  <a:gd name="connsiteY29" fmla="*/ 34585 h 159381"/>
                  <a:gd name="connsiteX30" fmla="*/ 136 w 386804"/>
                  <a:gd name="connsiteY30" fmla="*/ 34376 h 159381"/>
                  <a:gd name="connsiteX31" fmla="*/ 21843 w 386804"/>
                  <a:gd name="connsiteY31" fmla="*/ 30034 h 159381"/>
                  <a:gd name="connsiteX32" fmla="*/ 30944 w 386804"/>
                  <a:gd name="connsiteY32" fmla="*/ 37315 h 159381"/>
                  <a:gd name="connsiteX33" fmla="*/ 32764 w 386804"/>
                  <a:gd name="connsiteY33" fmla="*/ 20023 h 159381"/>
                  <a:gd name="connsiteX34" fmla="*/ 47326 w 386804"/>
                  <a:gd name="connsiteY34" fmla="*/ 18203 h 159381"/>
                  <a:gd name="connsiteX35" fmla="*/ 59158 w 386804"/>
                  <a:gd name="connsiteY35" fmla="*/ 22753 h 159381"/>
                  <a:gd name="connsiteX36" fmla="*/ 60978 w 386804"/>
                  <a:gd name="connsiteY36" fmla="*/ 29124 h 159381"/>
                  <a:gd name="connsiteX37" fmla="*/ 97383 w 386804"/>
                  <a:gd name="connsiteY37" fmla="*/ 28214 h 159381"/>
                  <a:gd name="connsiteX38" fmla="*/ 106485 w 386804"/>
                  <a:gd name="connsiteY38" fmla="*/ 31855 h 159381"/>
                  <a:gd name="connsiteX39" fmla="*/ 127417 w 386804"/>
                  <a:gd name="connsiteY39" fmla="*/ 28214 h 159381"/>
                  <a:gd name="connsiteX40" fmla="*/ 145620 w 386804"/>
                  <a:gd name="connsiteY40" fmla="*/ 29124 h 159381"/>
                  <a:gd name="connsiteX41" fmla="*/ 149261 w 386804"/>
                  <a:gd name="connsiteY41" fmla="*/ 17293 h 159381"/>
                  <a:gd name="connsiteX42" fmla="*/ 160182 w 386804"/>
                  <a:gd name="connsiteY42" fmla="*/ 10012 h 159381"/>
                  <a:gd name="connsiteX43" fmla="*/ 179295 w 386804"/>
                  <a:gd name="connsiteY43" fmla="*/ 10922 h 159381"/>
                  <a:gd name="connsiteX44" fmla="*/ 181115 w 386804"/>
                  <a:gd name="connsiteY44" fmla="*/ 20023 h 159381"/>
                  <a:gd name="connsiteX45" fmla="*/ 195677 w 386804"/>
                  <a:gd name="connsiteY45" fmla="*/ 20933 h 159381"/>
                  <a:gd name="connsiteX46" fmla="*/ 199318 w 386804"/>
                  <a:gd name="connsiteY46" fmla="*/ 30034 h 159381"/>
                  <a:gd name="connsiteX47" fmla="*/ 211149 w 386804"/>
                  <a:gd name="connsiteY47" fmla="*/ 33675 h 159381"/>
                  <a:gd name="connsiteX48" fmla="*/ 215700 w 386804"/>
                  <a:gd name="connsiteY48" fmla="*/ 41866 h 159381"/>
                  <a:gd name="connsiteX49" fmla="*/ 227532 w 386804"/>
                  <a:gd name="connsiteY49" fmla="*/ 47327 h 159381"/>
                  <a:gd name="connsiteX50" fmla="*/ 227532 w 386804"/>
                  <a:gd name="connsiteY50" fmla="*/ 36405 h 159381"/>
                  <a:gd name="connsiteX51" fmla="*/ 240274 w 386804"/>
                  <a:gd name="connsiteY51" fmla="*/ 32765 h 159381"/>
                  <a:gd name="connsiteX52" fmla="*/ 251195 w 386804"/>
                  <a:gd name="connsiteY52" fmla="*/ 40046 h 159381"/>
                  <a:gd name="connsiteX53" fmla="*/ 251195 w 386804"/>
                  <a:gd name="connsiteY53" fmla="*/ 44596 h 159381"/>
                  <a:gd name="connsiteX54" fmla="*/ 265757 w 386804"/>
                  <a:gd name="connsiteY54" fmla="*/ 44596 h 159381"/>
                  <a:gd name="connsiteX55" fmla="*/ 274858 w 386804"/>
                  <a:gd name="connsiteY55" fmla="*/ 35495 h 159381"/>
                  <a:gd name="connsiteX56" fmla="*/ 281229 w 386804"/>
                  <a:gd name="connsiteY56" fmla="*/ 35495 h 159381"/>
                  <a:gd name="connsiteX57" fmla="*/ 288510 w 386804"/>
                  <a:gd name="connsiteY57" fmla="*/ 40956 h 159381"/>
                  <a:gd name="connsiteX58" fmla="*/ 292151 w 386804"/>
                  <a:gd name="connsiteY58" fmla="*/ 30034 h 159381"/>
                  <a:gd name="connsiteX59" fmla="*/ 303072 w 386804"/>
                  <a:gd name="connsiteY59" fmla="*/ 22753 h 159381"/>
                  <a:gd name="connsiteX60" fmla="*/ 316724 w 386804"/>
                  <a:gd name="connsiteY60" fmla="*/ 26394 h 159381"/>
                  <a:gd name="connsiteX61" fmla="*/ 317634 w 386804"/>
                  <a:gd name="connsiteY61" fmla="*/ 10012 h 159381"/>
                  <a:gd name="connsiteX0" fmla="*/ 330376 w 386804"/>
                  <a:gd name="connsiteY0" fmla="*/ 0 h 221773"/>
                  <a:gd name="connsiteX1" fmla="*/ 343118 w 386804"/>
                  <a:gd name="connsiteY1" fmla="*/ 0 h 221773"/>
                  <a:gd name="connsiteX2" fmla="*/ 336747 w 386804"/>
                  <a:gd name="connsiteY2" fmla="*/ 27304 h 221773"/>
                  <a:gd name="connsiteX3" fmla="*/ 346758 w 386804"/>
                  <a:gd name="connsiteY3" fmla="*/ 37315 h 221773"/>
                  <a:gd name="connsiteX4" fmla="*/ 379523 w 386804"/>
                  <a:gd name="connsiteY4" fmla="*/ 35495 h 221773"/>
                  <a:gd name="connsiteX5" fmla="*/ 378613 w 386804"/>
                  <a:gd name="connsiteY5" fmla="*/ 42776 h 221773"/>
                  <a:gd name="connsiteX6" fmla="*/ 383164 w 386804"/>
                  <a:gd name="connsiteY6" fmla="*/ 50057 h 221773"/>
                  <a:gd name="connsiteX7" fmla="*/ 386804 w 386804"/>
                  <a:gd name="connsiteY7" fmla="*/ 68260 h 221773"/>
                  <a:gd name="connsiteX8" fmla="*/ 383164 w 386804"/>
                  <a:gd name="connsiteY8" fmla="*/ 75541 h 221773"/>
                  <a:gd name="connsiteX9" fmla="*/ 376793 w 386804"/>
                  <a:gd name="connsiteY9" fmla="*/ 73720 h 221773"/>
                  <a:gd name="connsiteX10" fmla="*/ 371332 w 386804"/>
                  <a:gd name="connsiteY10" fmla="*/ 86462 h 221773"/>
                  <a:gd name="connsiteX11" fmla="*/ 371332 w 386804"/>
                  <a:gd name="connsiteY11" fmla="*/ 93743 h 221773"/>
                  <a:gd name="connsiteX12" fmla="*/ 364961 w 386804"/>
                  <a:gd name="connsiteY12" fmla="*/ 99204 h 221773"/>
                  <a:gd name="connsiteX13" fmla="*/ 371332 w 386804"/>
                  <a:gd name="connsiteY13" fmla="*/ 106485 h 221773"/>
                  <a:gd name="connsiteX14" fmla="*/ 367691 w 386804"/>
                  <a:gd name="connsiteY14" fmla="*/ 119227 h 221773"/>
                  <a:gd name="connsiteX15" fmla="*/ 367691 w 386804"/>
                  <a:gd name="connsiteY15" fmla="*/ 129238 h 221773"/>
                  <a:gd name="connsiteX16" fmla="*/ 353129 w 386804"/>
                  <a:gd name="connsiteY16" fmla="*/ 133789 h 221773"/>
                  <a:gd name="connsiteX17" fmla="*/ 346758 w 386804"/>
                  <a:gd name="connsiteY17" fmla="*/ 151081 h 221773"/>
                  <a:gd name="connsiteX18" fmla="*/ 337657 w 386804"/>
                  <a:gd name="connsiteY18" fmla="*/ 156542 h 221773"/>
                  <a:gd name="connsiteX19" fmla="*/ 340212 w 386804"/>
                  <a:gd name="connsiteY19" fmla="*/ 159381 h 221773"/>
                  <a:gd name="connsiteX20" fmla="*/ 173281 w 386804"/>
                  <a:gd name="connsiteY20" fmla="*/ 221773 h 221773"/>
                  <a:gd name="connsiteX21" fmla="*/ 18773 w 386804"/>
                  <a:gd name="connsiteY21" fmla="*/ 159381 h 221773"/>
                  <a:gd name="connsiteX22" fmla="*/ 20022 w 386804"/>
                  <a:gd name="connsiteY22" fmla="*/ 155632 h 221773"/>
                  <a:gd name="connsiteX23" fmla="*/ 19112 w 386804"/>
                  <a:gd name="connsiteY23" fmla="*/ 135609 h 221773"/>
                  <a:gd name="connsiteX24" fmla="*/ 23663 w 386804"/>
                  <a:gd name="connsiteY24" fmla="*/ 133789 h 221773"/>
                  <a:gd name="connsiteX25" fmla="*/ 29124 w 386804"/>
                  <a:gd name="connsiteY25" fmla="*/ 113766 h 221773"/>
                  <a:gd name="connsiteX26" fmla="*/ 29124 w 386804"/>
                  <a:gd name="connsiteY26" fmla="*/ 70080 h 221773"/>
                  <a:gd name="connsiteX27" fmla="*/ 21843 w 386804"/>
                  <a:gd name="connsiteY27" fmla="*/ 60069 h 221773"/>
                  <a:gd name="connsiteX28" fmla="*/ 14562 w 386804"/>
                  <a:gd name="connsiteY28" fmla="*/ 54608 h 221773"/>
                  <a:gd name="connsiteX29" fmla="*/ 13651 w 386804"/>
                  <a:gd name="connsiteY29" fmla="*/ 50967 h 221773"/>
                  <a:gd name="connsiteX30" fmla="*/ 0 w 386804"/>
                  <a:gd name="connsiteY30" fmla="*/ 34585 h 221773"/>
                  <a:gd name="connsiteX31" fmla="*/ 136 w 386804"/>
                  <a:gd name="connsiteY31" fmla="*/ 34376 h 221773"/>
                  <a:gd name="connsiteX32" fmla="*/ 21843 w 386804"/>
                  <a:gd name="connsiteY32" fmla="*/ 30034 h 221773"/>
                  <a:gd name="connsiteX33" fmla="*/ 30944 w 386804"/>
                  <a:gd name="connsiteY33" fmla="*/ 37315 h 221773"/>
                  <a:gd name="connsiteX34" fmla="*/ 32764 w 386804"/>
                  <a:gd name="connsiteY34" fmla="*/ 20023 h 221773"/>
                  <a:gd name="connsiteX35" fmla="*/ 47326 w 386804"/>
                  <a:gd name="connsiteY35" fmla="*/ 18203 h 221773"/>
                  <a:gd name="connsiteX36" fmla="*/ 59158 w 386804"/>
                  <a:gd name="connsiteY36" fmla="*/ 22753 h 221773"/>
                  <a:gd name="connsiteX37" fmla="*/ 60978 w 386804"/>
                  <a:gd name="connsiteY37" fmla="*/ 29124 h 221773"/>
                  <a:gd name="connsiteX38" fmla="*/ 97383 w 386804"/>
                  <a:gd name="connsiteY38" fmla="*/ 28214 h 221773"/>
                  <a:gd name="connsiteX39" fmla="*/ 106485 w 386804"/>
                  <a:gd name="connsiteY39" fmla="*/ 31855 h 221773"/>
                  <a:gd name="connsiteX40" fmla="*/ 127417 w 386804"/>
                  <a:gd name="connsiteY40" fmla="*/ 28214 h 221773"/>
                  <a:gd name="connsiteX41" fmla="*/ 145620 w 386804"/>
                  <a:gd name="connsiteY41" fmla="*/ 29124 h 221773"/>
                  <a:gd name="connsiteX42" fmla="*/ 149261 w 386804"/>
                  <a:gd name="connsiteY42" fmla="*/ 17293 h 221773"/>
                  <a:gd name="connsiteX43" fmla="*/ 160182 w 386804"/>
                  <a:gd name="connsiteY43" fmla="*/ 10012 h 221773"/>
                  <a:gd name="connsiteX44" fmla="*/ 179295 w 386804"/>
                  <a:gd name="connsiteY44" fmla="*/ 10922 h 221773"/>
                  <a:gd name="connsiteX45" fmla="*/ 181115 w 386804"/>
                  <a:gd name="connsiteY45" fmla="*/ 20023 h 221773"/>
                  <a:gd name="connsiteX46" fmla="*/ 195677 w 386804"/>
                  <a:gd name="connsiteY46" fmla="*/ 20933 h 221773"/>
                  <a:gd name="connsiteX47" fmla="*/ 199318 w 386804"/>
                  <a:gd name="connsiteY47" fmla="*/ 30034 h 221773"/>
                  <a:gd name="connsiteX48" fmla="*/ 211149 w 386804"/>
                  <a:gd name="connsiteY48" fmla="*/ 33675 h 221773"/>
                  <a:gd name="connsiteX49" fmla="*/ 215700 w 386804"/>
                  <a:gd name="connsiteY49" fmla="*/ 41866 h 221773"/>
                  <a:gd name="connsiteX50" fmla="*/ 227532 w 386804"/>
                  <a:gd name="connsiteY50" fmla="*/ 47327 h 221773"/>
                  <a:gd name="connsiteX51" fmla="*/ 227532 w 386804"/>
                  <a:gd name="connsiteY51" fmla="*/ 36405 h 221773"/>
                  <a:gd name="connsiteX52" fmla="*/ 240274 w 386804"/>
                  <a:gd name="connsiteY52" fmla="*/ 32765 h 221773"/>
                  <a:gd name="connsiteX53" fmla="*/ 251195 w 386804"/>
                  <a:gd name="connsiteY53" fmla="*/ 40046 h 221773"/>
                  <a:gd name="connsiteX54" fmla="*/ 251195 w 386804"/>
                  <a:gd name="connsiteY54" fmla="*/ 44596 h 221773"/>
                  <a:gd name="connsiteX55" fmla="*/ 265757 w 386804"/>
                  <a:gd name="connsiteY55" fmla="*/ 44596 h 221773"/>
                  <a:gd name="connsiteX56" fmla="*/ 274858 w 386804"/>
                  <a:gd name="connsiteY56" fmla="*/ 35495 h 221773"/>
                  <a:gd name="connsiteX57" fmla="*/ 281229 w 386804"/>
                  <a:gd name="connsiteY57" fmla="*/ 35495 h 221773"/>
                  <a:gd name="connsiteX58" fmla="*/ 288510 w 386804"/>
                  <a:gd name="connsiteY58" fmla="*/ 40956 h 221773"/>
                  <a:gd name="connsiteX59" fmla="*/ 292151 w 386804"/>
                  <a:gd name="connsiteY59" fmla="*/ 30034 h 221773"/>
                  <a:gd name="connsiteX60" fmla="*/ 303072 w 386804"/>
                  <a:gd name="connsiteY60" fmla="*/ 22753 h 221773"/>
                  <a:gd name="connsiteX61" fmla="*/ 316724 w 386804"/>
                  <a:gd name="connsiteY61" fmla="*/ 26394 h 221773"/>
                  <a:gd name="connsiteX62" fmla="*/ 317634 w 386804"/>
                  <a:gd name="connsiteY62" fmla="*/ 10012 h 221773"/>
                  <a:gd name="connsiteX63" fmla="*/ 330376 w 386804"/>
                  <a:gd name="connsiteY63" fmla="*/ 0 h 221773"/>
                  <a:gd name="connsiteX0" fmla="*/ 173281 w 386804"/>
                  <a:gd name="connsiteY0" fmla="*/ 221773 h 313213"/>
                  <a:gd name="connsiteX1" fmla="*/ 18773 w 386804"/>
                  <a:gd name="connsiteY1" fmla="*/ 159381 h 313213"/>
                  <a:gd name="connsiteX2" fmla="*/ 20022 w 386804"/>
                  <a:gd name="connsiteY2" fmla="*/ 155632 h 313213"/>
                  <a:gd name="connsiteX3" fmla="*/ 19112 w 386804"/>
                  <a:gd name="connsiteY3" fmla="*/ 135609 h 313213"/>
                  <a:gd name="connsiteX4" fmla="*/ 23663 w 386804"/>
                  <a:gd name="connsiteY4" fmla="*/ 133789 h 313213"/>
                  <a:gd name="connsiteX5" fmla="*/ 29124 w 386804"/>
                  <a:gd name="connsiteY5" fmla="*/ 113766 h 313213"/>
                  <a:gd name="connsiteX6" fmla="*/ 29124 w 386804"/>
                  <a:gd name="connsiteY6" fmla="*/ 70080 h 313213"/>
                  <a:gd name="connsiteX7" fmla="*/ 21843 w 386804"/>
                  <a:gd name="connsiteY7" fmla="*/ 60069 h 313213"/>
                  <a:gd name="connsiteX8" fmla="*/ 14562 w 386804"/>
                  <a:gd name="connsiteY8" fmla="*/ 54608 h 313213"/>
                  <a:gd name="connsiteX9" fmla="*/ 13651 w 386804"/>
                  <a:gd name="connsiteY9" fmla="*/ 50967 h 313213"/>
                  <a:gd name="connsiteX10" fmla="*/ 0 w 386804"/>
                  <a:gd name="connsiteY10" fmla="*/ 34585 h 313213"/>
                  <a:gd name="connsiteX11" fmla="*/ 136 w 386804"/>
                  <a:gd name="connsiteY11" fmla="*/ 34376 h 313213"/>
                  <a:gd name="connsiteX12" fmla="*/ 21843 w 386804"/>
                  <a:gd name="connsiteY12" fmla="*/ 30034 h 313213"/>
                  <a:gd name="connsiteX13" fmla="*/ 30944 w 386804"/>
                  <a:gd name="connsiteY13" fmla="*/ 37315 h 313213"/>
                  <a:gd name="connsiteX14" fmla="*/ 32764 w 386804"/>
                  <a:gd name="connsiteY14" fmla="*/ 20023 h 313213"/>
                  <a:gd name="connsiteX15" fmla="*/ 47326 w 386804"/>
                  <a:gd name="connsiteY15" fmla="*/ 18203 h 313213"/>
                  <a:gd name="connsiteX16" fmla="*/ 59158 w 386804"/>
                  <a:gd name="connsiteY16" fmla="*/ 22753 h 313213"/>
                  <a:gd name="connsiteX17" fmla="*/ 60978 w 386804"/>
                  <a:gd name="connsiteY17" fmla="*/ 29124 h 313213"/>
                  <a:gd name="connsiteX18" fmla="*/ 97383 w 386804"/>
                  <a:gd name="connsiteY18" fmla="*/ 28214 h 313213"/>
                  <a:gd name="connsiteX19" fmla="*/ 106485 w 386804"/>
                  <a:gd name="connsiteY19" fmla="*/ 31855 h 313213"/>
                  <a:gd name="connsiteX20" fmla="*/ 127417 w 386804"/>
                  <a:gd name="connsiteY20" fmla="*/ 28214 h 313213"/>
                  <a:gd name="connsiteX21" fmla="*/ 145620 w 386804"/>
                  <a:gd name="connsiteY21" fmla="*/ 29124 h 313213"/>
                  <a:gd name="connsiteX22" fmla="*/ 149261 w 386804"/>
                  <a:gd name="connsiteY22" fmla="*/ 17293 h 313213"/>
                  <a:gd name="connsiteX23" fmla="*/ 160182 w 386804"/>
                  <a:gd name="connsiteY23" fmla="*/ 10012 h 313213"/>
                  <a:gd name="connsiteX24" fmla="*/ 179295 w 386804"/>
                  <a:gd name="connsiteY24" fmla="*/ 10922 h 313213"/>
                  <a:gd name="connsiteX25" fmla="*/ 181115 w 386804"/>
                  <a:gd name="connsiteY25" fmla="*/ 20023 h 313213"/>
                  <a:gd name="connsiteX26" fmla="*/ 195677 w 386804"/>
                  <a:gd name="connsiteY26" fmla="*/ 20933 h 313213"/>
                  <a:gd name="connsiteX27" fmla="*/ 199318 w 386804"/>
                  <a:gd name="connsiteY27" fmla="*/ 30034 h 313213"/>
                  <a:gd name="connsiteX28" fmla="*/ 211149 w 386804"/>
                  <a:gd name="connsiteY28" fmla="*/ 33675 h 313213"/>
                  <a:gd name="connsiteX29" fmla="*/ 215700 w 386804"/>
                  <a:gd name="connsiteY29" fmla="*/ 41866 h 313213"/>
                  <a:gd name="connsiteX30" fmla="*/ 227532 w 386804"/>
                  <a:gd name="connsiteY30" fmla="*/ 47327 h 313213"/>
                  <a:gd name="connsiteX31" fmla="*/ 227532 w 386804"/>
                  <a:gd name="connsiteY31" fmla="*/ 36405 h 313213"/>
                  <a:gd name="connsiteX32" fmla="*/ 240274 w 386804"/>
                  <a:gd name="connsiteY32" fmla="*/ 32765 h 313213"/>
                  <a:gd name="connsiteX33" fmla="*/ 251195 w 386804"/>
                  <a:gd name="connsiteY33" fmla="*/ 40046 h 313213"/>
                  <a:gd name="connsiteX34" fmla="*/ 251195 w 386804"/>
                  <a:gd name="connsiteY34" fmla="*/ 44596 h 313213"/>
                  <a:gd name="connsiteX35" fmla="*/ 265757 w 386804"/>
                  <a:gd name="connsiteY35" fmla="*/ 44596 h 313213"/>
                  <a:gd name="connsiteX36" fmla="*/ 274858 w 386804"/>
                  <a:gd name="connsiteY36" fmla="*/ 35495 h 313213"/>
                  <a:gd name="connsiteX37" fmla="*/ 281229 w 386804"/>
                  <a:gd name="connsiteY37" fmla="*/ 35495 h 313213"/>
                  <a:gd name="connsiteX38" fmla="*/ 288510 w 386804"/>
                  <a:gd name="connsiteY38" fmla="*/ 40956 h 313213"/>
                  <a:gd name="connsiteX39" fmla="*/ 292151 w 386804"/>
                  <a:gd name="connsiteY39" fmla="*/ 30034 h 313213"/>
                  <a:gd name="connsiteX40" fmla="*/ 303072 w 386804"/>
                  <a:gd name="connsiteY40" fmla="*/ 22753 h 313213"/>
                  <a:gd name="connsiteX41" fmla="*/ 316724 w 386804"/>
                  <a:gd name="connsiteY41" fmla="*/ 26394 h 313213"/>
                  <a:gd name="connsiteX42" fmla="*/ 317634 w 386804"/>
                  <a:gd name="connsiteY42" fmla="*/ 10012 h 313213"/>
                  <a:gd name="connsiteX43" fmla="*/ 330376 w 386804"/>
                  <a:gd name="connsiteY43" fmla="*/ 0 h 313213"/>
                  <a:gd name="connsiteX44" fmla="*/ 343118 w 386804"/>
                  <a:gd name="connsiteY44" fmla="*/ 0 h 313213"/>
                  <a:gd name="connsiteX45" fmla="*/ 336747 w 386804"/>
                  <a:gd name="connsiteY45" fmla="*/ 27304 h 313213"/>
                  <a:gd name="connsiteX46" fmla="*/ 346758 w 386804"/>
                  <a:gd name="connsiteY46" fmla="*/ 37315 h 313213"/>
                  <a:gd name="connsiteX47" fmla="*/ 379523 w 386804"/>
                  <a:gd name="connsiteY47" fmla="*/ 35495 h 313213"/>
                  <a:gd name="connsiteX48" fmla="*/ 378613 w 386804"/>
                  <a:gd name="connsiteY48" fmla="*/ 42776 h 313213"/>
                  <a:gd name="connsiteX49" fmla="*/ 383164 w 386804"/>
                  <a:gd name="connsiteY49" fmla="*/ 50057 h 313213"/>
                  <a:gd name="connsiteX50" fmla="*/ 386804 w 386804"/>
                  <a:gd name="connsiteY50" fmla="*/ 68260 h 313213"/>
                  <a:gd name="connsiteX51" fmla="*/ 383164 w 386804"/>
                  <a:gd name="connsiteY51" fmla="*/ 75541 h 313213"/>
                  <a:gd name="connsiteX52" fmla="*/ 376793 w 386804"/>
                  <a:gd name="connsiteY52" fmla="*/ 73720 h 313213"/>
                  <a:gd name="connsiteX53" fmla="*/ 371332 w 386804"/>
                  <a:gd name="connsiteY53" fmla="*/ 86462 h 313213"/>
                  <a:gd name="connsiteX54" fmla="*/ 371332 w 386804"/>
                  <a:gd name="connsiteY54" fmla="*/ 93743 h 313213"/>
                  <a:gd name="connsiteX55" fmla="*/ 364961 w 386804"/>
                  <a:gd name="connsiteY55" fmla="*/ 99204 h 313213"/>
                  <a:gd name="connsiteX56" fmla="*/ 371332 w 386804"/>
                  <a:gd name="connsiteY56" fmla="*/ 106485 h 313213"/>
                  <a:gd name="connsiteX57" fmla="*/ 367691 w 386804"/>
                  <a:gd name="connsiteY57" fmla="*/ 119227 h 313213"/>
                  <a:gd name="connsiteX58" fmla="*/ 367691 w 386804"/>
                  <a:gd name="connsiteY58" fmla="*/ 129238 h 313213"/>
                  <a:gd name="connsiteX59" fmla="*/ 353129 w 386804"/>
                  <a:gd name="connsiteY59" fmla="*/ 133789 h 313213"/>
                  <a:gd name="connsiteX60" fmla="*/ 346758 w 386804"/>
                  <a:gd name="connsiteY60" fmla="*/ 151081 h 313213"/>
                  <a:gd name="connsiteX61" fmla="*/ 337657 w 386804"/>
                  <a:gd name="connsiteY61" fmla="*/ 156542 h 313213"/>
                  <a:gd name="connsiteX62" fmla="*/ 340212 w 386804"/>
                  <a:gd name="connsiteY62" fmla="*/ 159381 h 313213"/>
                  <a:gd name="connsiteX63" fmla="*/ 264721 w 386804"/>
                  <a:gd name="connsiteY63" fmla="*/ 313213 h 313213"/>
                  <a:gd name="connsiteX0" fmla="*/ 18773 w 386804"/>
                  <a:gd name="connsiteY0" fmla="*/ 159381 h 313213"/>
                  <a:gd name="connsiteX1" fmla="*/ 20022 w 386804"/>
                  <a:gd name="connsiteY1" fmla="*/ 155632 h 313213"/>
                  <a:gd name="connsiteX2" fmla="*/ 19112 w 386804"/>
                  <a:gd name="connsiteY2" fmla="*/ 135609 h 313213"/>
                  <a:gd name="connsiteX3" fmla="*/ 23663 w 386804"/>
                  <a:gd name="connsiteY3" fmla="*/ 133789 h 313213"/>
                  <a:gd name="connsiteX4" fmla="*/ 29124 w 386804"/>
                  <a:gd name="connsiteY4" fmla="*/ 113766 h 313213"/>
                  <a:gd name="connsiteX5" fmla="*/ 29124 w 386804"/>
                  <a:gd name="connsiteY5" fmla="*/ 70080 h 313213"/>
                  <a:gd name="connsiteX6" fmla="*/ 21843 w 386804"/>
                  <a:gd name="connsiteY6" fmla="*/ 60069 h 313213"/>
                  <a:gd name="connsiteX7" fmla="*/ 14562 w 386804"/>
                  <a:gd name="connsiteY7" fmla="*/ 54608 h 313213"/>
                  <a:gd name="connsiteX8" fmla="*/ 13651 w 386804"/>
                  <a:gd name="connsiteY8" fmla="*/ 50967 h 313213"/>
                  <a:gd name="connsiteX9" fmla="*/ 0 w 386804"/>
                  <a:gd name="connsiteY9" fmla="*/ 34585 h 313213"/>
                  <a:gd name="connsiteX10" fmla="*/ 136 w 386804"/>
                  <a:gd name="connsiteY10" fmla="*/ 34376 h 313213"/>
                  <a:gd name="connsiteX11" fmla="*/ 21843 w 386804"/>
                  <a:gd name="connsiteY11" fmla="*/ 30034 h 313213"/>
                  <a:gd name="connsiteX12" fmla="*/ 30944 w 386804"/>
                  <a:gd name="connsiteY12" fmla="*/ 37315 h 313213"/>
                  <a:gd name="connsiteX13" fmla="*/ 32764 w 386804"/>
                  <a:gd name="connsiteY13" fmla="*/ 20023 h 313213"/>
                  <a:gd name="connsiteX14" fmla="*/ 47326 w 386804"/>
                  <a:gd name="connsiteY14" fmla="*/ 18203 h 313213"/>
                  <a:gd name="connsiteX15" fmla="*/ 59158 w 386804"/>
                  <a:gd name="connsiteY15" fmla="*/ 22753 h 313213"/>
                  <a:gd name="connsiteX16" fmla="*/ 60978 w 386804"/>
                  <a:gd name="connsiteY16" fmla="*/ 29124 h 313213"/>
                  <a:gd name="connsiteX17" fmla="*/ 97383 w 386804"/>
                  <a:gd name="connsiteY17" fmla="*/ 28214 h 313213"/>
                  <a:gd name="connsiteX18" fmla="*/ 106485 w 386804"/>
                  <a:gd name="connsiteY18" fmla="*/ 31855 h 313213"/>
                  <a:gd name="connsiteX19" fmla="*/ 127417 w 386804"/>
                  <a:gd name="connsiteY19" fmla="*/ 28214 h 313213"/>
                  <a:gd name="connsiteX20" fmla="*/ 145620 w 386804"/>
                  <a:gd name="connsiteY20" fmla="*/ 29124 h 313213"/>
                  <a:gd name="connsiteX21" fmla="*/ 149261 w 386804"/>
                  <a:gd name="connsiteY21" fmla="*/ 17293 h 313213"/>
                  <a:gd name="connsiteX22" fmla="*/ 160182 w 386804"/>
                  <a:gd name="connsiteY22" fmla="*/ 10012 h 313213"/>
                  <a:gd name="connsiteX23" fmla="*/ 179295 w 386804"/>
                  <a:gd name="connsiteY23" fmla="*/ 10922 h 313213"/>
                  <a:gd name="connsiteX24" fmla="*/ 181115 w 386804"/>
                  <a:gd name="connsiteY24" fmla="*/ 20023 h 313213"/>
                  <a:gd name="connsiteX25" fmla="*/ 195677 w 386804"/>
                  <a:gd name="connsiteY25" fmla="*/ 20933 h 313213"/>
                  <a:gd name="connsiteX26" fmla="*/ 199318 w 386804"/>
                  <a:gd name="connsiteY26" fmla="*/ 30034 h 313213"/>
                  <a:gd name="connsiteX27" fmla="*/ 211149 w 386804"/>
                  <a:gd name="connsiteY27" fmla="*/ 33675 h 313213"/>
                  <a:gd name="connsiteX28" fmla="*/ 215700 w 386804"/>
                  <a:gd name="connsiteY28" fmla="*/ 41866 h 313213"/>
                  <a:gd name="connsiteX29" fmla="*/ 227532 w 386804"/>
                  <a:gd name="connsiteY29" fmla="*/ 47327 h 313213"/>
                  <a:gd name="connsiteX30" fmla="*/ 227532 w 386804"/>
                  <a:gd name="connsiteY30" fmla="*/ 36405 h 313213"/>
                  <a:gd name="connsiteX31" fmla="*/ 240274 w 386804"/>
                  <a:gd name="connsiteY31" fmla="*/ 32765 h 313213"/>
                  <a:gd name="connsiteX32" fmla="*/ 251195 w 386804"/>
                  <a:gd name="connsiteY32" fmla="*/ 40046 h 313213"/>
                  <a:gd name="connsiteX33" fmla="*/ 251195 w 386804"/>
                  <a:gd name="connsiteY33" fmla="*/ 44596 h 313213"/>
                  <a:gd name="connsiteX34" fmla="*/ 265757 w 386804"/>
                  <a:gd name="connsiteY34" fmla="*/ 44596 h 313213"/>
                  <a:gd name="connsiteX35" fmla="*/ 274858 w 386804"/>
                  <a:gd name="connsiteY35" fmla="*/ 35495 h 313213"/>
                  <a:gd name="connsiteX36" fmla="*/ 281229 w 386804"/>
                  <a:gd name="connsiteY36" fmla="*/ 35495 h 313213"/>
                  <a:gd name="connsiteX37" fmla="*/ 288510 w 386804"/>
                  <a:gd name="connsiteY37" fmla="*/ 40956 h 313213"/>
                  <a:gd name="connsiteX38" fmla="*/ 292151 w 386804"/>
                  <a:gd name="connsiteY38" fmla="*/ 30034 h 313213"/>
                  <a:gd name="connsiteX39" fmla="*/ 303072 w 386804"/>
                  <a:gd name="connsiteY39" fmla="*/ 22753 h 313213"/>
                  <a:gd name="connsiteX40" fmla="*/ 316724 w 386804"/>
                  <a:gd name="connsiteY40" fmla="*/ 26394 h 313213"/>
                  <a:gd name="connsiteX41" fmla="*/ 317634 w 386804"/>
                  <a:gd name="connsiteY41" fmla="*/ 10012 h 313213"/>
                  <a:gd name="connsiteX42" fmla="*/ 330376 w 386804"/>
                  <a:gd name="connsiteY42" fmla="*/ 0 h 313213"/>
                  <a:gd name="connsiteX43" fmla="*/ 343118 w 386804"/>
                  <a:gd name="connsiteY43" fmla="*/ 0 h 313213"/>
                  <a:gd name="connsiteX44" fmla="*/ 336747 w 386804"/>
                  <a:gd name="connsiteY44" fmla="*/ 27304 h 313213"/>
                  <a:gd name="connsiteX45" fmla="*/ 346758 w 386804"/>
                  <a:gd name="connsiteY45" fmla="*/ 37315 h 313213"/>
                  <a:gd name="connsiteX46" fmla="*/ 379523 w 386804"/>
                  <a:gd name="connsiteY46" fmla="*/ 35495 h 313213"/>
                  <a:gd name="connsiteX47" fmla="*/ 378613 w 386804"/>
                  <a:gd name="connsiteY47" fmla="*/ 42776 h 313213"/>
                  <a:gd name="connsiteX48" fmla="*/ 383164 w 386804"/>
                  <a:gd name="connsiteY48" fmla="*/ 50057 h 313213"/>
                  <a:gd name="connsiteX49" fmla="*/ 386804 w 386804"/>
                  <a:gd name="connsiteY49" fmla="*/ 68260 h 313213"/>
                  <a:gd name="connsiteX50" fmla="*/ 383164 w 386804"/>
                  <a:gd name="connsiteY50" fmla="*/ 75541 h 313213"/>
                  <a:gd name="connsiteX51" fmla="*/ 376793 w 386804"/>
                  <a:gd name="connsiteY51" fmla="*/ 73720 h 313213"/>
                  <a:gd name="connsiteX52" fmla="*/ 371332 w 386804"/>
                  <a:gd name="connsiteY52" fmla="*/ 86462 h 313213"/>
                  <a:gd name="connsiteX53" fmla="*/ 371332 w 386804"/>
                  <a:gd name="connsiteY53" fmla="*/ 93743 h 313213"/>
                  <a:gd name="connsiteX54" fmla="*/ 364961 w 386804"/>
                  <a:gd name="connsiteY54" fmla="*/ 99204 h 313213"/>
                  <a:gd name="connsiteX55" fmla="*/ 371332 w 386804"/>
                  <a:gd name="connsiteY55" fmla="*/ 106485 h 313213"/>
                  <a:gd name="connsiteX56" fmla="*/ 367691 w 386804"/>
                  <a:gd name="connsiteY56" fmla="*/ 119227 h 313213"/>
                  <a:gd name="connsiteX57" fmla="*/ 367691 w 386804"/>
                  <a:gd name="connsiteY57" fmla="*/ 129238 h 313213"/>
                  <a:gd name="connsiteX58" fmla="*/ 353129 w 386804"/>
                  <a:gd name="connsiteY58" fmla="*/ 133789 h 313213"/>
                  <a:gd name="connsiteX59" fmla="*/ 346758 w 386804"/>
                  <a:gd name="connsiteY59" fmla="*/ 151081 h 313213"/>
                  <a:gd name="connsiteX60" fmla="*/ 337657 w 386804"/>
                  <a:gd name="connsiteY60" fmla="*/ 156542 h 313213"/>
                  <a:gd name="connsiteX61" fmla="*/ 340212 w 386804"/>
                  <a:gd name="connsiteY61" fmla="*/ 159381 h 313213"/>
                  <a:gd name="connsiteX62" fmla="*/ 264721 w 386804"/>
                  <a:gd name="connsiteY62" fmla="*/ 313213 h 313213"/>
                  <a:gd name="connsiteX0" fmla="*/ 18773 w 386804"/>
                  <a:gd name="connsiteY0" fmla="*/ 159381 h 159381"/>
                  <a:gd name="connsiteX1" fmla="*/ 20022 w 386804"/>
                  <a:gd name="connsiteY1" fmla="*/ 155632 h 159381"/>
                  <a:gd name="connsiteX2" fmla="*/ 19112 w 386804"/>
                  <a:gd name="connsiteY2" fmla="*/ 135609 h 159381"/>
                  <a:gd name="connsiteX3" fmla="*/ 23663 w 386804"/>
                  <a:gd name="connsiteY3" fmla="*/ 133789 h 159381"/>
                  <a:gd name="connsiteX4" fmla="*/ 29124 w 386804"/>
                  <a:gd name="connsiteY4" fmla="*/ 113766 h 159381"/>
                  <a:gd name="connsiteX5" fmla="*/ 29124 w 386804"/>
                  <a:gd name="connsiteY5" fmla="*/ 70080 h 159381"/>
                  <a:gd name="connsiteX6" fmla="*/ 21843 w 386804"/>
                  <a:gd name="connsiteY6" fmla="*/ 60069 h 159381"/>
                  <a:gd name="connsiteX7" fmla="*/ 14562 w 386804"/>
                  <a:gd name="connsiteY7" fmla="*/ 54608 h 159381"/>
                  <a:gd name="connsiteX8" fmla="*/ 13651 w 386804"/>
                  <a:gd name="connsiteY8" fmla="*/ 50967 h 159381"/>
                  <a:gd name="connsiteX9" fmla="*/ 0 w 386804"/>
                  <a:gd name="connsiteY9" fmla="*/ 34585 h 159381"/>
                  <a:gd name="connsiteX10" fmla="*/ 136 w 386804"/>
                  <a:gd name="connsiteY10" fmla="*/ 34376 h 159381"/>
                  <a:gd name="connsiteX11" fmla="*/ 21843 w 386804"/>
                  <a:gd name="connsiteY11" fmla="*/ 30034 h 159381"/>
                  <a:gd name="connsiteX12" fmla="*/ 30944 w 386804"/>
                  <a:gd name="connsiteY12" fmla="*/ 37315 h 159381"/>
                  <a:gd name="connsiteX13" fmla="*/ 32764 w 386804"/>
                  <a:gd name="connsiteY13" fmla="*/ 20023 h 159381"/>
                  <a:gd name="connsiteX14" fmla="*/ 47326 w 386804"/>
                  <a:gd name="connsiteY14" fmla="*/ 18203 h 159381"/>
                  <a:gd name="connsiteX15" fmla="*/ 59158 w 386804"/>
                  <a:gd name="connsiteY15" fmla="*/ 22753 h 159381"/>
                  <a:gd name="connsiteX16" fmla="*/ 60978 w 386804"/>
                  <a:gd name="connsiteY16" fmla="*/ 29124 h 159381"/>
                  <a:gd name="connsiteX17" fmla="*/ 97383 w 386804"/>
                  <a:gd name="connsiteY17" fmla="*/ 28214 h 159381"/>
                  <a:gd name="connsiteX18" fmla="*/ 106485 w 386804"/>
                  <a:gd name="connsiteY18" fmla="*/ 31855 h 159381"/>
                  <a:gd name="connsiteX19" fmla="*/ 127417 w 386804"/>
                  <a:gd name="connsiteY19" fmla="*/ 28214 h 159381"/>
                  <a:gd name="connsiteX20" fmla="*/ 145620 w 386804"/>
                  <a:gd name="connsiteY20" fmla="*/ 29124 h 159381"/>
                  <a:gd name="connsiteX21" fmla="*/ 149261 w 386804"/>
                  <a:gd name="connsiteY21" fmla="*/ 17293 h 159381"/>
                  <a:gd name="connsiteX22" fmla="*/ 160182 w 386804"/>
                  <a:gd name="connsiteY22" fmla="*/ 10012 h 159381"/>
                  <a:gd name="connsiteX23" fmla="*/ 179295 w 386804"/>
                  <a:gd name="connsiteY23" fmla="*/ 10922 h 159381"/>
                  <a:gd name="connsiteX24" fmla="*/ 181115 w 386804"/>
                  <a:gd name="connsiteY24" fmla="*/ 20023 h 159381"/>
                  <a:gd name="connsiteX25" fmla="*/ 195677 w 386804"/>
                  <a:gd name="connsiteY25" fmla="*/ 20933 h 159381"/>
                  <a:gd name="connsiteX26" fmla="*/ 199318 w 386804"/>
                  <a:gd name="connsiteY26" fmla="*/ 30034 h 159381"/>
                  <a:gd name="connsiteX27" fmla="*/ 211149 w 386804"/>
                  <a:gd name="connsiteY27" fmla="*/ 33675 h 159381"/>
                  <a:gd name="connsiteX28" fmla="*/ 215700 w 386804"/>
                  <a:gd name="connsiteY28" fmla="*/ 41866 h 159381"/>
                  <a:gd name="connsiteX29" fmla="*/ 227532 w 386804"/>
                  <a:gd name="connsiteY29" fmla="*/ 47327 h 159381"/>
                  <a:gd name="connsiteX30" fmla="*/ 227532 w 386804"/>
                  <a:gd name="connsiteY30" fmla="*/ 36405 h 159381"/>
                  <a:gd name="connsiteX31" fmla="*/ 240274 w 386804"/>
                  <a:gd name="connsiteY31" fmla="*/ 32765 h 159381"/>
                  <a:gd name="connsiteX32" fmla="*/ 251195 w 386804"/>
                  <a:gd name="connsiteY32" fmla="*/ 40046 h 159381"/>
                  <a:gd name="connsiteX33" fmla="*/ 251195 w 386804"/>
                  <a:gd name="connsiteY33" fmla="*/ 44596 h 159381"/>
                  <a:gd name="connsiteX34" fmla="*/ 265757 w 386804"/>
                  <a:gd name="connsiteY34" fmla="*/ 44596 h 159381"/>
                  <a:gd name="connsiteX35" fmla="*/ 274858 w 386804"/>
                  <a:gd name="connsiteY35" fmla="*/ 35495 h 159381"/>
                  <a:gd name="connsiteX36" fmla="*/ 281229 w 386804"/>
                  <a:gd name="connsiteY36" fmla="*/ 35495 h 159381"/>
                  <a:gd name="connsiteX37" fmla="*/ 288510 w 386804"/>
                  <a:gd name="connsiteY37" fmla="*/ 40956 h 159381"/>
                  <a:gd name="connsiteX38" fmla="*/ 292151 w 386804"/>
                  <a:gd name="connsiteY38" fmla="*/ 30034 h 159381"/>
                  <a:gd name="connsiteX39" fmla="*/ 303072 w 386804"/>
                  <a:gd name="connsiteY39" fmla="*/ 22753 h 159381"/>
                  <a:gd name="connsiteX40" fmla="*/ 316724 w 386804"/>
                  <a:gd name="connsiteY40" fmla="*/ 26394 h 159381"/>
                  <a:gd name="connsiteX41" fmla="*/ 317634 w 386804"/>
                  <a:gd name="connsiteY41" fmla="*/ 10012 h 159381"/>
                  <a:gd name="connsiteX42" fmla="*/ 330376 w 386804"/>
                  <a:gd name="connsiteY42" fmla="*/ 0 h 159381"/>
                  <a:gd name="connsiteX43" fmla="*/ 343118 w 386804"/>
                  <a:gd name="connsiteY43" fmla="*/ 0 h 159381"/>
                  <a:gd name="connsiteX44" fmla="*/ 336747 w 386804"/>
                  <a:gd name="connsiteY44" fmla="*/ 27304 h 159381"/>
                  <a:gd name="connsiteX45" fmla="*/ 346758 w 386804"/>
                  <a:gd name="connsiteY45" fmla="*/ 37315 h 159381"/>
                  <a:gd name="connsiteX46" fmla="*/ 379523 w 386804"/>
                  <a:gd name="connsiteY46" fmla="*/ 35495 h 159381"/>
                  <a:gd name="connsiteX47" fmla="*/ 378613 w 386804"/>
                  <a:gd name="connsiteY47" fmla="*/ 42776 h 159381"/>
                  <a:gd name="connsiteX48" fmla="*/ 383164 w 386804"/>
                  <a:gd name="connsiteY48" fmla="*/ 50057 h 159381"/>
                  <a:gd name="connsiteX49" fmla="*/ 386804 w 386804"/>
                  <a:gd name="connsiteY49" fmla="*/ 68260 h 159381"/>
                  <a:gd name="connsiteX50" fmla="*/ 383164 w 386804"/>
                  <a:gd name="connsiteY50" fmla="*/ 75541 h 159381"/>
                  <a:gd name="connsiteX51" fmla="*/ 376793 w 386804"/>
                  <a:gd name="connsiteY51" fmla="*/ 73720 h 159381"/>
                  <a:gd name="connsiteX52" fmla="*/ 371332 w 386804"/>
                  <a:gd name="connsiteY52" fmla="*/ 86462 h 159381"/>
                  <a:gd name="connsiteX53" fmla="*/ 371332 w 386804"/>
                  <a:gd name="connsiteY53" fmla="*/ 93743 h 159381"/>
                  <a:gd name="connsiteX54" fmla="*/ 364961 w 386804"/>
                  <a:gd name="connsiteY54" fmla="*/ 99204 h 159381"/>
                  <a:gd name="connsiteX55" fmla="*/ 371332 w 386804"/>
                  <a:gd name="connsiteY55" fmla="*/ 106485 h 159381"/>
                  <a:gd name="connsiteX56" fmla="*/ 367691 w 386804"/>
                  <a:gd name="connsiteY56" fmla="*/ 119227 h 159381"/>
                  <a:gd name="connsiteX57" fmla="*/ 367691 w 386804"/>
                  <a:gd name="connsiteY57" fmla="*/ 129238 h 159381"/>
                  <a:gd name="connsiteX58" fmla="*/ 353129 w 386804"/>
                  <a:gd name="connsiteY58" fmla="*/ 133789 h 159381"/>
                  <a:gd name="connsiteX59" fmla="*/ 346758 w 386804"/>
                  <a:gd name="connsiteY59" fmla="*/ 151081 h 159381"/>
                  <a:gd name="connsiteX60" fmla="*/ 337657 w 386804"/>
                  <a:gd name="connsiteY60" fmla="*/ 156542 h 159381"/>
                  <a:gd name="connsiteX61" fmla="*/ 340212 w 386804"/>
                  <a:gd name="connsiteY61" fmla="*/ 159381 h 1593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386804" h="159381">
                    <a:moveTo>
                      <a:pt x="18773" y="159381"/>
                    </a:moveTo>
                    <a:lnTo>
                      <a:pt x="20022" y="155632"/>
                    </a:lnTo>
                    <a:cubicBezTo>
                      <a:pt x="19719" y="148958"/>
                      <a:pt x="19415" y="142283"/>
                      <a:pt x="19112" y="135609"/>
                    </a:cubicBezTo>
                    <a:lnTo>
                      <a:pt x="23663" y="133789"/>
                    </a:lnTo>
                    <a:lnTo>
                      <a:pt x="29124" y="113766"/>
                    </a:lnTo>
                    <a:lnTo>
                      <a:pt x="29124" y="70080"/>
                    </a:lnTo>
                    <a:lnTo>
                      <a:pt x="21843" y="60069"/>
                    </a:lnTo>
                    <a:lnTo>
                      <a:pt x="14562" y="54608"/>
                    </a:lnTo>
                    <a:lnTo>
                      <a:pt x="13651" y="50967"/>
                    </a:lnTo>
                    <a:lnTo>
                      <a:pt x="0" y="34585"/>
                    </a:lnTo>
                    <a:cubicBezTo>
                      <a:pt x="45" y="34515"/>
                      <a:pt x="91" y="34446"/>
                      <a:pt x="136" y="34376"/>
                    </a:cubicBezTo>
                    <a:lnTo>
                      <a:pt x="21843" y="30034"/>
                    </a:lnTo>
                    <a:lnTo>
                      <a:pt x="30944" y="37315"/>
                    </a:lnTo>
                    <a:lnTo>
                      <a:pt x="32764" y="20023"/>
                    </a:lnTo>
                    <a:lnTo>
                      <a:pt x="47326" y="18203"/>
                    </a:lnTo>
                    <a:lnTo>
                      <a:pt x="59158" y="22753"/>
                    </a:lnTo>
                    <a:lnTo>
                      <a:pt x="60978" y="29124"/>
                    </a:lnTo>
                    <a:lnTo>
                      <a:pt x="97383" y="28214"/>
                    </a:lnTo>
                    <a:lnTo>
                      <a:pt x="106485" y="31855"/>
                    </a:lnTo>
                    <a:lnTo>
                      <a:pt x="127417" y="28214"/>
                    </a:lnTo>
                    <a:lnTo>
                      <a:pt x="145620" y="29124"/>
                    </a:lnTo>
                    <a:lnTo>
                      <a:pt x="149261" y="17293"/>
                    </a:lnTo>
                    <a:lnTo>
                      <a:pt x="160182" y="10012"/>
                    </a:lnTo>
                    <a:lnTo>
                      <a:pt x="179295" y="10922"/>
                    </a:lnTo>
                    <a:lnTo>
                      <a:pt x="181115" y="20023"/>
                    </a:lnTo>
                    <a:lnTo>
                      <a:pt x="195677" y="20933"/>
                    </a:lnTo>
                    <a:lnTo>
                      <a:pt x="199318" y="30034"/>
                    </a:lnTo>
                    <a:lnTo>
                      <a:pt x="211149" y="33675"/>
                    </a:lnTo>
                    <a:lnTo>
                      <a:pt x="215700" y="41866"/>
                    </a:lnTo>
                    <a:lnTo>
                      <a:pt x="227532" y="47327"/>
                    </a:lnTo>
                    <a:lnTo>
                      <a:pt x="227532" y="36405"/>
                    </a:lnTo>
                    <a:lnTo>
                      <a:pt x="240274" y="32765"/>
                    </a:lnTo>
                    <a:lnTo>
                      <a:pt x="251195" y="40046"/>
                    </a:lnTo>
                    <a:lnTo>
                      <a:pt x="251195" y="44596"/>
                    </a:lnTo>
                    <a:lnTo>
                      <a:pt x="265757" y="44596"/>
                    </a:lnTo>
                    <a:lnTo>
                      <a:pt x="274858" y="35495"/>
                    </a:lnTo>
                    <a:lnTo>
                      <a:pt x="281229" y="35495"/>
                    </a:lnTo>
                    <a:lnTo>
                      <a:pt x="288510" y="40956"/>
                    </a:lnTo>
                    <a:lnTo>
                      <a:pt x="292151" y="30034"/>
                    </a:lnTo>
                    <a:lnTo>
                      <a:pt x="303072" y="22753"/>
                    </a:lnTo>
                    <a:lnTo>
                      <a:pt x="316724" y="26394"/>
                    </a:lnTo>
                    <a:cubicBezTo>
                      <a:pt x="317027" y="20933"/>
                      <a:pt x="317331" y="15473"/>
                      <a:pt x="317634" y="10012"/>
                    </a:cubicBezTo>
                    <a:lnTo>
                      <a:pt x="330376" y="0"/>
                    </a:lnTo>
                    <a:lnTo>
                      <a:pt x="343118" y="0"/>
                    </a:lnTo>
                    <a:lnTo>
                      <a:pt x="336747" y="27304"/>
                    </a:lnTo>
                    <a:lnTo>
                      <a:pt x="346758" y="37315"/>
                    </a:lnTo>
                    <a:lnTo>
                      <a:pt x="379523" y="35495"/>
                    </a:lnTo>
                    <a:lnTo>
                      <a:pt x="378613" y="42776"/>
                    </a:lnTo>
                    <a:lnTo>
                      <a:pt x="383164" y="50057"/>
                    </a:lnTo>
                    <a:lnTo>
                      <a:pt x="386804" y="68260"/>
                    </a:lnTo>
                    <a:lnTo>
                      <a:pt x="383164" y="75541"/>
                    </a:lnTo>
                    <a:lnTo>
                      <a:pt x="376793" y="73720"/>
                    </a:lnTo>
                    <a:lnTo>
                      <a:pt x="371332" y="86462"/>
                    </a:lnTo>
                    <a:lnTo>
                      <a:pt x="371332" y="93743"/>
                    </a:lnTo>
                    <a:lnTo>
                      <a:pt x="364961" y="99204"/>
                    </a:lnTo>
                    <a:lnTo>
                      <a:pt x="371332" y="106485"/>
                    </a:lnTo>
                    <a:lnTo>
                      <a:pt x="367691" y="119227"/>
                    </a:lnTo>
                    <a:lnTo>
                      <a:pt x="367691" y="129238"/>
                    </a:lnTo>
                    <a:lnTo>
                      <a:pt x="353129" y="133789"/>
                    </a:lnTo>
                    <a:lnTo>
                      <a:pt x="346758" y="151081"/>
                    </a:lnTo>
                    <a:lnTo>
                      <a:pt x="337657" y="156542"/>
                    </a:lnTo>
                    <a:lnTo>
                      <a:pt x="340212" y="159381"/>
                    </a:lnTo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sp>
          <p:nvSpPr>
            <p:cNvPr id="189" name="正方形/長方形 188">
              <a:extLst>
                <a:ext uri="{FF2B5EF4-FFF2-40B4-BE49-F238E27FC236}">
                  <a16:creationId xmlns:a16="http://schemas.microsoft.com/office/drawing/2014/main" id="{BC3A5E03-EC10-B925-F92B-7BA9FA8A35C8}"/>
                </a:ext>
              </a:extLst>
            </p:cNvPr>
            <p:cNvSpPr/>
            <p:nvPr/>
          </p:nvSpPr>
          <p:spPr>
            <a:xfrm>
              <a:off x="4127438" y="3257306"/>
              <a:ext cx="269306" cy="153888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none" lIns="0" tIns="0" rIns="0" bIns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0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青森</a:t>
              </a:r>
            </a:p>
          </p:txBody>
        </p:sp>
        <p:sp>
          <p:nvSpPr>
            <p:cNvPr id="190" name="正方形/長方形 189">
              <a:extLst>
                <a:ext uri="{FF2B5EF4-FFF2-40B4-BE49-F238E27FC236}">
                  <a16:creationId xmlns:a16="http://schemas.microsoft.com/office/drawing/2014/main" id="{39344A12-6582-41F8-BF51-94B8310C5DD6}"/>
                </a:ext>
              </a:extLst>
            </p:cNvPr>
            <p:cNvSpPr/>
            <p:nvPr/>
          </p:nvSpPr>
          <p:spPr>
            <a:xfrm>
              <a:off x="4701448" y="1853634"/>
              <a:ext cx="634789" cy="246221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none" lIns="0" tIns="0" rIns="0" bIns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6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北海道</a:t>
              </a:r>
            </a:p>
          </p:txBody>
        </p:sp>
      </p:grpSp>
      <p:grpSp>
        <p:nvGrpSpPr>
          <p:cNvPr id="264" name="グループ化 263">
            <a:extLst>
              <a:ext uri="{FF2B5EF4-FFF2-40B4-BE49-F238E27FC236}">
                <a16:creationId xmlns:a16="http://schemas.microsoft.com/office/drawing/2014/main" id="{63F4F6BF-33B0-4285-8818-B754B12134E1}"/>
              </a:ext>
            </a:extLst>
          </p:cNvPr>
          <p:cNvGrpSpPr/>
          <p:nvPr/>
        </p:nvGrpSpPr>
        <p:grpSpPr>
          <a:xfrm>
            <a:off x="6823960" y="862819"/>
            <a:ext cx="2212748" cy="2680002"/>
            <a:chOff x="6823960" y="862819"/>
            <a:chExt cx="2212748" cy="2680002"/>
          </a:xfrm>
        </p:grpSpPr>
        <p:grpSp>
          <p:nvGrpSpPr>
            <p:cNvPr id="208" name="グループ化 207">
              <a:extLst>
                <a:ext uri="{FF2B5EF4-FFF2-40B4-BE49-F238E27FC236}">
                  <a16:creationId xmlns:a16="http://schemas.microsoft.com/office/drawing/2014/main" id="{FB005AF1-166D-CFA6-38B3-2D29F37D2263}"/>
                </a:ext>
              </a:extLst>
            </p:cNvPr>
            <p:cNvGrpSpPr/>
            <p:nvPr/>
          </p:nvGrpSpPr>
          <p:grpSpPr>
            <a:xfrm>
              <a:off x="6823960" y="862819"/>
              <a:ext cx="2212748" cy="2680002"/>
              <a:chOff x="3878537" y="862819"/>
              <a:chExt cx="2212748" cy="2680002"/>
            </a:xfrm>
          </p:grpSpPr>
          <p:sp>
            <p:nvSpPr>
              <p:cNvPr id="209" name="フリーフォーム: 図形 208">
                <a:extLst>
                  <a:ext uri="{FF2B5EF4-FFF2-40B4-BE49-F238E27FC236}">
                    <a16:creationId xmlns:a16="http://schemas.microsoft.com/office/drawing/2014/main" id="{1BD00B4C-A394-2409-C281-03AFB66AEAD6}"/>
                  </a:ext>
                </a:extLst>
              </p:cNvPr>
              <p:cNvSpPr/>
              <p:nvPr/>
            </p:nvSpPr>
            <p:spPr>
              <a:xfrm>
                <a:off x="3913121" y="2876498"/>
                <a:ext cx="664393" cy="640730"/>
              </a:xfrm>
              <a:custGeom>
                <a:avLst/>
                <a:gdLst>
                  <a:gd name="connsiteX0" fmla="*/ 1447800 w 5562600"/>
                  <a:gd name="connsiteY0" fmla="*/ 1165860 h 5364480"/>
                  <a:gd name="connsiteX1" fmla="*/ 1417320 w 5562600"/>
                  <a:gd name="connsiteY1" fmla="*/ 1310640 h 5364480"/>
                  <a:gd name="connsiteX2" fmla="*/ 1463040 w 5562600"/>
                  <a:gd name="connsiteY2" fmla="*/ 1470660 h 5364480"/>
                  <a:gd name="connsiteX3" fmla="*/ 1440180 w 5562600"/>
                  <a:gd name="connsiteY3" fmla="*/ 1623060 h 5364480"/>
                  <a:gd name="connsiteX4" fmla="*/ 1348740 w 5562600"/>
                  <a:gd name="connsiteY4" fmla="*/ 1699260 h 5364480"/>
                  <a:gd name="connsiteX5" fmla="*/ 1196340 w 5562600"/>
                  <a:gd name="connsiteY5" fmla="*/ 1653540 h 5364480"/>
                  <a:gd name="connsiteX6" fmla="*/ 1165860 w 5562600"/>
                  <a:gd name="connsiteY6" fmla="*/ 1722120 h 5364480"/>
                  <a:gd name="connsiteX7" fmla="*/ 1318260 w 5562600"/>
                  <a:gd name="connsiteY7" fmla="*/ 1798320 h 5364480"/>
                  <a:gd name="connsiteX8" fmla="*/ 1402080 w 5562600"/>
                  <a:gd name="connsiteY8" fmla="*/ 1905000 h 5364480"/>
                  <a:gd name="connsiteX9" fmla="*/ 1386840 w 5562600"/>
                  <a:gd name="connsiteY9" fmla="*/ 2423160 h 5364480"/>
                  <a:gd name="connsiteX10" fmla="*/ 1211580 w 5562600"/>
                  <a:gd name="connsiteY10" fmla="*/ 3025140 h 5364480"/>
                  <a:gd name="connsiteX11" fmla="*/ 1158240 w 5562600"/>
                  <a:gd name="connsiteY11" fmla="*/ 3124200 h 5364480"/>
                  <a:gd name="connsiteX12" fmla="*/ 1028700 w 5562600"/>
                  <a:gd name="connsiteY12" fmla="*/ 3101340 h 5364480"/>
                  <a:gd name="connsiteX13" fmla="*/ 883920 w 5562600"/>
                  <a:gd name="connsiteY13" fmla="*/ 3246120 h 5364480"/>
                  <a:gd name="connsiteX14" fmla="*/ 754380 w 5562600"/>
                  <a:gd name="connsiteY14" fmla="*/ 3284220 h 5364480"/>
                  <a:gd name="connsiteX15" fmla="*/ 601980 w 5562600"/>
                  <a:gd name="connsiteY15" fmla="*/ 3162300 h 5364480"/>
                  <a:gd name="connsiteX16" fmla="*/ 426720 w 5562600"/>
                  <a:gd name="connsiteY16" fmla="*/ 3276600 h 5364480"/>
                  <a:gd name="connsiteX17" fmla="*/ 327660 w 5562600"/>
                  <a:gd name="connsiteY17" fmla="*/ 3489960 h 5364480"/>
                  <a:gd name="connsiteX18" fmla="*/ 274320 w 5562600"/>
                  <a:gd name="connsiteY18" fmla="*/ 3558540 h 5364480"/>
                  <a:gd name="connsiteX19" fmla="*/ 243840 w 5562600"/>
                  <a:gd name="connsiteY19" fmla="*/ 3581400 h 5364480"/>
                  <a:gd name="connsiteX20" fmla="*/ 213360 w 5562600"/>
                  <a:gd name="connsiteY20" fmla="*/ 3649980 h 5364480"/>
                  <a:gd name="connsiteX21" fmla="*/ 99060 w 5562600"/>
                  <a:gd name="connsiteY21" fmla="*/ 3695700 h 5364480"/>
                  <a:gd name="connsiteX22" fmla="*/ 0 w 5562600"/>
                  <a:gd name="connsiteY22" fmla="*/ 3802380 h 5364480"/>
                  <a:gd name="connsiteX23" fmla="*/ 30480 w 5562600"/>
                  <a:gd name="connsiteY23" fmla="*/ 3931920 h 5364480"/>
                  <a:gd name="connsiteX24" fmla="*/ 175260 w 5562600"/>
                  <a:gd name="connsiteY24" fmla="*/ 3901440 h 5364480"/>
                  <a:gd name="connsiteX25" fmla="*/ 259080 w 5562600"/>
                  <a:gd name="connsiteY25" fmla="*/ 4046220 h 5364480"/>
                  <a:gd name="connsiteX26" fmla="*/ 259080 w 5562600"/>
                  <a:gd name="connsiteY26" fmla="*/ 4335780 h 5364480"/>
                  <a:gd name="connsiteX27" fmla="*/ 228600 w 5562600"/>
                  <a:gd name="connsiteY27" fmla="*/ 4533900 h 5364480"/>
                  <a:gd name="connsiteX28" fmla="*/ 419100 w 5562600"/>
                  <a:gd name="connsiteY28" fmla="*/ 4495800 h 5364480"/>
                  <a:gd name="connsiteX29" fmla="*/ 495300 w 5562600"/>
                  <a:gd name="connsiteY29" fmla="*/ 4556760 h 5364480"/>
                  <a:gd name="connsiteX30" fmla="*/ 510540 w 5562600"/>
                  <a:gd name="connsiteY30" fmla="*/ 4411980 h 5364480"/>
                  <a:gd name="connsiteX31" fmla="*/ 632460 w 5562600"/>
                  <a:gd name="connsiteY31" fmla="*/ 4396740 h 5364480"/>
                  <a:gd name="connsiteX32" fmla="*/ 731520 w 5562600"/>
                  <a:gd name="connsiteY32" fmla="*/ 4434840 h 5364480"/>
                  <a:gd name="connsiteX33" fmla="*/ 746760 w 5562600"/>
                  <a:gd name="connsiteY33" fmla="*/ 4488180 h 5364480"/>
                  <a:gd name="connsiteX34" fmla="*/ 1051560 w 5562600"/>
                  <a:gd name="connsiteY34" fmla="*/ 4480560 h 5364480"/>
                  <a:gd name="connsiteX35" fmla="*/ 1127760 w 5562600"/>
                  <a:gd name="connsiteY35" fmla="*/ 4511040 h 5364480"/>
                  <a:gd name="connsiteX36" fmla="*/ 1303020 w 5562600"/>
                  <a:gd name="connsiteY36" fmla="*/ 4480560 h 5364480"/>
                  <a:gd name="connsiteX37" fmla="*/ 1455420 w 5562600"/>
                  <a:gd name="connsiteY37" fmla="*/ 4488180 h 5364480"/>
                  <a:gd name="connsiteX38" fmla="*/ 1485900 w 5562600"/>
                  <a:gd name="connsiteY38" fmla="*/ 4389120 h 5364480"/>
                  <a:gd name="connsiteX39" fmla="*/ 1577340 w 5562600"/>
                  <a:gd name="connsiteY39" fmla="*/ 4328160 h 5364480"/>
                  <a:gd name="connsiteX40" fmla="*/ 1737360 w 5562600"/>
                  <a:gd name="connsiteY40" fmla="*/ 4335780 h 5364480"/>
                  <a:gd name="connsiteX41" fmla="*/ 1752600 w 5562600"/>
                  <a:gd name="connsiteY41" fmla="*/ 4411980 h 5364480"/>
                  <a:gd name="connsiteX42" fmla="*/ 1874520 w 5562600"/>
                  <a:gd name="connsiteY42" fmla="*/ 4419600 h 5364480"/>
                  <a:gd name="connsiteX43" fmla="*/ 1905000 w 5562600"/>
                  <a:gd name="connsiteY43" fmla="*/ 4495800 h 5364480"/>
                  <a:gd name="connsiteX44" fmla="*/ 2004060 w 5562600"/>
                  <a:gd name="connsiteY44" fmla="*/ 4526280 h 5364480"/>
                  <a:gd name="connsiteX45" fmla="*/ 2042160 w 5562600"/>
                  <a:gd name="connsiteY45" fmla="*/ 4594860 h 5364480"/>
                  <a:gd name="connsiteX46" fmla="*/ 2141220 w 5562600"/>
                  <a:gd name="connsiteY46" fmla="*/ 4640580 h 5364480"/>
                  <a:gd name="connsiteX47" fmla="*/ 2141220 w 5562600"/>
                  <a:gd name="connsiteY47" fmla="*/ 4549140 h 5364480"/>
                  <a:gd name="connsiteX48" fmla="*/ 2247900 w 5562600"/>
                  <a:gd name="connsiteY48" fmla="*/ 4518660 h 5364480"/>
                  <a:gd name="connsiteX49" fmla="*/ 2339340 w 5562600"/>
                  <a:gd name="connsiteY49" fmla="*/ 4579620 h 5364480"/>
                  <a:gd name="connsiteX50" fmla="*/ 2339340 w 5562600"/>
                  <a:gd name="connsiteY50" fmla="*/ 4617720 h 5364480"/>
                  <a:gd name="connsiteX51" fmla="*/ 2461260 w 5562600"/>
                  <a:gd name="connsiteY51" fmla="*/ 4617720 h 5364480"/>
                  <a:gd name="connsiteX52" fmla="*/ 2537460 w 5562600"/>
                  <a:gd name="connsiteY52" fmla="*/ 4541520 h 5364480"/>
                  <a:gd name="connsiteX53" fmla="*/ 2590800 w 5562600"/>
                  <a:gd name="connsiteY53" fmla="*/ 4541520 h 5364480"/>
                  <a:gd name="connsiteX54" fmla="*/ 2651760 w 5562600"/>
                  <a:gd name="connsiteY54" fmla="*/ 4587240 h 5364480"/>
                  <a:gd name="connsiteX55" fmla="*/ 2682240 w 5562600"/>
                  <a:gd name="connsiteY55" fmla="*/ 4495800 h 5364480"/>
                  <a:gd name="connsiteX56" fmla="*/ 2773680 w 5562600"/>
                  <a:gd name="connsiteY56" fmla="*/ 4434840 h 5364480"/>
                  <a:gd name="connsiteX57" fmla="*/ 2887980 w 5562600"/>
                  <a:gd name="connsiteY57" fmla="*/ 4465320 h 5364480"/>
                  <a:gd name="connsiteX58" fmla="*/ 2895600 w 5562600"/>
                  <a:gd name="connsiteY58" fmla="*/ 4328160 h 5364480"/>
                  <a:gd name="connsiteX59" fmla="*/ 3002280 w 5562600"/>
                  <a:gd name="connsiteY59" fmla="*/ 4244340 h 5364480"/>
                  <a:gd name="connsiteX60" fmla="*/ 3108960 w 5562600"/>
                  <a:gd name="connsiteY60" fmla="*/ 4244340 h 5364480"/>
                  <a:gd name="connsiteX61" fmla="*/ 3055620 w 5562600"/>
                  <a:gd name="connsiteY61" fmla="*/ 4472940 h 5364480"/>
                  <a:gd name="connsiteX62" fmla="*/ 3139440 w 5562600"/>
                  <a:gd name="connsiteY62" fmla="*/ 4556760 h 5364480"/>
                  <a:gd name="connsiteX63" fmla="*/ 3413760 w 5562600"/>
                  <a:gd name="connsiteY63" fmla="*/ 4541520 h 5364480"/>
                  <a:gd name="connsiteX64" fmla="*/ 3406140 w 5562600"/>
                  <a:gd name="connsiteY64" fmla="*/ 4602480 h 5364480"/>
                  <a:gd name="connsiteX65" fmla="*/ 3444240 w 5562600"/>
                  <a:gd name="connsiteY65" fmla="*/ 4663440 h 5364480"/>
                  <a:gd name="connsiteX66" fmla="*/ 3474720 w 5562600"/>
                  <a:gd name="connsiteY66" fmla="*/ 4815840 h 5364480"/>
                  <a:gd name="connsiteX67" fmla="*/ 3444240 w 5562600"/>
                  <a:gd name="connsiteY67" fmla="*/ 4876800 h 5364480"/>
                  <a:gd name="connsiteX68" fmla="*/ 3390900 w 5562600"/>
                  <a:gd name="connsiteY68" fmla="*/ 4861560 h 5364480"/>
                  <a:gd name="connsiteX69" fmla="*/ 3345180 w 5562600"/>
                  <a:gd name="connsiteY69" fmla="*/ 4968240 h 5364480"/>
                  <a:gd name="connsiteX70" fmla="*/ 3345180 w 5562600"/>
                  <a:gd name="connsiteY70" fmla="*/ 5029200 h 5364480"/>
                  <a:gd name="connsiteX71" fmla="*/ 3291840 w 5562600"/>
                  <a:gd name="connsiteY71" fmla="*/ 5074920 h 5364480"/>
                  <a:gd name="connsiteX72" fmla="*/ 3345180 w 5562600"/>
                  <a:gd name="connsiteY72" fmla="*/ 5135880 h 5364480"/>
                  <a:gd name="connsiteX73" fmla="*/ 3314700 w 5562600"/>
                  <a:gd name="connsiteY73" fmla="*/ 5242560 h 5364480"/>
                  <a:gd name="connsiteX74" fmla="*/ 3429000 w 5562600"/>
                  <a:gd name="connsiteY74" fmla="*/ 5364480 h 5364480"/>
                  <a:gd name="connsiteX75" fmla="*/ 3520440 w 5562600"/>
                  <a:gd name="connsiteY75" fmla="*/ 5364480 h 5364480"/>
                  <a:gd name="connsiteX76" fmla="*/ 3703320 w 5562600"/>
                  <a:gd name="connsiteY76" fmla="*/ 5257800 h 5364480"/>
                  <a:gd name="connsiteX77" fmla="*/ 3802380 w 5562600"/>
                  <a:gd name="connsiteY77" fmla="*/ 5257800 h 5364480"/>
                  <a:gd name="connsiteX78" fmla="*/ 3802380 w 5562600"/>
                  <a:gd name="connsiteY78" fmla="*/ 5143500 h 5364480"/>
                  <a:gd name="connsiteX79" fmla="*/ 3962400 w 5562600"/>
                  <a:gd name="connsiteY79" fmla="*/ 5021580 h 5364480"/>
                  <a:gd name="connsiteX80" fmla="*/ 4099560 w 5562600"/>
                  <a:gd name="connsiteY80" fmla="*/ 4998720 h 5364480"/>
                  <a:gd name="connsiteX81" fmla="*/ 4274820 w 5562600"/>
                  <a:gd name="connsiteY81" fmla="*/ 4861560 h 5364480"/>
                  <a:gd name="connsiteX82" fmla="*/ 4358640 w 5562600"/>
                  <a:gd name="connsiteY82" fmla="*/ 4861560 h 5364480"/>
                  <a:gd name="connsiteX83" fmla="*/ 4381500 w 5562600"/>
                  <a:gd name="connsiteY83" fmla="*/ 4808220 h 5364480"/>
                  <a:gd name="connsiteX84" fmla="*/ 4442460 w 5562600"/>
                  <a:gd name="connsiteY84" fmla="*/ 4777740 h 5364480"/>
                  <a:gd name="connsiteX85" fmla="*/ 4503420 w 5562600"/>
                  <a:gd name="connsiteY85" fmla="*/ 4808220 h 5364480"/>
                  <a:gd name="connsiteX86" fmla="*/ 4503420 w 5562600"/>
                  <a:gd name="connsiteY86" fmla="*/ 4853940 h 5364480"/>
                  <a:gd name="connsiteX87" fmla="*/ 4541520 w 5562600"/>
                  <a:gd name="connsiteY87" fmla="*/ 4930140 h 5364480"/>
                  <a:gd name="connsiteX88" fmla="*/ 4640580 w 5562600"/>
                  <a:gd name="connsiteY88" fmla="*/ 4853940 h 5364480"/>
                  <a:gd name="connsiteX89" fmla="*/ 4671060 w 5562600"/>
                  <a:gd name="connsiteY89" fmla="*/ 4808220 h 5364480"/>
                  <a:gd name="connsiteX90" fmla="*/ 4770120 w 5562600"/>
                  <a:gd name="connsiteY90" fmla="*/ 4808220 h 5364480"/>
                  <a:gd name="connsiteX91" fmla="*/ 4800600 w 5562600"/>
                  <a:gd name="connsiteY91" fmla="*/ 4777740 h 5364480"/>
                  <a:gd name="connsiteX92" fmla="*/ 4945380 w 5562600"/>
                  <a:gd name="connsiteY92" fmla="*/ 4770120 h 5364480"/>
                  <a:gd name="connsiteX93" fmla="*/ 5097780 w 5562600"/>
                  <a:gd name="connsiteY93" fmla="*/ 4853940 h 5364480"/>
                  <a:gd name="connsiteX94" fmla="*/ 5257800 w 5562600"/>
                  <a:gd name="connsiteY94" fmla="*/ 4777740 h 5364480"/>
                  <a:gd name="connsiteX95" fmla="*/ 5234940 w 5562600"/>
                  <a:gd name="connsiteY95" fmla="*/ 4671060 h 5364480"/>
                  <a:gd name="connsiteX96" fmla="*/ 5250180 w 5562600"/>
                  <a:gd name="connsiteY96" fmla="*/ 4617720 h 5364480"/>
                  <a:gd name="connsiteX97" fmla="*/ 5433060 w 5562600"/>
                  <a:gd name="connsiteY97" fmla="*/ 4556760 h 5364480"/>
                  <a:gd name="connsiteX98" fmla="*/ 5562600 w 5562600"/>
                  <a:gd name="connsiteY98" fmla="*/ 4465320 h 5364480"/>
                  <a:gd name="connsiteX99" fmla="*/ 5234940 w 5562600"/>
                  <a:gd name="connsiteY99" fmla="*/ 4114800 h 5364480"/>
                  <a:gd name="connsiteX100" fmla="*/ 5097780 w 5562600"/>
                  <a:gd name="connsiteY100" fmla="*/ 4114800 h 5364480"/>
                  <a:gd name="connsiteX101" fmla="*/ 4998720 w 5562600"/>
                  <a:gd name="connsiteY101" fmla="*/ 4038600 h 5364480"/>
                  <a:gd name="connsiteX102" fmla="*/ 4899660 w 5562600"/>
                  <a:gd name="connsiteY102" fmla="*/ 3825240 h 5364480"/>
                  <a:gd name="connsiteX103" fmla="*/ 4739640 w 5562600"/>
                  <a:gd name="connsiteY103" fmla="*/ 3223260 h 5364480"/>
                  <a:gd name="connsiteX104" fmla="*/ 4671060 w 5562600"/>
                  <a:gd name="connsiteY104" fmla="*/ 2529840 h 5364480"/>
                  <a:gd name="connsiteX105" fmla="*/ 4655820 w 5562600"/>
                  <a:gd name="connsiteY105" fmla="*/ 2499360 h 5364480"/>
                  <a:gd name="connsiteX106" fmla="*/ 4655820 w 5562600"/>
                  <a:gd name="connsiteY106" fmla="*/ 2415540 h 5364480"/>
                  <a:gd name="connsiteX107" fmla="*/ 4701540 w 5562600"/>
                  <a:gd name="connsiteY107" fmla="*/ 1684020 h 5364480"/>
                  <a:gd name="connsiteX108" fmla="*/ 4655820 w 5562600"/>
                  <a:gd name="connsiteY108" fmla="*/ 1569720 h 5364480"/>
                  <a:gd name="connsiteX109" fmla="*/ 4800600 w 5562600"/>
                  <a:gd name="connsiteY109" fmla="*/ 830580 h 5364480"/>
                  <a:gd name="connsiteX110" fmla="*/ 4869180 w 5562600"/>
                  <a:gd name="connsiteY110" fmla="*/ 708660 h 5364480"/>
                  <a:gd name="connsiteX111" fmla="*/ 4869180 w 5562600"/>
                  <a:gd name="connsiteY111" fmla="*/ 617220 h 5364480"/>
                  <a:gd name="connsiteX112" fmla="*/ 4907280 w 5562600"/>
                  <a:gd name="connsiteY112" fmla="*/ 472440 h 5364480"/>
                  <a:gd name="connsiteX113" fmla="*/ 4747260 w 5562600"/>
                  <a:gd name="connsiteY113" fmla="*/ 632460 h 5364480"/>
                  <a:gd name="connsiteX114" fmla="*/ 4602480 w 5562600"/>
                  <a:gd name="connsiteY114" fmla="*/ 731520 h 5364480"/>
                  <a:gd name="connsiteX115" fmla="*/ 4411980 w 5562600"/>
                  <a:gd name="connsiteY115" fmla="*/ 800100 h 5364480"/>
                  <a:gd name="connsiteX116" fmla="*/ 4251960 w 5562600"/>
                  <a:gd name="connsiteY116" fmla="*/ 769620 h 5364480"/>
                  <a:gd name="connsiteX117" fmla="*/ 4061460 w 5562600"/>
                  <a:gd name="connsiteY117" fmla="*/ 662940 h 5364480"/>
                  <a:gd name="connsiteX118" fmla="*/ 4030980 w 5562600"/>
                  <a:gd name="connsiteY118" fmla="*/ 556260 h 5364480"/>
                  <a:gd name="connsiteX119" fmla="*/ 3931920 w 5562600"/>
                  <a:gd name="connsiteY119" fmla="*/ 472440 h 5364480"/>
                  <a:gd name="connsiteX120" fmla="*/ 3832860 w 5562600"/>
                  <a:gd name="connsiteY120" fmla="*/ 320040 h 5364480"/>
                  <a:gd name="connsiteX121" fmla="*/ 3718560 w 5562600"/>
                  <a:gd name="connsiteY121" fmla="*/ 266700 h 5364480"/>
                  <a:gd name="connsiteX122" fmla="*/ 3489960 w 5562600"/>
                  <a:gd name="connsiteY122" fmla="*/ 243840 h 5364480"/>
                  <a:gd name="connsiteX123" fmla="*/ 3375660 w 5562600"/>
                  <a:gd name="connsiteY123" fmla="*/ 144780 h 5364480"/>
                  <a:gd name="connsiteX124" fmla="*/ 3223260 w 5562600"/>
                  <a:gd name="connsiteY124" fmla="*/ 0 h 5364480"/>
                  <a:gd name="connsiteX125" fmla="*/ 3162300 w 5562600"/>
                  <a:gd name="connsiteY125" fmla="*/ 68580 h 5364480"/>
                  <a:gd name="connsiteX126" fmla="*/ 3192780 w 5562600"/>
                  <a:gd name="connsiteY126" fmla="*/ 190500 h 5364480"/>
                  <a:gd name="connsiteX127" fmla="*/ 3002280 w 5562600"/>
                  <a:gd name="connsiteY127" fmla="*/ 556260 h 5364480"/>
                  <a:gd name="connsiteX128" fmla="*/ 2918460 w 5562600"/>
                  <a:gd name="connsiteY128" fmla="*/ 838200 h 5364480"/>
                  <a:gd name="connsiteX129" fmla="*/ 2880360 w 5562600"/>
                  <a:gd name="connsiteY129" fmla="*/ 891540 h 5364480"/>
                  <a:gd name="connsiteX130" fmla="*/ 2857500 w 5562600"/>
                  <a:gd name="connsiteY130" fmla="*/ 1036320 h 5364480"/>
                  <a:gd name="connsiteX131" fmla="*/ 2796540 w 5562600"/>
                  <a:gd name="connsiteY131" fmla="*/ 1280160 h 5364480"/>
                  <a:gd name="connsiteX132" fmla="*/ 2804160 w 5562600"/>
                  <a:gd name="connsiteY132" fmla="*/ 1386840 h 5364480"/>
                  <a:gd name="connsiteX133" fmla="*/ 2796540 w 5562600"/>
                  <a:gd name="connsiteY133" fmla="*/ 1432560 h 5364480"/>
                  <a:gd name="connsiteX134" fmla="*/ 2781300 w 5562600"/>
                  <a:gd name="connsiteY134" fmla="*/ 1645920 h 5364480"/>
                  <a:gd name="connsiteX135" fmla="*/ 2910840 w 5562600"/>
                  <a:gd name="connsiteY135" fmla="*/ 1714500 h 5364480"/>
                  <a:gd name="connsiteX136" fmla="*/ 3025140 w 5562600"/>
                  <a:gd name="connsiteY136" fmla="*/ 1554480 h 5364480"/>
                  <a:gd name="connsiteX137" fmla="*/ 3154680 w 5562600"/>
                  <a:gd name="connsiteY137" fmla="*/ 1569720 h 5364480"/>
                  <a:gd name="connsiteX138" fmla="*/ 3276600 w 5562600"/>
                  <a:gd name="connsiteY138" fmla="*/ 1508760 h 5364480"/>
                  <a:gd name="connsiteX139" fmla="*/ 3368040 w 5562600"/>
                  <a:gd name="connsiteY139" fmla="*/ 1432560 h 5364480"/>
                  <a:gd name="connsiteX140" fmla="*/ 3505200 w 5562600"/>
                  <a:gd name="connsiteY140" fmla="*/ 1432560 h 5364480"/>
                  <a:gd name="connsiteX141" fmla="*/ 3596640 w 5562600"/>
                  <a:gd name="connsiteY141" fmla="*/ 1501140 h 5364480"/>
                  <a:gd name="connsiteX142" fmla="*/ 3649980 w 5562600"/>
                  <a:gd name="connsiteY142" fmla="*/ 1493520 h 5364480"/>
                  <a:gd name="connsiteX143" fmla="*/ 3718560 w 5562600"/>
                  <a:gd name="connsiteY143" fmla="*/ 1394460 h 5364480"/>
                  <a:gd name="connsiteX144" fmla="*/ 3848100 w 5562600"/>
                  <a:gd name="connsiteY144" fmla="*/ 1363980 h 5364480"/>
                  <a:gd name="connsiteX145" fmla="*/ 3947160 w 5562600"/>
                  <a:gd name="connsiteY145" fmla="*/ 1280160 h 5364480"/>
                  <a:gd name="connsiteX146" fmla="*/ 3962400 w 5562600"/>
                  <a:gd name="connsiteY146" fmla="*/ 1104900 h 5364480"/>
                  <a:gd name="connsiteX147" fmla="*/ 4046220 w 5562600"/>
                  <a:gd name="connsiteY147" fmla="*/ 1104900 h 5364480"/>
                  <a:gd name="connsiteX148" fmla="*/ 4244340 w 5562600"/>
                  <a:gd name="connsiteY148" fmla="*/ 1333500 h 5364480"/>
                  <a:gd name="connsiteX149" fmla="*/ 4297680 w 5562600"/>
                  <a:gd name="connsiteY149" fmla="*/ 1531620 h 5364480"/>
                  <a:gd name="connsiteX150" fmla="*/ 4305300 w 5562600"/>
                  <a:gd name="connsiteY150" fmla="*/ 1691640 h 5364480"/>
                  <a:gd name="connsiteX151" fmla="*/ 4221480 w 5562600"/>
                  <a:gd name="connsiteY151" fmla="*/ 1828800 h 5364480"/>
                  <a:gd name="connsiteX152" fmla="*/ 4206240 w 5562600"/>
                  <a:gd name="connsiteY152" fmla="*/ 2164080 h 5364480"/>
                  <a:gd name="connsiteX153" fmla="*/ 4130040 w 5562600"/>
                  <a:gd name="connsiteY153" fmla="*/ 2453640 h 5364480"/>
                  <a:gd name="connsiteX154" fmla="*/ 4015740 w 5562600"/>
                  <a:gd name="connsiteY154" fmla="*/ 2697480 h 5364480"/>
                  <a:gd name="connsiteX155" fmla="*/ 3863340 w 5562600"/>
                  <a:gd name="connsiteY155" fmla="*/ 2766060 h 5364480"/>
                  <a:gd name="connsiteX156" fmla="*/ 3733800 w 5562600"/>
                  <a:gd name="connsiteY156" fmla="*/ 2720340 h 5364480"/>
                  <a:gd name="connsiteX157" fmla="*/ 3627120 w 5562600"/>
                  <a:gd name="connsiteY157" fmla="*/ 2583180 h 5364480"/>
                  <a:gd name="connsiteX158" fmla="*/ 3375660 w 5562600"/>
                  <a:gd name="connsiteY158" fmla="*/ 2499360 h 5364480"/>
                  <a:gd name="connsiteX159" fmla="*/ 3406140 w 5562600"/>
                  <a:gd name="connsiteY159" fmla="*/ 2400300 h 5364480"/>
                  <a:gd name="connsiteX160" fmla="*/ 3307080 w 5562600"/>
                  <a:gd name="connsiteY160" fmla="*/ 2263140 h 5364480"/>
                  <a:gd name="connsiteX161" fmla="*/ 3261360 w 5562600"/>
                  <a:gd name="connsiteY161" fmla="*/ 2247900 h 5364480"/>
                  <a:gd name="connsiteX162" fmla="*/ 3147060 w 5562600"/>
                  <a:gd name="connsiteY162" fmla="*/ 2194560 h 5364480"/>
                  <a:gd name="connsiteX163" fmla="*/ 3063240 w 5562600"/>
                  <a:gd name="connsiteY163" fmla="*/ 2301240 h 5364480"/>
                  <a:gd name="connsiteX164" fmla="*/ 3063240 w 5562600"/>
                  <a:gd name="connsiteY164" fmla="*/ 2400300 h 5364480"/>
                  <a:gd name="connsiteX165" fmla="*/ 3040380 w 5562600"/>
                  <a:gd name="connsiteY165" fmla="*/ 2438400 h 5364480"/>
                  <a:gd name="connsiteX166" fmla="*/ 3086100 w 5562600"/>
                  <a:gd name="connsiteY166" fmla="*/ 2499360 h 5364480"/>
                  <a:gd name="connsiteX167" fmla="*/ 3086100 w 5562600"/>
                  <a:gd name="connsiteY167" fmla="*/ 2644140 h 5364480"/>
                  <a:gd name="connsiteX168" fmla="*/ 2910840 w 5562600"/>
                  <a:gd name="connsiteY168" fmla="*/ 2865120 h 5364480"/>
                  <a:gd name="connsiteX169" fmla="*/ 2682240 w 5562600"/>
                  <a:gd name="connsiteY169" fmla="*/ 2926080 h 5364480"/>
                  <a:gd name="connsiteX170" fmla="*/ 2552700 w 5562600"/>
                  <a:gd name="connsiteY170" fmla="*/ 2842260 h 5364480"/>
                  <a:gd name="connsiteX171" fmla="*/ 2453640 w 5562600"/>
                  <a:gd name="connsiteY171" fmla="*/ 2522220 h 5364480"/>
                  <a:gd name="connsiteX172" fmla="*/ 2362200 w 5562600"/>
                  <a:gd name="connsiteY172" fmla="*/ 1889760 h 5364480"/>
                  <a:gd name="connsiteX173" fmla="*/ 2339340 w 5562600"/>
                  <a:gd name="connsiteY173" fmla="*/ 1699260 h 5364480"/>
                  <a:gd name="connsiteX174" fmla="*/ 2392680 w 5562600"/>
                  <a:gd name="connsiteY174" fmla="*/ 1524000 h 5364480"/>
                  <a:gd name="connsiteX175" fmla="*/ 2316480 w 5562600"/>
                  <a:gd name="connsiteY175" fmla="*/ 1379220 h 5364480"/>
                  <a:gd name="connsiteX176" fmla="*/ 2148840 w 5562600"/>
                  <a:gd name="connsiteY176" fmla="*/ 1303020 h 5364480"/>
                  <a:gd name="connsiteX177" fmla="*/ 1988820 w 5562600"/>
                  <a:gd name="connsiteY177" fmla="*/ 1325880 h 5364480"/>
                  <a:gd name="connsiteX178" fmla="*/ 1981200 w 5562600"/>
                  <a:gd name="connsiteY178" fmla="*/ 1402080 h 5364480"/>
                  <a:gd name="connsiteX179" fmla="*/ 1912620 w 5562600"/>
                  <a:gd name="connsiteY179" fmla="*/ 1485900 h 5364480"/>
                  <a:gd name="connsiteX180" fmla="*/ 1821180 w 5562600"/>
                  <a:gd name="connsiteY180" fmla="*/ 1478280 h 5364480"/>
                  <a:gd name="connsiteX181" fmla="*/ 1668780 w 5562600"/>
                  <a:gd name="connsiteY181" fmla="*/ 1394460 h 5364480"/>
                  <a:gd name="connsiteX182" fmla="*/ 1653540 w 5562600"/>
                  <a:gd name="connsiteY182" fmla="*/ 1303020 h 5364480"/>
                  <a:gd name="connsiteX183" fmla="*/ 1447800 w 5562600"/>
                  <a:gd name="connsiteY183" fmla="*/ 1165860 h 53644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</a:cxnLst>
                <a:rect l="l" t="t" r="r" b="b"/>
                <a:pathLst>
                  <a:path w="5562600" h="5364480">
                    <a:moveTo>
                      <a:pt x="1447800" y="1165860"/>
                    </a:moveTo>
                    <a:lnTo>
                      <a:pt x="1417320" y="1310640"/>
                    </a:lnTo>
                    <a:lnTo>
                      <a:pt x="1463040" y="1470660"/>
                    </a:lnTo>
                    <a:lnTo>
                      <a:pt x="1440180" y="1623060"/>
                    </a:lnTo>
                    <a:lnTo>
                      <a:pt x="1348740" y="1699260"/>
                    </a:lnTo>
                    <a:lnTo>
                      <a:pt x="1196340" y="1653540"/>
                    </a:lnTo>
                    <a:lnTo>
                      <a:pt x="1165860" y="1722120"/>
                    </a:lnTo>
                    <a:lnTo>
                      <a:pt x="1318260" y="1798320"/>
                    </a:lnTo>
                    <a:lnTo>
                      <a:pt x="1402080" y="1905000"/>
                    </a:lnTo>
                    <a:lnTo>
                      <a:pt x="1386840" y="2423160"/>
                    </a:lnTo>
                    <a:lnTo>
                      <a:pt x="1211580" y="3025140"/>
                    </a:lnTo>
                    <a:lnTo>
                      <a:pt x="1158240" y="3124200"/>
                    </a:lnTo>
                    <a:lnTo>
                      <a:pt x="1028700" y="3101340"/>
                    </a:lnTo>
                    <a:lnTo>
                      <a:pt x="883920" y="3246120"/>
                    </a:lnTo>
                    <a:lnTo>
                      <a:pt x="754380" y="3284220"/>
                    </a:lnTo>
                    <a:lnTo>
                      <a:pt x="601980" y="3162300"/>
                    </a:lnTo>
                    <a:lnTo>
                      <a:pt x="426720" y="3276600"/>
                    </a:lnTo>
                    <a:lnTo>
                      <a:pt x="327660" y="3489960"/>
                    </a:lnTo>
                    <a:lnTo>
                      <a:pt x="274320" y="3558540"/>
                    </a:lnTo>
                    <a:lnTo>
                      <a:pt x="243840" y="3581400"/>
                    </a:lnTo>
                    <a:lnTo>
                      <a:pt x="213360" y="3649980"/>
                    </a:lnTo>
                    <a:lnTo>
                      <a:pt x="99060" y="3695700"/>
                    </a:lnTo>
                    <a:lnTo>
                      <a:pt x="0" y="3802380"/>
                    </a:lnTo>
                    <a:lnTo>
                      <a:pt x="30480" y="3931920"/>
                    </a:lnTo>
                    <a:lnTo>
                      <a:pt x="175260" y="3901440"/>
                    </a:lnTo>
                    <a:lnTo>
                      <a:pt x="259080" y="4046220"/>
                    </a:lnTo>
                    <a:lnTo>
                      <a:pt x="259080" y="4335780"/>
                    </a:lnTo>
                    <a:lnTo>
                      <a:pt x="228600" y="4533900"/>
                    </a:lnTo>
                    <a:lnTo>
                      <a:pt x="419100" y="4495800"/>
                    </a:lnTo>
                    <a:lnTo>
                      <a:pt x="495300" y="4556760"/>
                    </a:lnTo>
                    <a:lnTo>
                      <a:pt x="510540" y="4411980"/>
                    </a:lnTo>
                    <a:lnTo>
                      <a:pt x="632460" y="4396740"/>
                    </a:lnTo>
                    <a:lnTo>
                      <a:pt x="731520" y="4434840"/>
                    </a:lnTo>
                    <a:lnTo>
                      <a:pt x="746760" y="4488180"/>
                    </a:lnTo>
                    <a:lnTo>
                      <a:pt x="1051560" y="4480560"/>
                    </a:lnTo>
                    <a:lnTo>
                      <a:pt x="1127760" y="4511040"/>
                    </a:lnTo>
                    <a:lnTo>
                      <a:pt x="1303020" y="4480560"/>
                    </a:lnTo>
                    <a:lnTo>
                      <a:pt x="1455420" y="4488180"/>
                    </a:lnTo>
                    <a:lnTo>
                      <a:pt x="1485900" y="4389120"/>
                    </a:lnTo>
                    <a:lnTo>
                      <a:pt x="1577340" y="4328160"/>
                    </a:lnTo>
                    <a:lnTo>
                      <a:pt x="1737360" y="4335780"/>
                    </a:lnTo>
                    <a:lnTo>
                      <a:pt x="1752600" y="4411980"/>
                    </a:lnTo>
                    <a:lnTo>
                      <a:pt x="1874520" y="4419600"/>
                    </a:lnTo>
                    <a:lnTo>
                      <a:pt x="1905000" y="4495800"/>
                    </a:lnTo>
                    <a:lnTo>
                      <a:pt x="2004060" y="4526280"/>
                    </a:lnTo>
                    <a:lnTo>
                      <a:pt x="2042160" y="4594860"/>
                    </a:lnTo>
                    <a:lnTo>
                      <a:pt x="2141220" y="4640580"/>
                    </a:lnTo>
                    <a:lnTo>
                      <a:pt x="2141220" y="4549140"/>
                    </a:lnTo>
                    <a:lnTo>
                      <a:pt x="2247900" y="4518660"/>
                    </a:lnTo>
                    <a:lnTo>
                      <a:pt x="2339340" y="4579620"/>
                    </a:lnTo>
                    <a:lnTo>
                      <a:pt x="2339340" y="4617720"/>
                    </a:lnTo>
                    <a:lnTo>
                      <a:pt x="2461260" y="4617720"/>
                    </a:lnTo>
                    <a:lnTo>
                      <a:pt x="2537460" y="4541520"/>
                    </a:lnTo>
                    <a:lnTo>
                      <a:pt x="2590800" y="4541520"/>
                    </a:lnTo>
                    <a:lnTo>
                      <a:pt x="2651760" y="4587240"/>
                    </a:lnTo>
                    <a:lnTo>
                      <a:pt x="2682240" y="4495800"/>
                    </a:lnTo>
                    <a:lnTo>
                      <a:pt x="2773680" y="4434840"/>
                    </a:lnTo>
                    <a:lnTo>
                      <a:pt x="2887980" y="4465320"/>
                    </a:lnTo>
                    <a:lnTo>
                      <a:pt x="2895600" y="4328160"/>
                    </a:lnTo>
                    <a:lnTo>
                      <a:pt x="3002280" y="4244340"/>
                    </a:lnTo>
                    <a:lnTo>
                      <a:pt x="3108960" y="4244340"/>
                    </a:lnTo>
                    <a:lnTo>
                      <a:pt x="3055620" y="4472940"/>
                    </a:lnTo>
                    <a:lnTo>
                      <a:pt x="3139440" y="4556760"/>
                    </a:lnTo>
                    <a:lnTo>
                      <a:pt x="3413760" y="4541520"/>
                    </a:lnTo>
                    <a:lnTo>
                      <a:pt x="3406140" y="4602480"/>
                    </a:lnTo>
                    <a:lnTo>
                      <a:pt x="3444240" y="4663440"/>
                    </a:lnTo>
                    <a:lnTo>
                      <a:pt x="3474720" y="4815840"/>
                    </a:lnTo>
                    <a:lnTo>
                      <a:pt x="3444240" y="4876800"/>
                    </a:lnTo>
                    <a:lnTo>
                      <a:pt x="3390900" y="4861560"/>
                    </a:lnTo>
                    <a:lnTo>
                      <a:pt x="3345180" y="4968240"/>
                    </a:lnTo>
                    <a:lnTo>
                      <a:pt x="3345180" y="5029200"/>
                    </a:lnTo>
                    <a:lnTo>
                      <a:pt x="3291840" y="5074920"/>
                    </a:lnTo>
                    <a:lnTo>
                      <a:pt x="3345180" y="5135880"/>
                    </a:lnTo>
                    <a:lnTo>
                      <a:pt x="3314700" y="5242560"/>
                    </a:lnTo>
                    <a:lnTo>
                      <a:pt x="3429000" y="5364480"/>
                    </a:lnTo>
                    <a:lnTo>
                      <a:pt x="3520440" y="5364480"/>
                    </a:lnTo>
                    <a:lnTo>
                      <a:pt x="3703320" y="5257800"/>
                    </a:lnTo>
                    <a:lnTo>
                      <a:pt x="3802380" y="5257800"/>
                    </a:lnTo>
                    <a:lnTo>
                      <a:pt x="3802380" y="5143500"/>
                    </a:lnTo>
                    <a:lnTo>
                      <a:pt x="3962400" y="5021580"/>
                    </a:lnTo>
                    <a:lnTo>
                      <a:pt x="4099560" y="4998720"/>
                    </a:lnTo>
                    <a:lnTo>
                      <a:pt x="4274820" y="4861560"/>
                    </a:lnTo>
                    <a:lnTo>
                      <a:pt x="4358640" y="4861560"/>
                    </a:lnTo>
                    <a:lnTo>
                      <a:pt x="4381500" y="4808220"/>
                    </a:lnTo>
                    <a:lnTo>
                      <a:pt x="4442460" y="4777740"/>
                    </a:lnTo>
                    <a:lnTo>
                      <a:pt x="4503420" y="4808220"/>
                    </a:lnTo>
                    <a:lnTo>
                      <a:pt x="4503420" y="4853940"/>
                    </a:lnTo>
                    <a:lnTo>
                      <a:pt x="4541520" y="4930140"/>
                    </a:lnTo>
                    <a:lnTo>
                      <a:pt x="4640580" y="4853940"/>
                    </a:lnTo>
                    <a:lnTo>
                      <a:pt x="4671060" y="4808220"/>
                    </a:lnTo>
                    <a:lnTo>
                      <a:pt x="4770120" y="4808220"/>
                    </a:lnTo>
                    <a:lnTo>
                      <a:pt x="4800600" y="4777740"/>
                    </a:lnTo>
                    <a:lnTo>
                      <a:pt x="4945380" y="4770120"/>
                    </a:lnTo>
                    <a:lnTo>
                      <a:pt x="5097780" y="4853940"/>
                    </a:lnTo>
                    <a:lnTo>
                      <a:pt x="5257800" y="4777740"/>
                    </a:lnTo>
                    <a:lnTo>
                      <a:pt x="5234940" y="4671060"/>
                    </a:lnTo>
                    <a:lnTo>
                      <a:pt x="5250180" y="4617720"/>
                    </a:lnTo>
                    <a:lnTo>
                      <a:pt x="5433060" y="4556760"/>
                    </a:lnTo>
                    <a:lnTo>
                      <a:pt x="5562600" y="4465320"/>
                    </a:lnTo>
                    <a:lnTo>
                      <a:pt x="5234940" y="4114800"/>
                    </a:lnTo>
                    <a:lnTo>
                      <a:pt x="5097780" y="4114800"/>
                    </a:lnTo>
                    <a:lnTo>
                      <a:pt x="4998720" y="4038600"/>
                    </a:lnTo>
                    <a:lnTo>
                      <a:pt x="4899660" y="3825240"/>
                    </a:lnTo>
                    <a:lnTo>
                      <a:pt x="4739640" y="3223260"/>
                    </a:lnTo>
                    <a:lnTo>
                      <a:pt x="4671060" y="2529840"/>
                    </a:lnTo>
                    <a:lnTo>
                      <a:pt x="4655820" y="2499360"/>
                    </a:lnTo>
                    <a:lnTo>
                      <a:pt x="4655820" y="2415540"/>
                    </a:lnTo>
                    <a:lnTo>
                      <a:pt x="4701540" y="1684020"/>
                    </a:lnTo>
                    <a:lnTo>
                      <a:pt x="4655820" y="1569720"/>
                    </a:lnTo>
                    <a:lnTo>
                      <a:pt x="4800600" y="830580"/>
                    </a:lnTo>
                    <a:lnTo>
                      <a:pt x="4869180" y="708660"/>
                    </a:lnTo>
                    <a:lnTo>
                      <a:pt x="4869180" y="617220"/>
                    </a:lnTo>
                    <a:lnTo>
                      <a:pt x="4907280" y="472440"/>
                    </a:lnTo>
                    <a:lnTo>
                      <a:pt x="4747260" y="632460"/>
                    </a:lnTo>
                    <a:lnTo>
                      <a:pt x="4602480" y="731520"/>
                    </a:lnTo>
                    <a:lnTo>
                      <a:pt x="4411980" y="800100"/>
                    </a:lnTo>
                    <a:lnTo>
                      <a:pt x="4251960" y="769620"/>
                    </a:lnTo>
                    <a:lnTo>
                      <a:pt x="4061460" y="662940"/>
                    </a:lnTo>
                    <a:lnTo>
                      <a:pt x="4030980" y="556260"/>
                    </a:lnTo>
                    <a:lnTo>
                      <a:pt x="3931920" y="472440"/>
                    </a:lnTo>
                    <a:lnTo>
                      <a:pt x="3832860" y="320040"/>
                    </a:lnTo>
                    <a:lnTo>
                      <a:pt x="3718560" y="266700"/>
                    </a:lnTo>
                    <a:lnTo>
                      <a:pt x="3489960" y="243840"/>
                    </a:lnTo>
                    <a:lnTo>
                      <a:pt x="3375660" y="144780"/>
                    </a:lnTo>
                    <a:lnTo>
                      <a:pt x="3223260" y="0"/>
                    </a:lnTo>
                    <a:lnTo>
                      <a:pt x="3162300" y="68580"/>
                    </a:lnTo>
                    <a:lnTo>
                      <a:pt x="3192780" y="190500"/>
                    </a:lnTo>
                    <a:lnTo>
                      <a:pt x="3002280" y="556260"/>
                    </a:lnTo>
                    <a:lnTo>
                      <a:pt x="2918460" y="838200"/>
                    </a:lnTo>
                    <a:lnTo>
                      <a:pt x="2880360" y="891540"/>
                    </a:lnTo>
                    <a:lnTo>
                      <a:pt x="2857500" y="1036320"/>
                    </a:lnTo>
                    <a:lnTo>
                      <a:pt x="2796540" y="1280160"/>
                    </a:lnTo>
                    <a:lnTo>
                      <a:pt x="2804160" y="1386840"/>
                    </a:lnTo>
                    <a:lnTo>
                      <a:pt x="2796540" y="1432560"/>
                    </a:lnTo>
                    <a:lnTo>
                      <a:pt x="2781300" y="1645920"/>
                    </a:lnTo>
                    <a:lnTo>
                      <a:pt x="2910840" y="1714500"/>
                    </a:lnTo>
                    <a:lnTo>
                      <a:pt x="3025140" y="1554480"/>
                    </a:lnTo>
                    <a:lnTo>
                      <a:pt x="3154680" y="1569720"/>
                    </a:lnTo>
                    <a:lnTo>
                      <a:pt x="3276600" y="1508760"/>
                    </a:lnTo>
                    <a:lnTo>
                      <a:pt x="3368040" y="1432560"/>
                    </a:lnTo>
                    <a:lnTo>
                      <a:pt x="3505200" y="1432560"/>
                    </a:lnTo>
                    <a:lnTo>
                      <a:pt x="3596640" y="1501140"/>
                    </a:lnTo>
                    <a:lnTo>
                      <a:pt x="3649980" y="1493520"/>
                    </a:lnTo>
                    <a:lnTo>
                      <a:pt x="3718560" y="1394460"/>
                    </a:lnTo>
                    <a:lnTo>
                      <a:pt x="3848100" y="1363980"/>
                    </a:lnTo>
                    <a:lnTo>
                      <a:pt x="3947160" y="1280160"/>
                    </a:lnTo>
                    <a:lnTo>
                      <a:pt x="3962400" y="1104900"/>
                    </a:lnTo>
                    <a:lnTo>
                      <a:pt x="4046220" y="1104900"/>
                    </a:lnTo>
                    <a:lnTo>
                      <a:pt x="4244340" y="1333500"/>
                    </a:lnTo>
                    <a:lnTo>
                      <a:pt x="4297680" y="1531620"/>
                    </a:lnTo>
                    <a:lnTo>
                      <a:pt x="4305300" y="1691640"/>
                    </a:lnTo>
                    <a:lnTo>
                      <a:pt x="4221480" y="1828800"/>
                    </a:lnTo>
                    <a:lnTo>
                      <a:pt x="4206240" y="2164080"/>
                    </a:lnTo>
                    <a:lnTo>
                      <a:pt x="4130040" y="2453640"/>
                    </a:lnTo>
                    <a:lnTo>
                      <a:pt x="4015740" y="2697480"/>
                    </a:lnTo>
                    <a:lnTo>
                      <a:pt x="3863340" y="2766060"/>
                    </a:lnTo>
                    <a:lnTo>
                      <a:pt x="3733800" y="2720340"/>
                    </a:lnTo>
                    <a:lnTo>
                      <a:pt x="3627120" y="2583180"/>
                    </a:lnTo>
                    <a:lnTo>
                      <a:pt x="3375660" y="2499360"/>
                    </a:lnTo>
                    <a:lnTo>
                      <a:pt x="3406140" y="2400300"/>
                    </a:lnTo>
                    <a:lnTo>
                      <a:pt x="3307080" y="2263140"/>
                    </a:lnTo>
                    <a:lnTo>
                      <a:pt x="3261360" y="2247900"/>
                    </a:lnTo>
                    <a:lnTo>
                      <a:pt x="3147060" y="2194560"/>
                    </a:lnTo>
                    <a:lnTo>
                      <a:pt x="3063240" y="2301240"/>
                    </a:lnTo>
                    <a:lnTo>
                      <a:pt x="3063240" y="2400300"/>
                    </a:lnTo>
                    <a:lnTo>
                      <a:pt x="3040380" y="2438400"/>
                    </a:lnTo>
                    <a:lnTo>
                      <a:pt x="3086100" y="2499360"/>
                    </a:lnTo>
                    <a:lnTo>
                      <a:pt x="3086100" y="2644140"/>
                    </a:lnTo>
                    <a:lnTo>
                      <a:pt x="2910840" y="2865120"/>
                    </a:lnTo>
                    <a:lnTo>
                      <a:pt x="2682240" y="2926080"/>
                    </a:lnTo>
                    <a:lnTo>
                      <a:pt x="2552700" y="2842260"/>
                    </a:lnTo>
                    <a:lnTo>
                      <a:pt x="2453640" y="2522220"/>
                    </a:lnTo>
                    <a:lnTo>
                      <a:pt x="2362200" y="1889760"/>
                    </a:lnTo>
                    <a:lnTo>
                      <a:pt x="2339340" y="1699260"/>
                    </a:lnTo>
                    <a:lnTo>
                      <a:pt x="2392680" y="1524000"/>
                    </a:lnTo>
                    <a:lnTo>
                      <a:pt x="2316480" y="1379220"/>
                    </a:lnTo>
                    <a:lnTo>
                      <a:pt x="2148840" y="1303020"/>
                    </a:lnTo>
                    <a:lnTo>
                      <a:pt x="1988820" y="1325880"/>
                    </a:lnTo>
                    <a:lnTo>
                      <a:pt x="1981200" y="1402080"/>
                    </a:lnTo>
                    <a:lnTo>
                      <a:pt x="1912620" y="1485900"/>
                    </a:lnTo>
                    <a:lnTo>
                      <a:pt x="1821180" y="1478280"/>
                    </a:lnTo>
                    <a:lnTo>
                      <a:pt x="1668780" y="1394460"/>
                    </a:lnTo>
                    <a:lnTo>
                      <a:pt x="1653540" y="1303020"/>
                    </a:lnTo>
                    <a:lnTo>
                      <a:pt x="1447800" y="116586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10" name="フリーフォーム: 図形 209">
                <a:extLst>
                  <a:ext uri="{FF2B5EF4-FFF2-40B4-BE49-F238E27FC236}">
                    <a16:creationId xmlns:a16="http://schemas.microsoft.com/office/drawing/2014/main" id="{89769FD5-A5C9-E64A-2952-E25C6D9AF687}"/>
                  </a:ext>
                </a:extLst>
              </p:cNvPr>
              <p:cNvSpPr/>
              <p:nvPr/>
            </p:nvSpPr>
            <p:spPr>
              <a:xfrm>
                <a:off x="4278994" y="3409032"/>
                <a:ext cx="362163" cy="133789"/>
              </a:xfrm>
              <a:custGeom>
                <a:avLst/>
                <a:gdLst>
                  <a:gd name="connsiteX0" fmla="*/ 297772 w 362163"/>
                  <a:gd name="connsiteY0" fmla="*/ 0 h 133789"/>
                  <a:gd name="connsiteX1" fmla="*/ 298825 w 362163"/>
                  <a:gd name="connsiteY1" fmla="*/ 195 h 133789"/>
                  <a:gd name="connsiteX2" fmla="*/ 315511 w 362163"/>
                  <a:gd name="connsiteY2" fmla="*/ 25982 h 133789"/>
                  <a:gd name="connsiteX3" fmla="*/ 332197 w 362163"/>
                  <a:gd name="connsiteY3" fmla="*/ 54803 h 133789"/>
                  <a:gd name="connsiteX4" fmla="*/ 354952 w 362163"/>
                  <a:gd name="connsiteY4" fmla="*/ 98975 h 133789"/>
                  <a:gd name="connsiteX5" fmla="*/ 350399 w 362163"/>
                  <a:gd name="connsiteY5" fmla="*/ 112634 h 133789"/>
                  <a:gd name="connsiteX6" fmla="*/ 341298 w 362163"/>
                  <a:gd name="connsiteY6" fmla="*/ 115478 h 133789"/>
                  <a:gd name="connsiteX7" fmla="*/ 343004 w 362163"/>
                  <a:gd name="connsiteY7" fmla="*/ 125717 h 133789"/>
                  <a:gd name="connsiteX8" fmla="*/ 350399 w 362163"/>
                  <a:gd name="connsiteY8" fmla="*/ 129699 h 133789"/>
                  <a:gd name="connsiteX9" fmla="*/ 360638 w 362163"/>
                  <a:gd name="connsiteY9" fmla="*/ 131974 h 133789"/>
                  <a:gd name="connsiteX10" fmla="*/ 361044 w 362163"/>
                  <a:gd name="connsiteY10" fmla="*/ 131831 h 133789"/>
                  <a:gd name="connsiteX11" fmla="*/ 362163 w 362163"/>
                  <a:gd name="connsiteY11" fmla="*/ 133789 h 133789"/>
                  <a:gd name="connsiteX12" fmla="*/ 2555 w 362163"/>
                  <a:gd name="connsiteY12" fmla="*/ 133789 h 133789"/>
                  <a:gd name="connsiteX13" fmla="*/ 0 w 362163"/>
                  <a:gd name="connsiteY13" fmla="*/ 130950 h 133789"/>
                  <a:gd name="connsiteX14" fmla="*/ 9101 w 362163"/>
                  <a:gd name="connsiteY14" fmla="*/ 125489 h 133789"/>
                  <a:gd name="connsiteX15" fmla="*/ 15472 w 362163"/>
                  <a:gd name="connsiteY15" fmla="*/ 108197 h 133789"/>
                  <a:gd name="connsiteX16" fmla="*/ 30034 w 362163"/>
                  <a:gd name="connsiteY16" fmla="*/ 103646 h 133789"/>
                  <a:gd name="connsiteX17" fmla="*/ 30034 w 362163"/>
                  <a:gd name="connsiteY17" fmla="*/ 93635 h 133789"/>
                  <a:gd name="connsiteX18" fmla="*/ 43686 w 362163"/>
                  <a:gd name="connsiteY18" fmla="*/ 108197 h 133789"/>
                  <a:gd name="connsiteX19" fmla="*/ 54608 w 362163"/>
                  <a:gd name="connsiteY19" fmla="*/ 108197 h 133789"/>
                  <a:gd name="connsiteX20" fmla="*/ 76451 w 362163"/>
                  <a:gd name="connsiteY20" fmla="*/ 95455 h 133789"/>
                  <a:gd name="connsiteX21" fmla="*/ 88283 w 362163"/>
                  <a:gd name="connsiteY21" fmla="*/ 95455 h 133789"/>
                  <a:gd name="connsiteX22" fmla="*/ 88283 w 362163"/>
                  <a:gd name="connsiteY22" fmla="*/ 81803 h 133789"/>
                  <a:gd name="connsiteX23" fmla="*/ 107395 w 362163"/>
                  <a:gd name="connsiteY23" fmla="*/ 67241 h 133789"/>
                  <a:gd name="connsiteX24" fmla="*/ 123777 w 362163"/>
                  <a:gd name="connsiteY24" fmla="*/ 64511 h 133789"/>
                  <a:gd name="connsiteX25" fmla="*/ 144710 w 362163"/>
                  <a:gd name="connsiteY25" fmla="*/ 48128 h 133789"/>
                  <a:gd name="connsiteX26" fmla="*/ 154722 w 362163"/>
                  <a:gd name="connsiteY26" fmla="*/ 48128 h 133789"/>
                  <a:gd name="connsiteX27" fmla="*/ 157452 w 362163"/>
                  <a:gd name="connsiteY27" fmla="*/ 41758 h 133789"/>
                  <a:gd name="connsiteX28" fmla="*/ 164733 w 362163"/>
                  <a:gd name="connsiteY28" fmla="*/ 38117 h 133789"/>
                  <a:gd name="connsiteX29" fmla="*/ 172014 w 362163"/>
                  <a:gd name="connsiteY29" fmla="*/ 41758 h 133789"/>
                  <a:gd name="connsiteX30" fmla="*/ 172014 w 362163"/>
                  <a:gd name="connsiteY30" fmla="*/ 47218 h 133789"/>
                  <a:gd name="connsiteX31" fmla="*/ 176565 w 362163"/>
                  <a:gd name="connsiteY31" fmla="*/ 56320 h 133789"/>
                  <a:gd name="connsiteX32" fmla="*/ 188397 w 362163"/>
                  <a:gd name="connsiteY32" fmla="*/ 47218 h 133789"/>
                  <a:gd name="connsiteX33" fmla="*/ 192037 w 362163"/>
                  <a:gd name="connsiteY33" fmla="*/ 41758 h 133789"/>
                  <a:gd name="connsiteX34" fmla="*/ 203869 w 362163"/>
                  <a:gd name="connsiteY34" fmla="*/ 41758 h 133789"/>
                  <a:gd name="connsiteX35" fmla="*/ 207509 w 362163"/>
                  <a:gd name="connsiteY35" fmla="*/ 38117 h 133789"/>
                  <a:gd name="connsiteX36" fmla="*/ 224802 w 362163"/>
                  <a:gd name="connsiteY36" fmla="*/ 37207 h 133789"/>
                  <a:gd name="connsiteX37" fmla="*/ 243004 w 362163"/>
                  <a:gd name="connsiteY37" fmla="*/ 47218 h 133789"/>
                  <a:gd name="connsiteX38" fmla="*/ 262117 w 362163"/>
                  <a:gd name="connsiteY38" fmla="*/ 38117 h 133789"/>
                  <a:gd name="connsiteX39" fmla="*/ 259386 w 362163"/>
                  <a:gd name="connsiteY39" fmla="*/ 25375 h 133789"/>
                  <a:gd name="connsiteX40" fmla="*/ 261207 w 362163"/>
                  <a:gd name="connsiteY40" fmla="*/ 19004 h 133789"/>
                  <a:gd name="connsiteX41" fmla="*/ 283050 w 362163"/>
                  <a:gd name="connsiteY41" fmla="*/ 11723 h 133789"/>
                  <a:gd name="connsiteX42" fmla="*/ 298522 w 362163"/>
                  <a:gd name="connsiteY42" fmla="*/ 802 h 133789"/>
                  <a:gd name="connsiteX0" fmla="*/ 297772 w 362163"/>
                  <a:gd name="connsiteY0" fmla="*/ 0 h 203324"/>
                  <a:gd name="connsiteX1" fmla="*/ 298825 w 362163"/>
                  <a:gd name="connsiteY1" fmla="*/ 195 h 203324"/>
                  <a:gd name="connsiteX2" fmla="*/ 315511 w 362163"/>
                  <a:gd name="connsiteY2" fmla="*/ 25982 h 203324"/>
                  <a:gd name="connsiteX3" fmla="*/ 332197 w 362163"/>
                  <a:gd name="connsiteY3" fmla="*/ 54803 h 203324"/>
                  <a:gd name="connsiteX4" fmla="*/ 354952 w 362163"/>
                  <a:gd name="connsiteY4" fmla="*/ 98975 h 203324"/>
                  <a:gd name="connsiteX5" fmla="*/ 350399 w 362163"/>
                  <a:gd name="connsiteY5" fmla="*/ 112634 h 203324"/>
                  <a:gd name="connsiteX6" fmla="*/ 341298 w 362163"/>
                  <a:gd name="connsiteY6" fmla="*/ 115478 h 203324"/>
                  <a:gd name="connsiteX7" fmla="*/ 343004 w 362163"/>
                  <a:gd name="connsiteY7" fmla="*/ 125717 h 203324"/>
                  <a:gd name="connsiteX8" fmla="*/ 350399 w 362163"/>
                  <a:gd name="connsiteY8" fmla="*/ 129699 h 203324"/>
                  <a:gd name="connsiteX9" fmla="*/ 360638 w 362163"/>
                  <a:gd name="connsiteY9" fmla="*/ 131974 h 203324"/>
                  <a:gd name="connsiteX10" fmla="*/ 361044 w 362163"/>
                  <a:gd name="connsiteY10" fmla="*/ 131831 h 203324"/>
                  <a:gd name="connsiteX11" fmla="*/ 362163 w 362163"/>
                  <a:gd name="connsiteY11" fmla="*/ 133789 h 203324"/>
                  <a:gd name="connsiteX12" fmla="*/ 161854 w 362163"/>
                  <a:gd name="connsiteY12" fmla="*/ 203324 h 203324"/>
                  <a:gd name="connsiteX13" fmla="*/ 2555 w 362163"/>
                  <a:gd name="connsiteY13" fmla="*/ 133789 h 203324"/>
                  <a:gd name="connsiteX14" fmla="*/ 0 w 362163"/>
                  <a:gd name="connsiteY14" fmla="*/ 130950 h 203324"/>
                  <a:gd name="connsiteX15" fmla="*/ 9101 w 362163"/>
                  <a:gd name="connsiteY15" fmla="*/ 125489 h 203324"/>
                  <a:gd name="connsiteX16" fmla="*/ 15472 w 362163"/>
                  <a:gd name="connsiteY16" fmla="*/ 108197 h 203324"/>
                  <a:gd name="connsiteX17" fmla="*/ 30034 w 362163"/>
                  <a:gd name="connsiteY17" fmla="*/ 103646 h 203324"/>
                  <a:gd name="connsiteX18" fmla="*/ 30034 w 362163"/>
                  <a:gd name="connsiteY18" fmla="*/ 93635 h 203324"/>
                  <a:gd name="connsiteX19" fmla="*/ 43686 w 362163"/>
                  <a:gd name="connsiteY19" fmla="*/ 108197 h 203324"/>
                  <a:gd name="connsiteX20" fmla="*/ 54608 w 362163"/>
                  <a:gd name="connsiteY20" fmla="*/ 108197 h 203324"/>
                  <a:gd name="connsiteX21" fmla="*/ 76451 w 362163"/>
                  <a:gd name="connsiteY21" fmla="*/ 95455 h 203324"/>
                  <a:gd name="connsiteX22" fmla="*/ 88283 w 362163"/>
                  <a:gd name="connsiteY22" fmla="*/ 95455 h 203324"/>
                  <a:gd name="connsiteX23" fmla="*/ 88283 w 362163"/>
                  <a:gd name="connsiteY23" fmla="*/ 81803 h 203324"/>
                  <a:gd name="connsiteX24" fmla="*/ 107395 w 362163"/>
                  <a:gd name="connsiteY24" fmla="*/ 67241 h 203324"/>
                  <a:gd name="connsiteX25" fmla="*/ 123777 w 362163"/>
                  <a:gd name="connsiteY25" fmla="*/ 64511 h 203324"/>
                  <a:gd name="connsiteX26" fmla="*/ 144710 w 362163"/>
                  <a:gd name="connsiteY26" fmla="*/ 48128 h 203324"/>
                  <a:gd name="connsiteX27" fmla="*/ 154722 w 362163"/>
                  <a:gd name="connsiteY27" fmla="*/ 48128 h 203324"/>
                  <a:gd name="connsiteX28" fmla="*/ 157452 w 362163"/>
                  <a:gd name="connsiteY28" fmla="*/ 41758 h 203324"/>
                  <a:gd name="connsiteX29" fmla="*/ 164733 w 362163"/>
                  <a:gd name="connsiteY29" fmla="*/ 38117 h 203324"/>
                  <a:gd name="connsiteX30" fmla="*/ 172014 w 362163"/>
                  <a:gd name="connsiteY30" fmla="*/ 41758 h 203324"/>
                  <a:gd name="connsiteX31" fmla="*/ 172014 w 362163"/>
                  <a:gd name="connsiteY31" fmla="*/ 47218 h 203324"/>
                  <a:gd name="connsiteX32" fmla="*/ 176565 w 362163"/>
                  <a:gd name="connsiteY32" fmla="*/ 56320 h 203324"/>
                  <a:gd name="connsiteX33" fmla="*/ 188397 w 362163"/>
                  <a:gd name="connsiteY33" fmla="*/ 47218 h 203324"/>
                  <a:gd name="connsiteX34" fmla="*/ 192037 w 362163"/>
                  <a:gd name="connsiteY34" fmla="*/ 41758 h 203324"/>
                  <a:gd name="connsiteX35" fmla="*/ 203869 w 362163"/>
                  <a:gd name="connsiteY35" fmla="*/ 41758 h 203324"/>
                  <a:gd name="connsiteX36" fmla="*/ 207509 w 362163"/>
                  <a:gd name="connsiteY36" fmla="*/ 38117 h 203324"/>
                  <a:gd name="connsiteX37" fmla="*/ 224802 w 362163"/>
                  <a:gd name="connsiteY37" fmla="*/ 37207 h 203324"/>
                  <a:gd name="connsiteX38" fmla="*/ 243004 w 362163"/>
                  <a:gd name="connsiteY38" fmla="*/ 47218 h 203324"/>
                  <a:gd name="connsiteX39" fmla="*/ 262117 w 362163"/>
                  <a:gd name="connsiteY39" fmla="*/ 38117 h 203324"/>
                  <a:gd name="connsiteX40" fmla="*/ 259386 w 362163"/>
                  <a:gd name="connsiteY40" fmla="*/ 25375 h 203324"/>
                  <a:gd name="connsiteX41" fmla="*/ 261207 w 362163"/>
                  <a:gd name="connsiteY41" fmla="*/ 19004 h 203324"/>
                  <a:gd name="connsiteX42" fmla="*/ 283050 w 362163"/>
                  <a:gd name="connsiteY42" fmla="*/ 11723 h 203324"/>
                  <a:gd name="connsiteX43" fmla="*/ 298522 w 362163"/>
                  <a:gd name="connsiteY43" fmla="*/ 802 h 203324"/>
                  <a:gd name="connsiteX44" fmla="*/ 297772 w 362163"/>
                  <a:gd name="connsiteY44" fmla="*/ 0 h 203324"/>
                  <a:gd name="connsiteX0" fmla="*/ 161854 w 362163"/>
                  <a:gd name="connsiteY0" fmla="*/ 203324 h 294764"/>
                  <a:gd name="connsiteX1" fmla="*/ 2555 w 362163"/>
                  <a:gd name="connsiteY1" fmla="*/ 133789 h 294764"/>
                  <a:gd name="connsiteX2" fmla="*/ 0 w 362163"/>
                  <a:gd name="connsiteY2" fmla="*/ 130950 h 294764"/>
                  <a:gd name="connsiteX3" fmla="*/ 9101 w 362163"/>
                  <a:gd name="connsiteY3" fmla="*/ 125489 h 294764"/>
                  <a:gd name="connsiteX4" fmla="*/ 15472 w 362163"/>
                  <a:gd name="connsiteY4" fmla="*/ 108197 h 294764"/>
                  <a:gd name="connsiteX5" fmla="*/ 30034 w 362163"/>
                  <a:gd name="connsiteY5" fmla="*/ 103646 h 294764"/>
                  <a:gd name="connsiteX6" fmla="*/ 30034 w 362163"/>
                  <a:gd name="connsiteY6" fmla="*/ 93635 h 294764"/>
                  <a:gd name="connsiteX7" fmla="*/ 43686 w 362163"/>
                  <a:gd name="connsiteY7" fmla="*/ 108197 h 294764"/>
                  <a:gd name="connsiteX8" fmla="*/ 54608 w 362163"/>
                  <a:gd name="connsiteY8" fmla="*/ 108197 h 294764"/>
                  <a:gd name="connsiteX9" fmla="*/ 76451 w 362163"/>
                  <a:gd name="connsiteY9" fmla="*/ 95455 h 294764"/>
                  <a:gd name="connsiteX10" fmla="*/ 88283 w 362163"/>
                  <a:gd name="connsiteY10" fmla="*/ 95455 h 294764"/>
                  <a:gd name="connsiteX11" fmla="*/ 88283 w 362163"/>
                  <a:gd name="connsiteY11" fmla="*/ 81803 h 294764"/>
                  <a:gd name="connsiteX12" fmla="*/ 107395 w 362163"/>
                  <a:gd name="connsiteY12" fmla="*/ 67241 h 294764"/>
                  <a:gd name="connsiteX13" fmla="*/ 123777 w 362163"/>
                  <a:gd name="connsiteY13" fmla="*/ 64511 h 294764"/>
                  <a:gd name="connsiteX14" fmla="*/ 144710 w 362163"/>
                  <a:gd name="connsiteY14" fmla="*/ 48128 h 294764"/>
                  <a:gd name="connsiteX15" fmla="*/ 154722 w 362163"/>
                  <a:gd name="connsiteY15" fmla="*/ 48128 h 294764"/>
                  <a:gd name="connsiteX16" fmla="*/ 157452 w 362163"/>
                  <a:gd name="connsiteY16" fmla="*/ 41758 h 294764"/>
                  <a:gd name="connsiteX17" fmla="*/ 164733 w 362163"/>
                  <a:gd name="connsiteY17" fmla="*/ 38117 h 294764"/>
                  <a:gd name="connsiteX18" fmla="*/ 172014 w 362163"/>
                  <a:gd name="connsiteY18" fmla="*/ 41758 h 294764"/>
                  <a:gd name="connsiteX19" fmla="*/ 172014 w 362163"/>
                  <a:gd name="connsiteY19" fmla="*/ 47218 h 294764"/>
                  <a:gd name="connsiteX20" fmla="*/ 176565 w 362163"/>
                  <a:gd name="connsiteY20" fmla="*/ 56320 h 294764"/>
                  <a:gd name="connsiteX21" fmla="*/ 188397 w 362163"/>
                  <a:gd name="connsiteY21" fmla="*/ 47218 h 294764"/>
                  <a:gd name="connsiteX22" fmla="*/ 192037 w 362163"/>
                  <a:gd name="connsiteY22" fmla="*/ 41758 h 294764"/>
                  <a:gd name="connsiteX23" fmla="*/ 203869 w 362163"/>
                  <a:gd name="connsiteY23" fmla="*/ 41758 h 294764"/>
                  <a:gd name="connsiteX24" fmla="*/ 207509 w 362163"/>
                  <a:gd name="connsiteY24" fmla="*/ 38117 h 294764"/>
                  <a:gd name="connsiteX25" fmla="*/ 224802 w 362163"/>
                  <a:gd name="connsiteY25" fmla="*/ 37207 h 294764"/>
                  <a:gd name="connsiteX26" fmla="*/ 243004 w 362163"/>
                  <a:gd name="connsiteY26" fmla="*/ 47218 h 294764"/>
                  <a:gd name="connsiteX27" fmla="*/ 262117 w 362163"/>
                  <a:gd name="connsiteY27" fmla="*/ 38117 h 294764"/>
                  <a:gd name="connsiteX28" fmla="*/ 259386 w 362163"/>
                  <a:gd name="connsiteY28" fmla="*/ 25375 h 294764"/>
                  <a:gd name="connsiteX29" fmla="*/ 261207 w 362163"/>
                  <a:gd name="connsiteY29" fmla="*/ 19004 h 294764"/>
                  <a:gd name="connsiteX30" fmla="*/ 283050 w 362163"/>
                  <a:gd name="connsiteY30" fmla="*/ 11723 h 294764"/>
                  <a:gd name="connsiteX31" fmla="*/ 298522 w 362163"/>
                  <a:gd name="connsiteY31" fmla="*/ 802 h 294764"/>
                  <a:gd name="connsiteX32" fmla="*/ 297772 w 362163"/>
                  <a:gd name="connsiteY32" fmla="*/ 0 h 294764"/>
                  <a:gd name="connsiteX33" fmla="*/ 298825 w 362163"/>
                  <a:gd name="connsiteY33" fmla="*/ 195 h 294764"/>
                  <a:gd name="connsiteX34" fmla="*/ 315511 w 362163"/>
                  <a:gd name="connsiteY34" fmla="*/ 25982 h 294764"/>
                  <a:gd name="connsiteX35" fmla="*/ 332197 w 362163"/>
                  <a:gd name="connsiteY35" fmla="*/ 54803 h 294764"/>
                  <a:gd name="connsiteX36" fmla="*/ 354952 w 362163"/>
                  <a:gd name="connsiteY36" fmla="*/ 98975 h 294764"/>
                  <a:gd name="connsiteX37" fmla="*/ 350399 w 362163"/>
                  <a:gd name="connsiteY37" fmla="*/ 112634 h 294764"/>
                  <a:gd name="connsiteX38" fmla="*/ 341298 w 362163"/>
                  <a:gd name="connsiteY38" fmla="*/ 115478 h 294764"/>
                  <a:gd name="connsiteX39" fmla="*/ 343004 w 362163"/>
                  <a:gd name="connsiteY39" fmla="*/ 125717 h 294764"/>
                  <a:gd name="connsiteX40" fmla="*/ 350399 w 362163"/>
                  <a:gd name="connsiteY40" fmla="*/ 129699 h 294764"/>
                  <a:gd name="connsiteX41" fmla="*/ 360638 w 362163"/>
                  <a:gd name="connsiteY41" fmla="*/ 131974 h 294764"/>
                  <a:gd name="connsiteX42" fmla="*/ 361044 w 362163"/>
                  <a:gd name="connsiteY42" fmla="*/ 131831 h 294764"/>
                  <a:gd name="connsiteX43" fmla="*/ 362163 w 362163"/>
                  <a:gd name="connsiteY43" fmla="*/ 133789 h 294764"/>
                  <a:gd name="connsiteX44" fmla="*/ 253294 w 362163"/>
                  <a:gd name="connsiteY44" fmla="*/ 294764 h 294764"/>
                  <a:gd name="connsiteX0" fmla="*/ 2555 w 362163"/>
                  <a:gd name="connsiteY0" fmla="*/ 133789 h 294764"/>
                  <a:gd name="connsiteX1" fmla="*/ 0 w 362163"/>
                  <a:gd name="connsiteY1" fmla="*/ 130950 h 294764"/>
                  <a:gd name="connsiteX2" fmla="*/ 9101 w 362163"/>
                  <a:gd name="connsiteY2" fmla="*/ 125489 h 294764"/>
                  <a:gd name="connsiteX3" fmla="*/ 15472 w 362163"/>
                  <a:gd name="connsiteY3" fmla="*/ 108197 h 294764"/>
                  <a:gd name="connsiteX4" fmla="*/ 30034 w 362163"/>
                  <a:gd name="connsiteY4" fmla="*/ 103646 h 294764"/>
                  <a:gd name="connsiteX5" fmla="*/ 30034 w 362163"/>
                  <a:gd name="connsiteY5" fmla="*/ 93635 h 294764"/>
                  <a:gd name="connsiteX6" fmla="*/ 43686 w 362163"/>
                  <a:gd name="connsiteY6" fmla="*/ 108197 h 294764"/>
                  <a:gd name="connsiteX7" fmla="*/ 54608 w 362163"/>
                  <a:gd name="connsiteY7" fmla="*/ 108197 h 294764"/>
                  <a:gd name="connsiteX8" fmla="*/ 76451 w 362163"/>
                  <a:gd name="connsiteY8" fmla="*/ 95455 h 294764"/>
                  <a:gd name="connsiteX9" fmla="*/ 88283 w 362163"/>
                  <a:gd name="connsiteY9" fmla="*/ 95455 h 294764"/>
                  <a:gd name="connsiteX10" fmla="*/ 88283 w 362163"/>
                  <a:gd name="connsiteY10" fmla="*/ 81803 h 294764"/>
                  <a:gd name="connsiteX11" fmla="*/ 107395 w 362163"/>
                  <a:gd name="connsiteY11" fmla="*/ 67241 h 294764"/>
                  <a:gd name="connsiteX12" fmla="*/ 123777 w 362163"/>
                  <a:gd name="connsiteY12" fmla="*/ 64511 h 294764"/>
                  <a:gd name="connsiteX13" fmla="*/ 144710 w 362163"/>
                  <a:gd name="connsiteY13" fmla="*/ 48128 h 294764"/>
                  <a:gd name="connsiteX14" fmla="*/ 154722 w 362163"/>
                  <a:gd name="connsiteY14" fmla="*/ 48128 h 294764"/>
                  <a:gd name="connsiteX15" fmla="*/ 157452 w 362163"/>
                  <a:gd name="connsiteY15" fmla="*/ 41758 h 294764"/>
                  <a:gd name="connsiteX16" fmla="*/ 164733 w 362163"/>
                  <a:gd name="connsiteY16" fmla="*/ 38117 h 294764"/>
                  <a:gd name="connsiteX17" fmla="*/ 172014 w 362163"/>
                  <a:gd name="connsiteY17" fmla="*/ 41758 h 294764"/>
                  <a:gd name="connsiteX18" fmla="*/ 172014 w 362163"/>
                  <a:gd name="connsiteY18" fmla="*/ 47218 h 294764"/>
                  <a:gd name="connsiteX19" fmla="*/ 176565 w 362163"/>
                  <a:gd name="connsiteY19" fmla="*/ 56320 h 294764"/>
                  <a:gd name="connsiteX20" fmla="*/ 188397 w 362163"/>
                  <a:gd name="connsiteY20" fmla="*/ 47218 h 294764"/>
                  <a:gd name="connsiteX21" fmla="*/ 192037 w 362163"/>
                  <a:gd name="connsiteY21" fmla="*/ 41758 h 294764"/>
                  <a:gd name="connsiteX22" fmla="*/ 203869 w 362163"/>
                  <a:gd name="connsiteY22" fmla="*/ 41758 h 294764"/>
                  <a:gd name="connsiteX23" fmla="*/ 207509 w 362163"/>
                  <a:gd name="connsiteY23" fmla="*/ 38117 h 294764"/>
                  <a:gd name="connsiteX24" fmla="*/ 224802 w 362163"/>
                  <a:gd name="connsiteY24" fmla="*/ 37207 h 294764"/>
                  <a:gd name="connsiteX25" fmla="*/ 243004 w 362163"/>
                  <a:gd name="connsiteY25" fmla="*/ 47218 h 294764"/>
                  <a:gd name="connsiteX26" fmla="*/ 262117 w 362163"/>
                  <a:gd name="connsiteY26" fmla="*/ 38117 h 294764"/>
                  <a:gd name="connsiteX27" fmla="*/ 259386 w 362163"/>
                  <a:gd name="connsiteY27" fmla="*/ 25375 h 294764"/>
                  <a:gd name="connsiteX28" fmla="*/ 261207 w 362163"/>
                  <a:gd name="connsiteY28" fmla="*/ 19004 h 294764"/>
                  <a:gd name="connsiteX29" fmla="*/ 283050 w 362163"/>
                  <a:gd name="connsiteY29" fmla="*/ 11723 h 294764"/>
                  <a:gd name="connsiteX30" fmla="*/ 298522 w 362163"/>
                  <a:gd name="connsiteY30" fmla="*/ 802 h 294764"/>
                  <a:gd name="connsiteX31" fmla="*/ 297772 w 362163"/>
                  <a:gd name="connsiteY31" fmla="*/ 0 h 294764"/>
                  <a:gd name="connsiteX32" fmla="*/ 298825 w 362163"/>
                  <a:gd name="connsiteY32" fmla="*/ 195 h 294764"/>
                  <a:gd name="connsiteX33" fmla="*/ 315511 w 362163"/>
                  <a:gd name="connsiteY33" fmla="*/ 25982 h 294764"/>
                  <a:gd name="connsiteX34" fmla="*/ 332197 w 362163"/>
                  <a:gd name="connsiteY34" fmla="*/ 54803 h 294764"/>
                  <a:gd name="connsiteX35" fmla="*/ 354952 w 362163"/>
                  <a:gd name="connsiteY35" fmla="*/ 98975 h 294764"/>
                  <a:gd name="connsiteX36" fmla="*/ 350399 w 362163"/>
                  <a:gd name="connsiteY36" fmla="*/ 112634 h 294764"/>
                  <a:gd name="connsiteX37" fmla="*/ 341298 w 362163"/>
                  <a:gd name="connsiteY37" fmla="*/ 115478 h 294764"/>
                  <a:gd name="connsiteX38" fmla="*/ 343004 w 362163"/>
                  <a:gd name="connsiteY38" fmla="*/ 125717 h 294764"/>
                  <a:gd name="connsiteX39" fmla="*/ 350399 w 362163"/>
                  <a:gd name="connsiteY39" fmla="*/ 129699 h 294764"/>
                  <a:gd name="connsiteX40" fmla="*/ 360638 w 362163"/>
                  <a:gd name="connsiteY40" fmla="*/ 131974 h 294764"/>
                  <a:gd name="connsiteX41" fmla="*/ 361044 w 362163"/>
                  <a:gd name="connsiteY41" fmla="*/ 131831 h 294764"/>
                  <a:gd name="connsiteX42" fmla="*/ 362163 w 362163"/>
                  <a:gd name="connsiteY42" fmla="*/ 133789 h 294764"/>
                  <a:gd name="connsiteX43" fmla="*/ 253294 w 362163"/>
                  <a:gd name="connsiteY43" fmla="*/ 294764 h 294764"/>
                  <a:gd name="connsiteX0" fmla="*/ 2555 w 362163"/>
                  <a:gd name="connsiteY0" fmla="*/ 133789 h 133789"/>
                  <a:gd name="connsiteX1" fmla="*/ 0 w 362163"/>
                  <a:gd name="connsiteY1" fmla="*/ 130950 h 133789"/>
                  <a:gd name="connsiteX2" fmla="*/ 9101 w 362163"/>
                  <a:gd name="connsiteY2" fmla="*/ 125489 h 133789"/>
                  <a:gd name="connsiteX3" fmla="*/ 15472 w 362163"/>
                  <a:gd name="connsiteY3" fmla="*/ 108197 h 133789"/>
                  <a:gd name="connsiteX4" fmla="*/ 30034 w 362163"/>
                  <a:gd name="connsiteY4" fmla="*/ 103646 h 133789"/>
                  <a:gd name="connsiteX5" fmla="*/ 30034 w 362163"/>
                  <a:gd name="connsiteY5" fmla="*/ 93635 h 133789"/>
                  <a:gd name="connsiteX6" fmla="*/ 43686 w 362163"/>
                  <a:gd name="connsiteY6" fmla="*/ 108197 h 133789"/>
                  <a:gd name="connsiteX7" fmla="*/ 54608 w 362163"/>
                  <a:gd name="connsiteY7" fmla="*/ 108197 h 133789"/>
                  <a:gd name="connsiteX8" fmla="*/ 76451 w 362163"/>
                  <a:gd name="connsiteY8" fmla="*/ 95455 h 133789"/>
                  <a:gd name="connsiteX9" fmla="*/ 88283 w 362163"/>
                  <a:gd name="connsiteY9" fmla="*/ 95455 h 133789"/>
                  <a:gd name="connsiteX10" fmla="*/ 88283 w 362163"/>
                  <a:gd name="connsiteY10" fmla="*/ 81803 h 133789"/>
                  <a:gd name="connsiteX11" fmla="*/ 107395 w 362163"/>
                  <a:gd name="connsiteY11" fmla="*/ 67241 h 133789"/>
                  <a:gd name="connsiteX12" fmla="*/ 123777 w 362163"/>
                  <a:gd name="connsiteY12" fmla="*/ 64511 h 133789"/>
                  <a:gd name="connsiteX13" fmla="*/ 144710 w 362163"/>
                  <a:gd name="connsiteY13" fmla="*/ 48128 h 133789"/>
                  <a:gd name="connsiteX14" fmla="*/ 154722 w 362163"/>
                  <a:gd name="connsiteY14" fmla="*/ 48128 h 133789"/>
                  <a:gd name="connsiteX15" fmla="*/ 157452 w 362163"/>
                  <a:gd name="connsiteY15" fmla="*/ 41758 h 133789"/>
                  <a:gd name="connsiteX16" fmla="*/ 164733 w 362163"/>
                  <a:gd name="connsiteY16" fmla="*/ 38117 h 133789"/>
                  <a:gd name="connsiteX17" fmla="*/ 172014 w 362163"/>
                  <a:gd name="connsiteY17" fmla="*/ 41758 h 133789"/>
                  <a:gd name="connsiteX18" fmla="*/ 172014 w 362163"/>
                  <a:gd name="connsiteY18" fmla="*/ 47218 h 133789"/>
                  <a:gd name="connsiteX19" fmla="*/ 176565 w 362163"/>
                  <a:gd name="connsiteY19" fmla="*/ 56320 h 133789"/>
                  <a:gd name="connsiteX20" fmla="*/ 188397 w 362163"/>
                  <a:gd name="connsiteY20" fmla="*/ 47218 h 133789"/>
                  <a:gd name="connsiteX21" fmla="*/ 192037 w 362163"/>
                  <a:gd name="connsiteY21" fmla="*/ 41758 h 133789"/>
                  <a:gd name="connsiteX22" fmla="*/ 203869 w 362163"/>
                  <a:gd name="connsiteY22" fmla="*/ 41758 h 133789"/>
                  <a:gd name="connsiteX23" fmla="*/ 207509 w 362163"/>
                  <a:gd name="connsiteY23" fmla="*/ 38117 h 133789"/>
                  <a:gd name="connsiteX24" fmla="*/ 224802 w 362163"/>
                  <a:gd name="connsiteY24" fmla="*/ 37207 h 133789"/>
                  <a:gd name="connsiteX25" fmla="*/ 243004 w 362163"/>
                  <a:gd name="connsiteY25" fmla="*/ 47218 h 133789"/>
                  <a:gd name="connsiteX26" fmla="*/ 262117 w 362163"/>
                  <a:gd name="connsiteY26" fmla="*/ 38117 h 133789"/>
                  <a:gd name="connsiteX27" fmla="*/ 259386 w 362163"/>
                  <a:gd name="connsiteY27" fmla="*/ 25375 h 133789"/>
                  <a:gd name="connsiteX28" fmla="*/ 261207 w 362163"/>
                  <a:gd name="connsiteY28" fmla="*/ 19004 h 133789"/>
                  <a:gd name="connsiteX29" fmla="*/ 283050 w 362163"/>
                  <a:gd name="connsiteY29" fmla="*/ 11723 h 133789"/>
                  <a:gd name="connsiteX30" fmla="*/ 298522 w 362163"/>
                  <a:gd name="connsiteY30" fmla="*/ 802 h 133789"/>
                  <a:gd name="connsiteX31" fmla="*/ 297772 w 362163"/>
                  <a:gd name="connsiteY31" fmla="*/ 0 h 133789"/>
                  <a:gd name="connsiteX32" fmla="*/ 298825 w 362163"/>
                  <a:gd name="connsiteY32" fmla="*/ 195 h 133789"/>
                  <a:gd name="connsiteX33" fmla="*/ 315511 w 362163"/>
                  <a:gd name="connsiteY33" fmla="*/ 25982 h 133789"/>
                  <a:gd name="connsiteX34" fmla="*/ 332197 w 362163"/>
                  <a:gd name="connsiteY34" fmla="*/ 54803 h 133789"/>
                  <a:gd name="connsiteX35" fmla="*/ 354952 w 362163"/>
                  <a:gd name="connsiteY35" fmla="*/ 98975 h 133789"/>
                  <a:gd name="connsiteX36" fmla="*/ 350399 w 362163"/>
                  <a:gd name="connsiteY36" fmla="*/ 112634 h 133789"/>
                  <a:gd name="connsiteX37" fmla="*/ 341298 w 362163"/>
                  <a:gd name="connsiteY37" fmla="*/ 115478 h 133789"/>
                  <a:gd name="connsiteX38" fmla="*/ 343004 w 362163"/>
                  <a:gd name="connsiteY38" fmla="*/ 125717 h 133789"/>
                  <a:gd name="connsiteX39" fmla="*/ 350399 w 362163"/>
                  <a:gd name="connsiteY39" fmla="*/ 129699 h 133789"/>
                  <a:gd name="connsiteX40" fmla="*/ 360638 w 362163"/>
                  <a:gd name="connsiteY40" fmla="*/ 131974 h 133789"/>
                  <a:gd name="connsiteX41" fmla="*/ 361044 w 362163"/>
                  <a:gd name="connsiteY41" fmla="*/ 131831 h 133789"/>
                  <a:gd name="connsiteX42" fmla="*/ 362163 w 362163"/>
                  <a:gd name="connsiteY42" fmla="*/ 133789 h 1337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362163" h="133789">
                    <a:moveTo>
                      <a:pt x="2555" y="133789"/>
                    </a:moveTo>
                    <a:lnTo>
                      <a:pt x="0" y="130950"/>
                    </a:lnTo>
                    <a:lnTo>
                      <a:pt x="9101" y="125489"/>
                    </a:lnTo>
                    <a:lnTo>
                      <a:pt x="15472" y="108197"/>
                    </a:lnTo>
                    <a:lnTo>
                      <a:pt x="30034" y="103646"/>
                    </a:lnTo>
                    <a:lnTo>
                      <a:pt x="30034" y="93635"/>
                    </a:lnTo>
                    <a:lnTo>
                      <a:pt x="43686" y="108197"/>
                    </a:lnTo>
                    <a:lnTo>
                      <a:pt x="54608" y="108197"/>
                    </a:lnTo>
                    <a:lnTo>
                      <a:pt x="76451" y="95455"/>
                    </a:lnTo>
                    <a:lnTo>
                      <a:pt x="88283" y="95455"/>
                    </a:lnTo>
                    <a:lnTo>
                      <a:pt x="88283" y="81803"/>
                    </a:lnTo>
                    <a:lnTo>
                      <a:pt x="107395" y="67241"/>
                    </a:lnTo>
                    <a:lnTo>
                      <a:pt x="123777" y="64511"/>
                    </a:lnTo>
                    <a:lnTo>
                      <a:pt x="144710" y="48128"/>
                    </a:lnTo>
                    <a:lnTo>
                      <a:pt x="154722" y="48128"/>
                    </a:lnTo>
                    <a:lnTo>
                      <a:pt x="157452" y="41758"/>
                    </a:lnTo>
                    <a:lnTo>
                      <a:pt x="164733" y="38117"/>
                    </a:lnTo>
                    <a:lnTo>
                      <a:pt x="172014" y="41758"/>
                    </a:lnTo>
                    <a:lnTo>
                      <a:pt x="172014" y="47218"/>
                    </a:lnTo>
                    <a:lnTo>
                      <a:pt x="176565" y="56320"/>
                    </a:lnTo>
                    <a:lnTo>
                      <a:pt x="188397" y="47218"/>
                    </a:lnTo>
                    <a:lnTo>
                      <a:pt x="192037" y="41758"/>
                    </a:lnTo>
                    <a:lnTo>
                      <a:pt x="203869" y="41758"/>
                    </a:lnTo>
                    <a:lnTo>
                      <a:pt x="207509" y="38117"/>
                    </a:lnTo>
                    <a:lnTo>
                      <a:pt x="224802" y="37207"/>
                    </a:lnTo>
                    <a:lnTo>
                      <a:pt x="243004" y="47218"/>
                    </a:lnTo>
                    <a:lnTo>
                      <a:pt x="262117" y="38117"/>
                    </a:lnTo>
                    <a:lnTo>
                      <a:pt x="259386" y="25375"/>
                    </a:lnTo>
                    <a:lnTo>
                      <a:pt x="261207" y="19004"/>
                    </a:lnTo>
                    <a:lnTo>
                      <a:pt x="283050" y="11723"/>
                    </a:lnTo>
                    <a:lnTo>
                      <a:pt x="298522" y="802"/>
                    </a:lnTo>
                    <a:lnTo>
                      <a:pt x="297772" y="0"/>
                    </a:lnTo>
                    <a:lnTo>
                      <a:pt x="298825" y="195"/>
                    </a:lnTo>
                    <a:lnTo>
                      <a:pt x="315511" y="25982"/>
                    </a:lnTo>
                    <a:lnTo>
                      <a:pt x="332197" y="54803"/>
                    </a:lnTo>
                    <a:lnTo>
                      <a:pt x="354952" y="98975"/>
                    </a:lnTo>
                    <a:lnTo>
                      <a:pt x="350399" y="112634"/>
                    </a:lnTo>
                    <a:lnTo>
                      <a:pt x="341298" y="115478"/>
                    </a:lnTo>
                    <a:lnTo>
                      <a:pt x="343004" y="125717"/>
                    </a:lnTo>
                    <a:lnTo>
                      <a:pt x="350399" y="129699"/>
                    </a:lnTo>
                    <a:lnTo>
                      <a:pt x="360638" y="131974"/>
                    </a:lnTo>
                    <a:lnTo>
                      <a:pt x="361044" y="131831"/>
                    </a:lnTo>
                    <a:lnTo>
                      <a:pt x="362163" y="133789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11" name="フリーフォーム: 図形 210">
                <a:extLst>
                  <a:ext uri="{FF2B5EF4-FFF2-40B4-BE49-F238E27FC236}">
                    <a16:creationId xmlns:a16="http://schemas.microsoft.com/office/drawing/2014/main" id="{3A4EDAEC-E40A-FEDD-9835-BE906337F21E}"/>
                  </a:ext>
                </a:extLst>
              </p:cNvPr>
              <p:cNvSpPr/>
              <p:nvPr/>
            </p:nvSpPr>
            <p:spPr>
              <a:xfrm>
                <a:off x="3878537" y="862819"/>
                <a:ext cx="2212748" cy="2088310"/>
              </a:xfrm>
              <a:custGeom>
                <a:avLst/>
                <a:gdLst>
                  <a:gd name="connsiteX0" fmla="*/ 6663872 w 18526124"/>
                  <a:gd name="connsiteY0" fmla="*/ 0 h 17484271"/>
                  <a:gd name="connsiteX1" fmla="*/ 6779988 w 18526124"/>
                  <a:gd name="connsiteY1" fmla="*/ 217714 h 17484271"/>
                  <a:gd name="connsiteX2" fmla="*/ 6939644 w 18526124"/>
                  <a:gd name="connsiteY2" fmla="*/ 348342 h 17484271"/>
                  <a:gd name="connsiteX3" fmla="*/ 7012212 w 18526124"/>
                  <a:gd name="connsiteY3" fmla="*/ 609600 h 17484271"/>
                  <a:gd name="connsiteX4" fmla="*/ 7375072 w 18526124"/>
                  <a:gd name="connsiteY4" fmla="*/ 798285 h 17484271"/>
                  <a:gd name="connsiteX5" fmla="*/ 8318500 w 18526124"/>
                  <a:gd name="connsiteY5" fmla="*/ 2061028 h 17484271"/>
                  <a:gd name="connsiteX6" fmla="*/ 8405588 w 18526124"/>
                  <a:gd name="connsiteY6" fmla="*/ 2133600 h 17484271"/>
                  <a:gd name="connsiteX7" fmla="*/ 8536212 w 18526124"/>
                  <a:gd name="connsiteY7" fmla="*/ 2423885 h 17484271"/>
                  <a:gd name="connsiteX8" fmla="*/ 8594272 w 18526124"/>
                  <a:gd name="connsiteY8" fmla="*/ 2496457 h 17484271"/>
                  <a:gd name="connsiteX9" fmla="*/ 8637812 w 18526124"/>
                  <a:gd name="connsiteY9" fmla="*/ 2685142 h 17484271"/>
                  <a:gd name="connsiteX10" fmla="*/ 8841012 w 18526124"/>
                  <a:gd name="connsiteY10" fmla="*/ 2830285 h 17484271"/>
                  <a:gd name="connsiteX11" fmla="*/ 8928100 w 18526124"/>
                  <a:gd name="connsiteY11" fmla="*/ 3004458 h 17484271"/>
                  <a:gd name="connsiteX12" fmla="*/ 9232900 w 18526124"/>
                  <a:gd name="connsiteY12" fmla="*/ 3556000 h 17484271"/>
                  <a:gd name="connsiteX13" fmla="*/ 9668328 w 18526124"/>
                  <a:gd name="connsiteY13" fmla="*/ 3889830 h 17484271"/>
                  <a:gd name="connsiteX14" fmla="*/ 9929588 w 18526124"/>
                  <a:gd name="connsiteY14" fmla="*/ 4281714 h 17484271"/>
                  <a:gd name="connsiteX15" fmla="*/ 10960100 w 18526124"/>
                  <a:gd name="connsiteY15" fmla="*/ 5036457 h 17484271"/>
                  <a:gd name="connsiteX16" fmla="*/ 11061700 w 18526124"/>
                  <a:gd name="connsiteY16" fmla="*/ 5239657 h 17484271"/>
                  <a:gd name="connsiteX17" fmla="*/ 11961588 w 18526124"/>
                  <a:gd name="connsiteY17" fmla="*/ 5747657 h 17484271"/>
                  <a:gd name="connsiteX18" fmla="*/ 13761356 w 18526124"/>
                  <a:gd name="connsiteY18" fmla="*/ 6183085 h 17484271"/>
                  <a:gd name="connsiteX19" fmla="*/ 13790388 w 18526124"/>
                  <a:gd name="connsiteY19" fmla="*/ 6473371 h 17484271"/>
                  <a:gd name="connsiteX20" fmla="*/ 13906500 w 18526124"/>
                  <a:gd name="connsiteY20" fmla="*/ 6560457 h 17484271"/>
                  <a:gd name="connsiteX21" fmla="*/ 13993588 w 18526124"/>
                  <a:gd name="connsiteY21" fmla="*/ 6749142 h 17484271"/>
                  <a:gd name="connsiteX22" fmla="*/ 14937012 w 18526124"/>
                  <a:gd name="connsiteY22" fmla="*/ 7010400 h 17484271"/>
                  <a:gd name="connsiteX23" fmla="*/ 15488556 w 18526124"/>
                  <a:gd name="connsiteY23" fmla="*/ 6923314 h 17484271"/>
                  <a:gd name="connsiteX24" fmla="*/ 15807872 w 18526124"/>
                  <a:gd name="connsiteY24" fmla="*/ 6473371 h 17484271"/>
                  <a:gd name="connsiteX25" fmla="*/ 16083644 w 18526124"/>
                  <a:gd name="connsiteY25" fmla="*/ 6284686 h 17484271"/>
                  <a:gd name="connsiteX26" fmla="*/ 16112672 w 18526124"/>
                  <a:gd name="connsiteY26" fmla="*/ 6197600 h 17484271"/>
                  <a:gd name="connsiteX27" fmla="*/ 16591644 w 18526124"/>
                  <a:gd name="connsiteY27" fmla="*/ 5776686 h 17484271"/>
                  <a:gd name="connsiteX28" fmla="*/ 16707756 w 18526124"/>
                  <a:gd name="connsiteY28" fmla="*/ 5515428 h 17484271"/>
                  <a:gd name="connsiteX29" fmla="*/ 17027072 w 18526124"/>
                  <a:gd name="connsiteY29" fmla="*/ 5109028 h 17484271"/>
                  <a:gd name="connsiteX30" fmla="*/ 17085128 w 18526124"/>
                  <a:gd name="connsiteY30" fmla="*/ 5138059 h 17484271"/>
                  <a:gd name="connsiteX31" fmla="*/ 17128672 w 18526124"/>
                  <a:gd name="connsiteY31" fmla="*/ 5471885 h 17484271"/>
                  <a:gd name="connsiteX32" fmla="*/ 17041588 w 18526124"/>
                  <a:gd name="connsiteY32" fmla="*/ 5660571 h 17484271"/>
                  <a:gd name="connsiteX33" fmla="*/ 17012556 w 18526124"/>
                  <a:gd name="connsiteY33" fmla="*/ 5907314 h 17484271"/>
                  <a:gd name="connsiteX34" fmla="*/ 16881928 w 18526124"/>
                  <a:gd name="connsiteY34" fmla="*/ 6066972 h 17484271"/>
                  <a:gd name="connsiteX35" fmla="*/ 16722272 w 18526124"/>
                  <a:gd name="connsiteY35" fmla="*/ 6386285 h 17484271"/>
                  <a:gd name="connsiteX36" fmla="*/ 16315872 w 18526124"/>
                  <a:gd name="connsiteY36" fmla="*/ 6937829 h 17484271"/>
                  <a:gd name="connsiteX37" fmla="*/ 16315872 w 18526124"/>
                  <a:gd name="connsiteY37" fmla="*/ 7184572 h 17484271"/>
                  <a:gd name="connsiteX38" fmla="*/ 16243300 w 18526124"/>
                  <a:gd name="connsiteY38" fmla="*/ 7416801 h 17484271"/>
                  <a:gd name="connsiteX39" fmla="*/ 16455304 w 18526124"/>
                  <a:gd name="connsiteY39" fmla="*/ 8092564 h 17484271"/>
                  <a:gd name="connsiteX40" fmla="*/ 16630652 w 18526124"/>
                  <a:gd name="connsiteY40" fmla="*/ 8206921 h 17484271"/>
                  <a:gd name="connsiteX41" fmla="*/ 16630652 w 18526124"/>
                  <a:gd name="connsiteY41" fmla="*/ 8330746 h 17484271"/>
                  <a:gd name="connsiteX42" fmla="*/ 16725900 w 18526124"/>
                  <a:gd name="connsiteY42" fmla="*/ 8435521 h 17484271"/>
                  <a:gd name="connsiteX43" fmla="*/ 16735424 w 18526124"/>
                  <a:gd name="connsiteY43" fmla="*/ 8721271 h 17484271"/>
                  <a:gd name="connsiteX44" fmla="*/ 16878300 w 18526124"/>
                  <a:gd name="connsiteY44" fmla="*/ 8940346 h 17484271"/>
                  <a:gd name="connsiteX45" fmla="*/ 17059276 w 18526124"/>
                  <a:gd name="connsiteY45" fmla="*/ 9397546 h 17484271"/>
                  <a:gd name="connsiteX46" fmla="*/ 17211676 w 18526124"/>
                  <a:gd name="connsiteY46" fmla="*/ 9540421 h 17484271"/>
                  <a:gd name="connsiteX47" fmla="*/ 17268824 w 18526124"/>
                  <a:gd name="connsiteY47" fmla="*/ 9635671 h 17484271"/>
                  <a:gd name="connsiteX48" fmla="*/ 17535524 w 18526124"/>
                  <a:gd name="connsiteY48" fmla="*/ 9711871 h 17484271"/>
                  <a:gd name="connsiteX49" fmla="*/ 17649824 w 18526124"/>
                  <a:gd name="connsiteY49" fmla="*/ 9521371 h 17484271"/>
                  <a:gd name="connsiteX50" fmla="*/ 17811748 w 18526124"/>
                  <a:gd name="connsiteY50" fmla="*/ 9454696 h 17484271"/>
                  <a:gd name="connsiteX51" fmla="*/ 17859376 w 18526124"/>
                  <a:gd name="connsiteY51" fmla="*/ 9368971 h 17484271"/>
                  <a:gd name="connsiteX52" fmla="*/ 17983200 w 18526124"/>
                  <a:gd name="connsiteY52" fmla="*/ 9292771 h 17484271"/>
                  <a:gd name="connsiteX53" fmla="*/ 18078452 w 18526124"/>
                  <a:gd name="connsiteY53" fmla="*/ 9178471 h 17484271"/>
                  <a:gd name="connsiteX54" fmla="*/ 18278476 w 18526124"/>
                  <a:gd name="connsiteY54" fmla="*/ 9235621 h 17484271"/>
                  <a:gd name="connsiteX55" fmla="*/ 18364200 w 18526124"/>
                  <a:gd name="connsiteY55" fmla="*/ 9149896 h 17484271"/>
                  <a:gd name="connsiteX56" fmla="*/ 18526124 w 18526124"/>
                  <a:gd name="connsiteY56" fmla="*/ 9187996 h 17484271"/>
                  <a:gd name="connsiteX57" fmla="*/ 18488024 w 18526124"/>
                  <a:gd name="connsiteY57" fmla="*/ 9273721 h 17484271"/>
                  <a:gd name="connsiteX58" fmla="*/ 18354676 w 18526124"/>
                  <a:gd name="connsiteY58" fmla="*/ 9397546 h 17484271"/>
                  <a:gd name="connsiteX59" fmla="*/ 18278476 w 18526124"/>
                  <a:gd name="connsiteY59" fmla="*/ 9416596 h 17484271"/>
                  <a:gd name="connsiteX60" fmla="*/ 18097500 w 18526124"/>
                  <a:gd name="connsiteY60" fmla="*/ 9521371 h 17484271"/>
                  <a:gd name="connsiteX61" fmla="*/ 18040348 w 18526124"/>
                  <a:gd name="connsiteY61" fmla="*/ 9473746 h 17484271"/>
                  <a:gd name="connsiteX62" fmla="*/ 17973676 w 18526124"/>
                  <a:gd name="connsiteY62" fmla="*/ 9483271 h 17484271"/>
                  <a:gd name="connsiteX63" fmla="*/ 17830800 w 18526124"/>
                  <a:gd name="connsiteY63" fmla="*/ 9645196 h 17484271"/>
                  <a:gd name="connsiteX64" fmla="*/ 17735548 w 18526124"/>
                  <a:gd name="connsiteY64" fmla="*/ 9816646 h 17484271"/>
                  <a:gd name="connsiteX65" fmla="*/ 17735548 w 18526124"/>
                  <a:gd name="connsiteY65" fmla="*/ 9959521 h 17484271"/>
                  <a:gd name="connsiteX66" fmla="*/ 17668876 w 18526124"/>
                  <a:gd name="connsiteY66" fmla="*/ 10016671 h 17484271"/>
                  <a:gd name="connsiteX67" fmla="*/ 17573624 w 18526124"/>
                  <a:gd name="connsiteY67" fmla="*/ 10083346 h 17484271"/>
                  <a:gd name="connsiteX68" fmla="*/ 17335500 w 18526124"/>
                  <a:gd name="connsiteY68" fmla="*/ 10026196 h 17484271"/>
                  <a:gd name="connsiteX69" fmla="*/ 16983076 w 18526124"/>
                  <a:gd name="connsiteY69" fmla="*/ 10092871 h 17484271"/>
                  <a:gd name="connsiteX70" fmla="*/ 16840200 w 18526124"/>
                  <a:gd name="connsiteY70" fmla="*/ 10121446 h 17484271"/>
                  <a:gd name="connsiteX71" fmla="*/ 16668748 w 18526124"/>
                  <a:gd name="connsiteY71" fmla="*/ 10273846 h 17484271"/>
                  <a:gd name="connsiteX72" fmla="*/ 16611600 w 18526124"/>
                  <a:gd name="connsiteY72" fmla="*/ 10283371 h 17484271"/>
                  <a:gd name="connsiteX73" fmla="*/ 16525876 w 18526124"/>
                  <a:gd name="connsiteY73" fmla="*/ 10178596 h 17484271"/>
                  <a:gd name="connsiteX74" fmla="*/ 16363948 w 18526124"/>
                  <a:gd name="connsiteY74" fmla="*/ 10283371 h 17484271"/>
                  <a:gd name="connsiteX75" fmla="*/ 16363948 w 18526124"/>
                  <a:gd name="connsiteY75" fmla="*/ 10464346 h 17484271"/>
                  <a:gd name="connsiteX76" fmla="*/ 16287748 w 18526124"/>
                  <a:gd name="connsiteY76" fmla="*/ 10531021 h 17484271"/>
                  <a:gd name="connsiteX77" fmla="*/ 16278224 w 18526124"/>
                  <a:gd name="connsiteY77" fmla="*/ 10616746 h 17484271"/>
                  <a:gd name="connsiteX78" fmla="*/ 16125824 w 18526124"/>
                  <a:gd name="connsiteY78" fmla="*/ 10711996 h 17484271"/>
                  <a:gd name="connsiteX79" fmla="*/ 16097252 w 18526124"/>
                  <a:gd name="connsiteY79" fmla="*/ 10826296 h 17484271"/>
                  <a:gd name="connsiteX80" fmla="*/ 15916276 w 18526124"/>
                  <a:gd name="connsiteY80" fmla="*/ 10921546 h 17484271"/>
                  <a:gd name="connsiteX81" fmla="*/ 15621000 w 18526124"/>
                  <a:gd name="connsiteY81" fmla="*/ 10845346 h 17484271"/>
                  <a:gd name="connsiteX82" fmla="*/ 15525748 w 18526124"/>
                  <a:gd name="connsiteY82" fmla="*/ 10702471 h 17484271"/>
                  <a:gd name="connsiteX83" fmla="*/ 15544800 w 18526124"/>
                  <a:gd name="connsiteY83" fmla="*/ 10607221 h 17484271"/>
                  <a:gd name="connsiteX84" fmla="*/ 15392400 w 18526124"/>
                  <a:gd name="connsiteY84" fmla="*/ 10578646 h 17484271"/>
                  <a:gd name="connsiteX85" fmla="*/ 15297148 w 18526124"/>
                  <a:gd name="connsiteY85" fmla="*/ 10664371 h 17484271"/>
                  <a:gd name="connsiteX86" fmla="*/ 15182852 w 18526124"/>
                  <a:gd name="connsiteY86" fmla="*/ 10959646 h 17484271"/>
                  <a:gd name="connsiteX87" fmla="*/ 15411452 w 18526124"/>
                  <a:gd name="connsiteY87" fmla="*/ 11112046 h 17484271"/>
                  <a:gd name="connsiteX88" fmla="*/ 15001876 w 18526124"/>
                  <a:gd name="connsiteY88" fmla="*/ 11064421 h 17484271"/>
                  <a:gd name="connsiteX89" fmla="*/ 14678024 w 18526124"/>
                  <a:gd name="connsiteY89" fmla="*/ 11007271 h 17484271"/>
                  <a:gd name="connsiteX90" fmla="*/ 14420852 w 18526124"/>
                  <a:gd name="connsiteY90" fmla="*/ 11092996 h 17484271"/>
                  <a:gd name="connsiteX91" fmla="*/ 14116052 w 18526124"/>
                  <a:gd name="connsiteY91" fmla="*/ 10978696 h 17484271"/>
                  <a:gd name="connsiteX92" fmla="*/ 14116052 w 18526124"/>
                  <a:gd name="connsiteY92" fmla="*/ 10892971 h 17484271"/>
                  <a:gd name="connsiteX93" fmla="*/ 13935076 w 18526124"/>
                  <a:gd name="connsiteY93" fmla="*/ 10807246 h 17484271"/>
                  <a:gd name="connsiteX94" fmla="*/ 13430252 w 18526124"/>
                  <a:gd name="connsiteY94" fmla="*/ 10892971 h 17484271"/>
                  <a:gd name="connsiteX95" fmla="*/ 12439616 w 18526124"/>
                  <a:gd name="connsiteY95" fmla="*/ 11624373 h 17484271"/>
                  <a:gd name="connsiteX96" fmla="*/ 12439652 w 18526124"/>
                  <a:gd name="connsiteY96" fmla="*/ 11626396 h 17484271"/>
                  <a:gd name="connsiteX97" fmla="*/ 11706224 w 18526124"/>
                  <a:gd name="connsiteY97" fmla="*/ 12293146 h 17484271"/>
                  <a:gd name="connsiteX98" fmla="*/ 10982324 w 18526124"/>
                  <a:gd name="connsiteY98" fmla="*/ 13464721 h 17484271"/>
                  <a:gd name="connsiteX99" fmla="*/ 10868024 w 18526124"/>
                  <a:gd name="connsiteY99" fmla="*/ 14026696 h 17484271"/>
                  <a:gd name="connsiteX100" fmla="*/ 10925176 w 18526124"/>
                  <a:gd name="connsiteY100" fmla="*/ 14245771 h 17484271"/>
                  <a:gd name="connsiteX101" fmla="*/ 10858500 w 18526124"/>
                  <a:gd name="connsiteY101" fmla="*/ 14855371 h 17484271"/>
                  <a:gd name="connsiteX102" fmla="*/ 10668000 w 18526124"/>
                  <a:gd name="connsiteY102" fmla="*/ 15064921 h 17484271"/>
                  <a:gd name="connsiteX103" fmla="*/ 10677524 w 18526124"/>
                  <a:gd name="connsiteY103" fmla="*/ 15350671 h 17484271"/>
                  <a:gd name="connsiteX104" fmla="*/ 10544176 w 18526124"/>
                  <a:gd name="connsiteY104" fmla="*/ 15169696 h 17484271"/>
                  <a:gd name="connsiteX105" fmla="*/ 10439400 w 18526124"/>
                  <a:gd name="connsiteY105" fmla="*/ 15083971 h 17484271"/>
                  <a:gd name="connsiteX106" fmla="*/ 10353676 w 18526124"/>
                  <a:gd name="connsiteY106" fmla="*/ 14883946 h 17484271"/>
                  <a:gd name="connsiteX107" fmla="*/ 9915524 w 18526124"/>
                  <a:gd name="connsiteY107" fmla="*/ 14607721 h 17484271"/>
                  <a:gd name="connsiteX108" fmla="*/ 9839324 w 18526124"/>
                  <a:gd name="connsiteY108" fmla="*/ 14464846 h 17484271"/>
                  <a:gd name="connsiteX109" fmla="*/ 9334500 w 18526124"/>
                  <a:gd name="connsiteY109" fmla="*/ 14379121 h 17484271"/>
                  <a:gd name="connsiteX110" fmla="*/ 9096376 w 18526124"/>
                  <a:gd name="connsiteY110" fmla="*/ 14217196 h 17484271"/>
                  <a:gd name="connsiteX111" fmla="*/ 8867776 w 18526124"/>
                  <a:gd name="connsiteY111" fmla="*/ 14169571 h 17484271"/>
                  <a:gd name="connsiteX112" fmla="*/ 8715376 w 18526124"/>
                  <a:gd name="connsiteY112" fmla="*/ 14007646 h 17484271"/>
                  <a:gd name="connsiteX113" fmla="*/ 8191500 w 18526124"/>
                  <a:gd name="connsiteY113" fmla="*/ 13759996 h 17484271"/>
                  <a:gd name="connsiteX114" fmla="*/ 7620000 w 18526124"/>
                  <a:gd name="connsiteY114" fmla="*/ 13388521 h 17484271"/>
                  <a:gd name="connsiteX115" fmla="*/ 7400924 w 18526124"/>
                  <a:gd name="connsiteY115" fmla="*/ 13064671 h 17484271"/>
                  <a:gd name="connsiteX116" fmla="*/ 7000876 w 18526124"/>
                  <a:gd name="connsiteY116" fmla="*/ 13007521 h 17484271"/>
                  <a:gd name="connsiteX117" fmla="*/ 6896100 w 18526124"/>
                  <a:gd name="connsiteY117" fmla="*/ 13007521 h 17484271"/>
                  <a:gd name="connsiteX118" fmla="*/ 6543676 w 18526124"/>
                  <a:gd name="connsiteY118" fmla="*/ 12588421 h 17484271"/>
                  <a:gd name="connsiteX119" fmla="*/ 5789984 w 18526124"/>
                  <a:gd name="connsiteY119" fmla="*/ 12371735 h 17484271"/>
                  <a:gd name="connsiteX120" fmla="*/ 4991100 w 18526124"/>
                  <a:gd name="connsiteY120" fmla="*/ 12607471 h 17484271"/>
                  <a:gd name="connsiteX121" fmla="*/ 4352924 w 18526124"/>
                  <a:gd name="connsiteY121" fmla="*/ 13131346 h 17484271"/>
                  <a:gd name="connsiteX122" fmla="*/ 4219576 w 18526124"/>
                  <a:gd name="connsiteY122" fmla="*/ 13159921 h 17484271"/>
                  <a:gd name="connsiteX123" fmla="*/ 3781424 w 18526124"/>
                  <a:gd name="connsiteY123" fmla="*/ 13721896 h 17484271"/>
                  <a:gd name="connsiteX124" fmla="*/ 3629024 w 18526124"/>
                  <a:gd name="connsiteY124" fmla="*/ 13683796 h 17484271"/>
                  <a:gd name="connsiteX125" fmla="*/ 3505200 w 18526124"/>
                  <a:gd name="connsiteY125" fmla="*/ 13417096 h 17484271"/>
                  <a:gd name="connsiteX126" fmla="*/ 3409948 w 18526124"/>
                  <a:gd name="connsiteY126" fmla="*/ 13064671 h 17484271"/>
                  <a:gd name="connsiteX127" fmla="*/ 3048000 w 18526124"/>
                  <a:gd name="connsiteY127" fmla="*/ 12902746 h 17484271"/>
                  <a:gd name="connsiteX128" fmla="*/ 3086100 w 18526124"/>
                  <a:gd name="connsiteY128" fmla="*/ 12759871 h 17484271"/>
                  <a:gd name="connsiteX129" fmla="*/ 2752724 w 18526124"/>
                  <a:gd name="connsiteY129" fmla="*/ 12531271 h 17484271"/>
                  <a:gd name="connsiteX130" fmla="*/ 2476500 w 18526124"/>
                  <a:gd name="connsiteY130" fmla="*/ 12655096 h 17484271"/>
                  <a:gd name="connsiteX131" fmla="*/ 2324100 w 18526124"/>
                  <a:gd name="connsiteY131" fmla="*/ 12531271 h 17484271"/>
                  <a:gd name="connsiteX132" fmla="*/ 2152652 w 18526124"/>
                  <a:gd name="connsiteY132" fmla="*/ 12588421 h 17484271"/>
                  <a:gd name="connsiteX133" fmla="*/ 2101048 w 18526124"/>
                  <a:gd name="connsiteY133" fmla="*/ 12582438 h 17484271"/>
                  <a:gd name="connsiteX134" fmla="*/ 1704976 w 18526124"/>
                  <a:gd name="connsiteY134" fmla="*/ 13102771 h 17484271"/>
                  <a:gd name="connsiteX135" fmla="*/ 1552576 w 18526124"/>
                  <a:gd name="connsiteY135" fmla="*/ 13779046 h 17484271"/>
                  <a:gd name="connsiteX136" fmla="*/ 1619252 w 18526124"/>
                  <a:gd name="connsiteY136" fmla="*/ 14007646 h 17484271"/>
                  <a:gd name="connsiteX137" fmla="*/ 1924052 w 18526124"/>
                  <a:gd name="connsiteY137" fmla="*/ 14045746 h 17484271"/>
                  <a:gd name="connsiteX138" fmla="*/ 2324100 w 18526124"/>
                  <a:gd name="connsiteY138" fmla="*/ 14474371 h 17484271"/>
                  <a:gd name="connsiteX139" fmla="*/ 2486024 w 18526124"/>
                  <a:gd name="connsiteY139" fmla="*/ 14550571 h 17484271"/>
                  <a:gd name="connsiteX140" fmla="*/ 2886076 w 18526124"/>
                  <a:gd name="connsiteY140" fmla="*/ 14407696 h 17484271"/>
                  <a:gd name="connsiteX141" fmla="*/ 3048000 w 18526124"/>
                  <a:gd name="connsiteY141" fmla="*/ 14493421 h 17484271"/>
                  <a:gd name="connsiteX142" fmla="*/ 3190876 w 18526124"/>
                  <a:gd name="connsiteY142" fmla="*/ 14874421 h 17484271"/>
                  <a:gd name="connsiteX143" fmla="*/ 3467100 w 18526124"/>
                  <a:gd name="connsiteY143" fmla="*/ 15026821 h 17484271"/>
                  <a:gd name="connsiteX144" fmla="*/ 3581400 w 18526124"/>
                  <a:gd name="connsiteY144" fmla="*/ 15331621 h 17484271"/>
                  <a:gd name="connsiteX145" fmla="*/ 3943348 w 18526124"/>
                  <a:gd name="connsiteY145" fmla="*/ 15407821 h 17484271"/>
                  <a:gd name="connsiteX146" fmla="*/ 4219576 w 18526124"/>
                  <a:gd name="connsiteY146" fmla="*/ 15579271 h 17484271"/>
                  <a:gd name="connsiteX147" fmla="*/ 4200524 w 18526124"/>
                  <a:gd name="connsiteY147" fmla="*/ 15684046 h 17484271"/>
                  <a:gd name="connsiteX148" fmla="*/ 4333876 w 18526124"/>
                  <a:gd name="connsiteY148" fmla="*/ 15750721 h 17484271"/>
                  <a:gd name="connsiteX149" fmla="*/ 4343400 w 18526124"/>
                  <a:gd name="connsiteY149" fmla="*/ 15826921 h 17484271"/>
                  <a:gd name="connsiteX150" fmla="*/ 4229100 w 18526124"/>
                  <a:gd name="connsiteY150" fmla="*/ 15903121 h 17484271"/>
                  <a:gd name="connsiteX151" fmla="*/ 4067176 w 18526124"/>
                  <a:gd name="connsiteY151" fmla="*/ 15865021 h 17484271"/>
                  <a:gd name="connsiteX152" fmla="*/ 4000500 w 18526124"/>
                  <a:gd name="connsiteY152" fmla="*/ 16103146 h 17484271"/>
                  <a:gd name="connsiteX153" fmla="*/ 3657600 w 18526124"/>
                  <a:gd name="connsiteY153" fmla="*/ 16207921 h 17484271"/>
                  <a:gd name="connsiteX154" fmla="*/ 3581400 w 18526124"/>
                  <a:gd name="connsiteY154" fmla="*/ 16036471 h 17484271"/>
                  <a:gd name="connsiteX155" fmla="*/ 3028948 w 18526124"/>
                  <a:gd name="connsiteY155" fmla="*/ 15941221 h 17484271"/>
                  <a:gd name="connsiteX156" fmla="*/ 2914652 w 18526124"/>
                  <a:gd name="connsiteY156" fmla="*/ 16036471 h 17484271"/>
                  <a:gd name="connsiteX157" fmla="*/ 2895600 w 18526124"/>
                  <a:gd name="connsiteY157" fmla="*/ 15779296 h 17484271"/>
                  <a:gd name="connsiteX158" fmla="*/ 2752724 w 18526124"/>
                  <a:gd name="connsiteY158" fmla="*/ 15693571 h 17484271"/>
                  <a:gd name="connsiteX159" fmla="*/ 2628900 w 18526124"/>
                  <a:gd name="connsiteY159" fmla="*/ 15760246 h 17484271"/>
                  <a:gd name="connsiteX160" fmla="*/ 2514600 w 18526124"/>
                  <a:gd name="connsiteY160" fmla="*/ 16065046 h 17484271"/>
                  <a:gd name="connsiteX161" fmla="*/ 2362200 w 18526124"/>
                  <a:gd name="connsiteY161" fmla="*/ 16150771 h 17484271"/>
                  <a:gd name="connsiteX162" fmla="*/ 2095500 w 18526124"/>
                  <a:gd name="connsiteY162" fmla="*/ 16236496 h 17484271"/>
                  <a:gd name="connsiteX163" fmla="*/ 2028824 w 18526124"/>
                  <a:gd name="connsiteY163" fmla="*/ 16312696 h 17484271"/>
                  <a:gd name="connsiteX164" fmla="*/ 2028824 w 18526124"/>
                  <a:gd name="connsiteY164" fmla="*/ 16769896 h 17484271"/>
                  <a:gd name="connsiteX165" fmla="*/ 2047876 w 18526124"/>
                  <a:gd name="connsiteY165" fmla="*/ 16846096 h 17484271"/>
                  <a:gd name="connsiteX166" fmla="*/ 1943100 w 18526124"/>
                  <a:gd name="connsiteY166" fmla="*/ 16950871 h 17484271"/>
                  <a:gd name="connsiteX167" fmla="*/ 1524000 w 18526124"/>
                  <a:gd name="connsiteY167" fmla="*/ 17103271 h 17484271"/>
                  <a:gd name="connsiteX168" fmla="*/ 1314452 w 18526124"/>
                  <a:gd name="connsiteY168" fmla="*/ 17484271 h 17484271"/>
                  <a:gd name="connsiteX169" fmla="*/ 1143000 w 18526124"/>
                  <a:gd name="connsiteY169" fmla="*/ 17322346 h 17484271"/>
                  <a:gd name="connsiteX170" fmla="*/ 933452 w 18526124"/>
                  <a:gd name="connsiteY170" fmla="*/ 17379496 h 17484271"/>
                  <a:gd name="connsiteX171" fmla="*/ 857252 w 18526124"/>
                  <a:gd name="connsiteY171" fmla="*/ 17293771 h 17484271"/>
                  <a:gd name="connsiteX172" fmla="*/ 638176 w 18526124"/>
                  <a:gd name="connsiteY172" fmla="*/ 16693696 h 17484271"/>
                  <a:gd name="connsiteX173" fmla="*/ 733424 w 18526124"/>
                  <a:gd name="connsiteY173" fmla="*/ 16293646 h 17484271"/>
                  <a:gd name="connsiteX174" fmla="*/ 914400 w 18526124"/>
                  <a:gd name="connsiteY174" fmla="*/ 16017421 h 17484271"/>
                  <a:gd name="connsiteX175" fmla="*/ 895348 w 18526124"/>
                  <a:gd name="connsiteY175" fmla="*/ 15779296 h 17484271"/>
                  <a:gd name="connsiteX176" fmla="*/ 1076324 w 18526124"/>
                  <a:gd name="connsiteY176" fmla="*/ 15760246 h 17484271"/>
                  <a:gd name="connsiteX177" fmla="*/ 1133476 w 18526124"/>
                  <a:gd name="connsiteY177" fmla="*/ 14960146 h 17484271"/>
                  <a:gd name="connsiteX178" fmla="*/ 733424 w 18526124"/>
                  <a:gd name="connsiteY178" fmla="*/ 14474371 h 17484271"/>
                  <a:gd name="connsiteX179" fmla="*/ 438148 w 18526124"/>
                  <a:gd name="connsiteY179" fmla="*/ 14407696 h 17484271"/>
                  <a:gd name="connsiteX180" fmla="*/ 333376 w 18526124"/>
                  <a:gd name="connsiteY180" fmla="*/ 14083846 h 17484271"/>
                  <a:gd name="connsiteX181" fmla="*/ 76200 w 18526124"/>
                  <a:gd name="connsiteY181" fmla="*/ 14055271 h 17484271"/>
                  <a:gd name="connsiteX182" fmla="*/ 38100 w 18526124"/>
                  <a:gd name="connsiteY182" fmla="*/ 13931446 h 17484271"/>
                  <a:gd name="connsiteX183" fmla="*/ 76200 w 18526124"/>
                  <a:gd name="connsiteY183" fmla="*/ 13845721 h 17484271"/>
                  <a:gd name="connsiteX184" fmla="*/ 0 w 18526124"/>
                  <a:gd name="connsiteY184" fmla="*/ 13655221 h 17484271"/>
                  <a:gd name="connsiteX185" fmla="*/ 47624 w 18526124"/>
                  <a:gd name="connsiteY185" fmla="*/ 13531396 h 17484271"/>
                  <a:gd name="connsiteX186" fmla="*/ 161924 w 18526124"/>
                  <a:gd name="connsiteY186" fmla="*/ 13407571 h 17484271"/>
                  <a:gd name="connsiteX187" fmla="*/ 219076 w 18526124"/>
                  <a:gd name="connsiteY187" fmla="*/ 13188496 h 17484271"/>
                  <a:gd name="connsiteX188" fmla="*/ 247652 w 18526124"/>
                  <a:gd name="connsiteY188" fmla="*/ 12969421 h 17484271"/>
                  <a:gd name="connsiteX189" fmla="*/ 161924 w 18526124"/>
                  <a:gd name="connsiteY189" fmla="*/ 12512221 h 17484271"/>
                  <a:gd name="connsiteX190" fmla="*/ 133348 w 18526124"/>
                  <a:gd name="connsiteY190" fmla="*/ 12436021 h 17484271"/>
                  <a:gd name="connsiteX191" fmla="*/ 209548 w 18526124"/>
                  <a:gd name="connsiteY191" fmla="*/ 12312196 h 17484271"/>
                  <a:gd name="connsiteX192" fmla="*/ 237016 w 18526124"/>
                  <a:gd name="connsiteY192" fmla="*/ 12313445 h 17484271"/>
                  <a:gd name="connsiteX193" fmla="*/ 457200 w 18526124"/>
                  <a:gd name="connsiteY193" fmla="*/ 12131221 h 17484271"/>
                  <a:gd name="connsiteX194" fmla="*/ 781052 w 18526124"/>
                  <a:gd name="connsiteY194" fmla="*/ 12140746 h 17484271"/>
                  <a:gd name="connsiteX195" fmla="*/ 904876 w 18526124"/>
                  <a:gd name="connsiteY195" fmla="*/ 12074071 h 17484271"/>
                  <a:gd name="connsiteX196" fmla="*/ 1019176 w 18526124"/>
                  <a:gd name="connsiteY196" fmla="*/ 11883571 h 17484271"/>
                  <a:gd name="connsiteX197" fmla="*/ 1162052 w 18526124"/>
                  <a:gd name="connsiteY197" fmla="*/ 11883571 h 17484271"/>
                  <a:gd name="connsiteX198" fmla="*/ 1171576 w 18526124"/>
                  <a:gd name="connsiteY198" fmla="*/ 11778796 h 17484271"/>
                  <a:gd name="connsiteX199" fmla="*/ 1266824 w 18526124"/>
                  <a:gd name="connsiteY199" fmla="*/ 11597821 h 17484271"/>
                  <a:gd name="connsiteX200" fmla="*/ 1390652 w 18526124"/>
                  <a:gd name="connsiteY200" fmla="*/ 11693071 h 17484271"/>
                  <a:gd name="connsiteX201" fmla="*/ 1466852 w 18526124"/>
                  <a:gd name="connsiteY201" fmla="*/ 11788321 h 17484271"/>
                  <a:gd name="connsiteX202" fmla="*/ 1657348 w 18526124"/>
                  <a:gd name="connsiteY202" fmla="*/ 11750221 h 17484271"/>
                  <a:gd name="connsiteX203" fmla="*/ 1666876 w 18526124"/>
                  <a:gd name="connsiteY203" fmla="*/ 11502571 h 17484271"/>
                  <a:gd name="connsiteX204" fmla="*/ 1800224 w 18526124"/>
                  <a:gd name="connsiteY204" fmla="*/ 11378746 h 17484271"/>
                  <a:gd name="connsiteX205" fmla="*/ 1981200 w 18526124"/>
                  <a:gd name="connsiteY205" fmla="*/ 11083471 h 17484271"/>
                  <a:gd name="connsiteX206" fmla="*/ 2314576 w 18526124"/>
                  <a:gd name="connsiteY206" fmla="*/ 10864396 h 17484271"/>
                  <a:gd name="connsiteX207" fmla="*/ 2343148 w 18526124"/>
                  <a:gd name="connsiteY207" fmla="*/ 10759621 h 17484271"/>
                  <a:gd name="connsiteX208" fmla="*/ 2247900 w 18526124"/>
                  <a:gd name="connsiteY208" fmla="*/ 10635796 h 17484271"/>
                  <a:gd name="connsiteX209" fmla="*/ 2019300 w 18526124"/>
                  <a:gd name="connsiteY209" fmla="*/ 10273846 h 17484271"/>
                  <a:gd name="connsiteX210" fmla="*/ 1695452 w 18526124"/>
                  <a:gd name="connsiteY210" fmla="*/ 9883321 h 17484271"/>
                  <a:gd name="connsiteX211" fmla="*/ 1800224 w 18526124"/>
                  <a:gd name="connsiteY211" fmla="*/ 9559471 h 17484271"/>
                  <a:gd name="connsiteX212" fmla="*/ 1781176 w 18526124"/>
                  <a:gd name="connsiteY212" fmla="*/ 9426121 h 17484271"/>
                  <a:gd name="connsiteX213" fmla="*/ 2028824 w 18526124"/>
                  <a:gd name="connsiteY213" fmla="*/ 9445171 h 17484271"/>
                  <a:gd name="connsiteX214" fmla="*/ 2105024 w 18526124"/>
                  <a:gd name="connsiteY214" fmla="*/ 9407071 h 17484271"/>
                  <a:gd name="connsiteX215" fmla="*/ 2162176 w 18526124"/>
                  <a:gd name="connsiteY215" fmla="*/ 9283246 h 17484271"/>
                  <a:gd name="connsiteX216" fmla="*/ 2247900 w 18526124"/>
                  <a:gd name="connsiteY216" fmla="*/ 9283246 h 17484271"/>
                  <a:gd name="connsiteX217" fmla="*/ 2524124 w 18526124"/>
                  <a:gd name="connsiteY217" fmla="*/ 9559471 h 17484271"/>
                  <a:gd name="connsiteX218" fmla="*/ 2619376 w 18526124"/>
                  <a:gd name="connsiteY218" fmla="*/ 9559471 h 17484271"/>
                  <a:gd name="connsiteX219" fmla="*/ 2705100 w 18526124"/>
                  <a:gd name="connsiteY219" fmla="*/ 9635671 h 17484271"/>
                  <a:gd name="connsiteX220" fmla="*/ 2695576 w 18526124"/>
                  <a:gd name="connsiteY220" fmla="*/ 9759496 h 17484271"/>
                  <a:gd name="connsiteX221" fmla="*/ 3105148 w 18526124"/>
                  <a:gd name="connsiteY221" fmla="*/ 9930946 h 17484271"/>
                  <a:gd name="connsiteX222" fmla="*/ 3181348 w 18526124"/>
                  <a:gd name="connsiteY222" fmla="*/ 10035721 h 17484271"/>
                  <a:gd name="connsiteX223" fmla="*/ 3371852 w 18526124"/>
                  <a:gd name="connsiteY223" fmla="*/ 9940471 h 17484271"/>
                  <a:gd name="connsiteX224" fmla="*/ 3457576 w 18526124"/>
                  <a:gd name="connsiteY224" fmla="*/ 9959521 h 17484271"/>
                  <a:gd name="connsiteX225" fmla="*/ 3571876 w 18526124"/>
                  <a:gd name="connsiteY225" fmla="*/ 9940471 h 17484271"/>
                  <a:gd name="connsiteX226" fmla="*/ 3743324 w 18526124"/>
                  <a:gd name="connsiteY226" fmla="*/ 9807121 h 17484271"/>
                  <a:gd name="connsiteX227" fmla="*/ 3819524 w 18526124"/>
                  <a:gd name="connsiteY227" fmla="*/ 9807121 h 17484271"/>
                  <a:gd name="connsiteX228" fmla="*/ 3857624 w 18526124"/>
                  <a:gd name="connsiteY228" fmla="*/ 10054771 h 17484271"/>
                  <a:gd name="connsiteX229" fmla="*/ 4314824 w 18526124"/>
                  <a:gd name="connsiteY229" fmla="*/ 10235746 h 17484271"/>
                  <a:gd name="connsiteX230" fmla="*/ 4705348 w 18526124"/>
                  <a:gd name="connsiteY230" fmla="*/ 10045246 h 17484271"/>
                  <a:gd name="connsiteX231" fmla="*/ 5048252 w 18526124"/>
                  <a:gd name="connsiteY231" fmla="*/ 9473746 h 17484271"/>
                  <a:gd name="connsiteX232" fmla="*/ 5115828 w 18526124"/>
                  <a:gd name="connsiteY232" fmla="*/ 9113329 h 17484271"/>
                  <a:gd name="connsiteX233" fmla="*/ 5096328 w 18526124"/>
                  <a:gd name="connsiteY233" fmla="*/ 9114971 h 17484271"/>
                  <a:gd name="connsiteX234" fmla="*/ 4835072 w 18526124"/>
                  <a:gd name="connsiteY234" fmla="*/ 8636001 h 17484271"/>
                  <a:gd name="connsiteX235" fmla="*/ 4965700 w 18526124"/>
                  <a:gd name="connsiteY235" fmla="*/ 8418286 h 17484271"/>
                  <a:gd name="connsiteX236" fmla="*/ 4965700 w 18526124"/>
                  <a:gd name="connsiteY236" fmla="*/ 8287658 h 17484271"/>
                  <a:gd name="connsiteX237" fmla="*/ 4864100 w 18526124"/>
                  <a:gd name="connsiteY237" fmla="*/ 8186058 h 17484271"/>
                  <a:gd name="connsiteX238" fmla="*/ 4747988 w 18526124"/>
                  <a:gd name="connsiteY238" fmla="*/ 7779658 h 17484271"/>
                  <a:gd name="connsiteX239" fmla="*/ 4849588 w 18526124"/>
                  <a:gd name="connsiteY239" fmla="*/ 7634515 h 17484271"/>
                  <a:gd name="connsiteX240" fmla="*/ 4849588 w 18526124"/>
                  <a:gd name="connsiteY240" fmla="*/ 7547429 h 17484271"/>
                  <a:gd name="connsiteX241" fmla="*/ 4994728 w 18526124"/>
                  <a:gd name="connsiteY241" fmla="*/ 7474858 h 17484271"/>
                  <a:gd name="connsiteX242" fmla="*/ 5255988 w 18526124"/>
                  <a:gd name="connsiteY242" fmla="*/ 7315201 h 17484271"/>
                  <a:gd name="connsiteX243" fmla="*/ 5343072 w 18526124"/>
                  <a:gd name="connsiteY243" fmla="*/ 7344229 h 17484271"/>
                  <a:gd name="connsiteX244" fmla="*/ 5618844 w 18526124"/>
                  <a:gd name="connsiteY244" fmla="*/ 7112002 h 17484271"/>
                  <a:gd name="connsiteX245" fmla="*/ 5807528 w 18526124"/>
                  <a:gd name="connsiteY245" fmla="*/ 6473371 h 17484271"/>
                  <a:gd name="connsiteX246" fmla="*/ 5763988 w 18526124"/>
                  <a:gd name="connsiteY246" fmla="*/ 5268687 h 17484271"/>
                  <a:gd name="connsiteX247" fmla="*/ 5952672 w 18526124"/>
                  <a:gd name="connsiteY247" fmla="*/ 5094514 h 17484271"/>
                  <a:gd name="connsiteX248" fmla="*/ 5996212 w 18526124"/>
                  <a:gd name="connsiteY248" fmla="*/ 4920344 h 17484271"/>
                  <a:gd name="connsiteX249" fmla="*/ 6083300 w 18526124"/>
                  <a:gd name="connsiteY249" fmla="*/ 4688116 h 17484271"/>
                  <a:gd name="connsiteX250" fmla="*/ 6155872 w 18526124"/>
                  <a:gd name="connsiteY250" fmla="*/ 4267202 h 17484271"/>
                  <a:gd name="connsiteX251" fmla="*/ 6228444 w 18526124"/>
                  <a:gd name="connsiteY251" fmla="*/ 3744687 h 17484271"/>
                  <a:gd name="connsiteX252" fmla="*/ 5996212 w 18526124"/>
                  <a:gd name="connsiteY252" fmla="*/ 2525485 h 17484271"/>
                  <a:gd name="connsiteX253" fmla="*/ 5546272 w 18526124"/>
                  <a:gd name="connsiteY253" fmla="*/ 1509485 h 17484271"/>
                  <a:gd name="connsiteX254" fmla="*/ 5531756 w 18526124"/>
                  <a:gd name="connsiteY254" fmla="*/ 1248228 h 17484271"/>
                  <a:gd name="connsiteX255" fmla="*/ 5662388 w 18526124"/>
                  <a:gd name="connsiteY255" fmla="*/ 1045028 h 17484271"/>
                  <a:gd name="connsiteX256" fmla="*/ 5662388 w 18526124"/>
                  <a:gd name="connsiteY256" fmla="*/ 972457 h 17484271"/>
                  <a:gd name="connsiteX257" fmla="*/ 5749472 w 18526124"/>
                  <a:gd name="connsiteY257" fmla="*/ 769257 h 17484271"/>
                  <a:gd name="connsiteX258" fmla="*/ 5691412 w 18526124"/>
                  <a:gd name="connsiteY258" fmla="*/ 595085 h 17484271"/>
                  <a:gd name="connsiteX259" fmla="*/ 5705928 w 18526124"/>
                  <a:gd name="connsiteY259" fmla="*/ 362857 h 17484271"/>
                  <a:gd name="connsiteX260" fmla="*/ 5952672 w 18526124"/>
                  <a:gd name="connsiteY260" fmla="*/ 551542 h 17484271"/>
                  <a:gd name="connsiteX261" fmla="*/ 6083300 w 18526124"/>
                  <a:gd name="connsiteY261" fmla="*/ 595085 h 17484271"/>
                  <a:gd name="connsiteX262" fmla="*/ 6359072 w 18526124"/>
                  <a:gd name="connsiteY262" fmla="*/ 478971 h 17484271"/>
                  <a:gd name="connsiteX263" fmla="*/ 6431644 w 18526124"/>
                  <a:gd name="connsiteY263" fmla="*/ 348342 h 17484271"/>
                  <a:gd name="connsiteX264" fmla="*/ 6489700 w 18526124"/>
                  <a:gd name="connsiteY264" fmla="*/ 87085 h 174842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</a:cxnLst>
                <a:rect l="l" t="t" r="r" b="b"/>
                <a:pathLst>
                  <a:path w="18526124" h="17484271">
                    <a:moveTo>
                      <a:pt x="6663872" y="0"/>
                    </a:moveTo>
                    <a:lnTo>
                      <a:pt x="6779988" y="217714"/>
                    </a:lnTo>
                    <a:lnTo>
                      <a:pt x="6939644" y="348342"/>
                    </a:lnTo>
                    <a:lnTo>
                      <a:pt x="7012212" y="609600"/>
                    </a:lnTo>
                    <a:lnTo>
                      <a:pt x="7375072" y="798285"/>
                    </a:lnTo>
                    <a:lnTo>
                      <a:pt x="8318500" y="2061028"/>
                    </a:lnTo>
                    <a:lnTo>
                      <a:pt x="8405588" y="2133600"/>
                    </a:lnTo>
                    <a:lnTo>
                      <a:pt x="8536212" y="2423885"/>
                    </a:lnTo>
                    <a:lnTo>
                      <a:pt x="8594272" y="2496457"/>
                    </a:lnTo>
                    <a:lnTo>
                      <a:pt x="8637812" y="2685142"/>
                    </a:lnTo>
                    <a:lnTo>
                      <a:pt x="8841012" y="2830285"/>
                    </a:lnTo>
                    <a:lnTo>
                      <a:pt x="8928100" y="3004458"/>
                    </a:lnTo>
                    <a:lnTo>
                      <a:pt x="9232900" y="3556000"/>
                    </a:lnTo>
                    <a:lnTo>
                      <a:pt x="9668328" y="3889830"/>
                    </a:lnTo>
                    <a:lnTo>
                      <a:pt x="9929588" y="4281714"/>
                    </a:lnTo>
                    <a:lnTo>
                      <a:pt x="10960100" y="5036457"/>
                    </a:lnTo>
                    <a:lnTo>
                      <a:pt x="11061700" y="5239657"/>
                    </a:lnTo>
                    <a:lnTo>
                      <a:pt x="11961588" y="5747657"/>
                    </a:lnTo>
                    <a:lnTo>
                      <a:pt x="13761356" y="6183085"/>
                    </a:lnTo>
                    <a:lnTo>
                      <a:pt x="13790388" y="6473371"/>
                    </a:lnTo>
                    <a:lnTo>
                      <a:pt x="13906500" y="6560457"/>
                    </a:lnTo>
                    <a:lnTo>
                      <a:pt x="13993588" y="6749142"/>
                    </a:lnTo>
                    <a:lnTo>
                      <a:pt x="14937012" y="7010400"/>
                    </a:lnTo>
                    <a:lnTo>
                      <a:pt x="15488556" y="6923314"/>
                    </a:lnTo>
                    <a:lnTo>
                      <a:pt x="15807872" y="6473371"/>
                    </a:lnTo>
                    <a:lnTo>
                      <a:pt x="16083644" y="6284686"/>
                    </a:lnTo>
                    <a:lnTo>
                      <a:pt x="16112672" y="6197600"/>
                    </a:lnTo>
                    <a:lnTo>
                      <a:pt x="16591644" y="5776686"/>
                    </a:lnTo>
                    <a:lnTo>
                      <a:pt x="16707756" y="5515428"/>
                    </a:lnTo>
                    <a:lnTo>
                      <a:pt x="17027072" y="5109028"/>
                    </a:lnTo>
                    <a:lnTo>
                      <a:pt x="17085128" y="5138059"/>
                    </a:lnTo>
                    <a:lnTo>
                      <a:pt x="17128672" y="5471885"/>
                    </a:lnTo>
                    <a:lnTo>
                      <a:pt x="17041588" y="5660571"/>
                    </a:lnTo>
                    <a:lnTo>
                      <a:pt x="17012556" y="5907314"/>
                    </a:lnTo>
                    <a:lnTo>
                      <a:pt x="16881928" y="6066972"/>
                    </a:lnTo>
                    <a:lnTo>
                      <a:pt x="16722272" y="6386285"/>
                    </a:lnTo>
                    <a:lnTo>
                      <a:pt x="16315872" y="6937829"/>
                    </a:lnTo>
                    <a:lnTo>
                      <a:pt x="16315872" y="7184572"/>
                    </a:lnTo>
                    <a:lnTo>
                      <a:pt x="16243300" y="7416801"/>
                    </a:lnTo>
                    <a:lnTo>
                      <a:pt x="16455304" y="8092564"/>
                    </a:lnTo>
                    <a:lnTo>
                      <a:pt x="16630652" y="8206921"/>
                    </a:lnTo>
                    <a:lnTo>
                      <a:pt x="16630652" y="8330746"/>
                    </a:lnTo>
                    <a:lnTo>
                      <a:pt x="16725900" y="8435521"/>
                    </a:lnTo>
                    <a:lnTo>
                      <a:pt x="16735424" y="8721271"/>
                    </a:lnTo>
                    <a:lnTo>
                      <a:pt x="16878300" y="8940346"/>
                    </a:lnTo>
                    <a:lnTo>
                      <a:pt x="17059276" y="9397546"/>
                    </a:lnTo>
                    <a:lnTo>
                      <a:pt x="17211676" y="9540421"/>
                    </a:lnTo>
                    <a:lnTo>
                      <a:pt x="17268824" y="9635671"/>
                    </a:lnTo>
                    <a:lnTo>
                      <a:pt x="17535524" y="9711871"/>
                    </a:lnTo>
                    <a:lnTo>
                      <a:pt x="17649824" y="9521371"/>
                    </a:lnTo>
                    <a:lnTo>
                      <a:pt x="17811748" y="9454696"/>
                    </a:lnTo>
                    <a:lnTo>
                      <a:pt x="17859376" y="9368971"/>
                    </a:lnTo>
                    <a:lnTo>
                      <a:pt x="17983200" y="9292771"/>
                    </a:lnTo>
                    <a:lnTo>
                      <a:pt x="18078452" y="9178471"/>
                    </a:lnTo>
                    <a:lnTo>
                      <a:pt x="18278476" y="9235621"/>
                    </a:lnTo>
                    <a:lnTo>
                      <a:pt x="18364200" y="9149896"/>
                    </a:lnTo>
                    <a:lnTo>
                      <a:pt x="18526124" y="9187996"/>
                    </a:lnTo>
                    <a:lnTo>
                      <a:pt x="18488024" y="9273721"/>
                    </a:lnTo>
                    <a:lnTo>
                      <a:pt x="18354676" y="9397546"/>
                    </a:lnTo>
                    <a:lnTo>
                      <a:pt x="18278476" y="9416596"/>
                    </a:lnTo>
                    <a:lnTo>
                      <a:pt x="18097500" y="9521371"/>
                    </a:lnTo>
                    <a:lnTo>
                      <a:pt x="18040348" y="9473746"/>
                    </a:lnTo>
                    <a:lnTo>
                      <a:pt x="17973676" y="9483271"/>
                    </a:lnTo>
                    <a:lnTo>
                      <a:pt x="17830800" y="9645196"/>
                    </a:lnTo>
                    <a:lnTo>
                      <a:pt x="17735548" y="9816646"/>
                    </a:lnTo>
                    <a:lnTo>
                      <a:pt x="17735548" y="9959521"/>
                    </a:lnTo>
                    <a:lnTo>
                      <a:pt x="17668876" y="10016671"/>
                    </a:lnTo>
                    <a:lnTo>
                      <a:pt x="17573624" y="10083346"/>
                    </a:lnTo>
                    <a:lnTo>
                      <a:pt x="17335500" y="10026196"/>
                    </a:lnTo>
                    <a:lnTo>
                      <a:pt x="16983076" y="10092871"/>
                    </a:lnTo>
                    <a:lnTo>
                      <a:pt x="16840200" y="10121446"/>
                    </a:lnTo>
                    <a:lnTo>
                      <a:pt x="16668748" y="10273846"/>
                    </a:lnTo>
                    <a:lnTo>
                      <a:pt x="16611600" y="10283371"/>
                    </a:lnTo>
                    <a:lnTo>
                      <a:pt x="16525876" y="10178596"/>
                    </a:lnTo>
                    <a:lnTo>
                      <a:pt x="16363948" y="10283371"/>
                    </a:lnTo>
                    <a:lnTo>
                      <a:pt x="16363948" y="10464346"/>
                    </a:lnTo>
                    <a:lnTo>
                      <a:pt x="16287748" y="10531021"/>
                    </a:lnTo>
                    <a:lnTo>
                      <a:pt x="16278224" y="10616746"/>
                    </a:lnTo>
                    <a:lnTo>
                      <a:pt x="16125824" y="10711996"/>
                    </a:lnTo>
                    <a:lnTo>
                      <a:pt x="16097252" y="10826296"/>
                    </a:lnTo>
                    <a:lnTo>
                      <a:pt x="15916276" y="10921546"/>
                    </a:lnTo>
                    <a:lnTo>
                      <a:pt x="15621000" y="10845346"/>
                    </a:lnTo>
                    <a:lnTo>
                      <a:pt x="15525748" y="10702471"/>
                    </a:lnTo>
                    <a:lnTo>
                      <a:pt x="15544800" y="10607221"/>
                    </a:lnTo>
                    <a:lnTo>
                      <a:pt x="15392400" y="10578646"/>
                    </a:lnTo>
                    <a:lnTo>
                      <a:pt x="15297148" y="10664371"/>
                    </a:lnTo>
                    <a:lnTo>
                      <a:pt x="15182852" y="10959646"/>
                    </a:lnTo>
                    <a:lnTo>
                      <a:pt x="15411452" y="11112046"/>
                    </a:lnTo>
                    <a:lnTo>
                      <a:pt x="15001876" y="11064421"/>
                    </a:lnTo>
                    <a:lnTo>
                      <a:pt x="14678024" y="11007271"/>
                    </a:lnTo>
                    <a:lnTo>
                      <a:pt x="14420852" y="11092996"/>
                    </a:lnTo>
                    <a:lnTo>
                      <a:pt x="14116052" y="10978696"/>
                    </a:lnTo>
                    <a:lnTo>
                      <a:pt x="14116052" y="10892971"/>
                    </a:lnTo>
                    <a:lnTo>
                      <a:pt x="13935076" y="10807246"/>
                    </a:lnTo>
                    <a:lnTo>
                      <a:pt x="13430252" y="10892971"/>
                    </a:lnTo>
                    <a:lnTo>
                      <a:pt x="12439616" y="11624373"/>
                    </a:lnTo>
                    <a:lnTo>
                      <a:pt x="12439652" y="11626396"/>
                    </a:lnTo>
                    <a:lnTo>
                      <a:pt x="11706224" y="12293146"/>
                    </a:lnTo>
                    <a:lnTo>
                      <a:pt x="10982324" y="13464721"/>
                    </a:lnTo>
                    <a:lnTo>
                      <a:pt x="10868024" y="14026696"/>
                    </a:lnTo>
                    <a:lnTo>
                      <a:pt x="10925176" y="14245771"/>
                    </a:lnTo>
                    <a:lnTo>
                      <a:pt x="10858500" y="14855371"/>
                    </a:lnTo>
                    <a:lnTo>
                      <a:pt x="10668000" y="15064921"/>
                    </a:lnTo>
                    <a:lnTo>
                      <a:pt x="10677524" y="15350671"/>
                    </a:lnTo>
                    <a:lnTo>
                      <a:pt x="10544176" y="15169696"/>
                    </a:lnTo>
                    <a:lnTo>
                      <a:pt x="10439400" y="15083971"/>
                    </a:lnTo>
                    <a:lnTo>
                      <a:pt x="10353676" y="14883946"/>
                    </a:lnTo>
                    <a:lnTo>
                      <a:pt x="9915524" y="14607721"/>
                    </a:lnTo>
                    <a:lnTo>
                      <a:pt x="9839324" y="14464846"/>
                    </a:lnTo>
                    <a:lnTo>
                      <a:pt x="9334500" y="14379121"/>
                    </a:lnTo>
                    <a:lnTo>
                      <a:pt x="9096376" y="14217196"/>
                    </a:lnTo>
                    <a:lnTo>
                      <a:pt x="8867776" y="14169571"/>
                    </a:lnTo>
                    <a:lnTo>
                      <a:pt x="8715376" y="14007646"/>
                    </a:lnTo>
                    <a:lnTo>
                      <a:pt x="8191500" y="13759996"/>
                    </a:lnTo>
                    <a:lnTo>
                      <a:pt x="7620000" y="13388521"/>
                    </a:lnTo>
                    <a:lnTo>
                      <a:pt x="7400924" y="13064671"/>
                    </a:lnTo>
                    <a:lnTo>
                      <a:pt x="7000876" y="13007521"/>
                    </a:lnTo>
                    <a:lnTo>
                      <a:pt x="6896100" y="13007521"/>
                    </a:lnTo>
                    <a:lnTo>
                      <a:pt x="6543676" y="12588421"/>
                    </a:lnTo>
                    <a:lnTo>
                      <a:pt x="5789984" y="12371735"/>
                    </a:lnTo>
                    <a:lnTo>
                      <a:pt x="4991100" y="12607471"/>
                    </a:lnTo>
                    <a:lnTo>
                      <a:pt x="4352924" y="13131346"/>
                    </a:lnTo>
                    <a:lnTo>
                      <a:pt x="4219576" y="13159921"/>
                    </a:lnTo>
                    <a:lnTo>
                      <a:pt x="3781424" y="13721896"/>
                    </a:lnTo>
                    <a:lnTo>
                      <a:pt x="3629024" y="13683796"/>
                    </a:lnTo>
                    <a:lnTo>
                      <a:pt x="3505200" y="13417096"/>
                    </a:lnTo>
                    <a:lnTo>
                      <a:pt x="3409948" y="13064671"/>
                    </a:lnTo>
                    <a:lnTo>
                      <a:pt x="3048000" y="12902746"/>
                    </a:lnTo>
                    <a:lnTo>
                      <a:pt x="3086100" y="12759871"/>
                    </a:lnTo>
                    <a:lnTo>
                      <a:pt x="2752724" y="12531271"/>
                    </a:lnTo>
                    <a:lnTo>
                      <a:pt x="2476500" y="12655096"/>
                    </a:lnTo>
                    <a:lnTo>
                      <a:pt x="2324100" y="12531271"/>
                    </a:lnTo>
                    <a:lnTo>
                      <a:pt x="2152652" y="12588421"/>
                    </a:lnTo>
                    <a:lnTo>
                      <a:pt x="2101048" y="12582438"/>
                    </a:lnTo>
                    <a:lnTo>
                      <a:pt x="1704976" y="13102771"/>
                    </a:lnTo>
                    <a:lnTo>
                      <a:pt x="1552576" y="13779046"/>
                    </a:lnTo>
                    <a:lnTo>
                      <a:pt x="1619252" y="14007646"/>
                    </a:lnTo>
                    <a:lnTo>
                      <a:pt x="1924052" y="14045746"/>
                    </a:lnTo>
                    <a:lnTo>
                      <a:pt x="2324100" y="14474371"/>
                    </a:lnTo>
                    <a:lnTo>
                      <a:pt x="2486024" y="14550571"/>
                    </a:lnTo>
                    <a:lnTo>
                      <a:pt x="2886076" y="14407696"/>
                    </a:lnTo>
                    <a:lnTo>
                      <a:pt x="3048000" y="14493421"/>
                    </a:lnTo>
                    <a:lnTo>
                      <a:pt x="3190876" y="14874421"/>
                    </a:lnTo>
                    <a:lnTo>
                      <a:pt x="3467100" y="15026821"/>
                    </a:lnTo>
                    <a:lnTo>
                      <a:pt x="3581400" y="15331621"/>
                    </a:lnTo>
                    <a:lnTo>
                      <a:pt x="3943348" y="15407821"/>
                    </a:lnTo>
                    <a:lnTo>
                      <a:pt x="4219576" y="15579271"/>
                    </a:lnTo>
                    <a:lnTo>
                      <a:pt x="4200524" y="15684046"/>
                    </a:lnTo>
                    <a:lnTo>
                      <a:pt x="4333876" y="15750721"/>
                    </a:lnTo>
                    <a:lnTo>
                      <a:pt x="4343400" y="15826921"/>
                    </a:lnTo>
                    <a:lnTo>
                      <a:pt x="4229100" y="15903121"/>
                    </a:lnTo>
                    <a:lnTo>
                      <a:pt x="4067176" y="15865021"/>
                    </a:lnTo>
                    <a:lnTo>
                      <a:pt x="4000500" y="16103146"/>
                    </a:lnTo>
                    <a:lnTo>
                      <a:pt x="3657600" y="16207921"/>
                    </a:lnTo>
                    <a:lnTo>
                      <a:pt x="3581400" y="16036471"/>
                    </a:lnTo>
                    <a:lnTo>
                      <a:pt x="3028948" y="15941221"/>
                    </a:lnTo>
                    <a:lnTo>
                      <a:pt x="2914652" y="16036471"/>
                    </a:lnTo>
                    <a:lnTo>
                      <a:pt x="2895600" y="15779296"/>
                    </a:lnTo>
                    <a:lnTo>
                      <a:pt x="2752724" y="15693571"/>
                    </a:lnTo>
                    <a:lnTo>
                      <a:pt x="2628900" y="15760246"/>
                    </a:lnTo>
                    <a:lnTo>
                      <a:pt x="2514600" y="16065046"/>
                    </a:lnTo>
                    <a:lnTo>
                      <a:pt x="2362200" y="16150771"/>
                    </a:lnTo>
                    <a:lnTo>
                      <a:pt x="2095500" y="16236496"/>
                    </a:lnTo>
                    <a:lnTo>
                      <a:pt x="2028824" y="16312696"/>
                    </a:lnTo>
                    <a:lnTo>
                      <a:pt x="2028824" y="16769896"/>
                    </a:lnTo>
                    <a:lnTo>
                      <a:pt x="2047876" y="16846096"/>
                    </a:lnTo>
                    <a:lnTo>
                      <a:pt x="1943100" y="16950871"/>
                    </a:lnTo>
                    <a:lnTo>
                      <a:pt x="1524000" y="17103271"/>
                    </a:lnTo>
                    <a:lnTo>
                      <a:pt x="1314452" y="17484271"/>
                    </a:lnTo>
                    <a:lnTo>
                      <a:pt x="1143000" y="17322346"/>
                    </a:lnTo>
                    <a:lnTo>
                      <a:pt x="933452" y="17379496"/>
                    </a:lnTo>
                    <a:lnTo>
                      <a:pt x="857252" y="17293771"/>
                    </a:lnTo>
                    <a:lnTo>
                      <a:pt x="638176" y="16693696"/>
                    </a:lnTo>
                    <a:lnTo>
                      <a:pt x="733424" y="16293646"/>
                    </a:lnTo>
                    <a:lnTo>
                      <a:pt x="914400" y="16017421"/>
                    </a:lnTo>
                    <a:lnTo>
                      <a:pt x="895348" y="15779296"/>
                    </a:lnTo>
                    <a:lnTo>
                      <a:pt x="1076324" y="15760246"/>
                    </a:lnTo>
                    <a:lnTo>
                      <a:pt x="1133476" y="14960146"/>
                    </a:lnTo>
                    <a:lnTo>
                      <a:pt x="733424" y="14474371"/>
                    </a:lnTo>
                    <a:lnTo>
                      <a:pt x="438148" y="14407696"/>
                    </a:lnTo>
                    <a:lnTo>
                      <a:pt x="333376" y="14083846"/>
                    </a:lnTo>
                    <a:lnTo>
                      <a:pt x="76200" y="14055271"/>
                    </a:lnTo>
                    <a:lnTo>
                      <a:pt x="38100" y="13931446"/>
                    </a:lnTo>
                    <a:lnTo>
                      <a:pt x="76200" y="13845721"/>
                    </a:lnTo>
                    <a:lnTo>
                      <a:pt x="0" y="13655221"/>
                    </a:lnTo>
                    <a:lnTo>
                      <a:pt x="47624" y="13531396"/>
                    </a:lnTo>
                    <a:lnTo>
                      <a:pt x="161924" y="13407571"/>
                    </a:lnTo>
                    <a:lnTo>
                      <a:pt x="219076" y="13188496"/>
                    </a:lnTo>
                    <a:lnTo>
                      <a:pt x="247652" y="12969421"/>
                    </a:lnTo>
                    <a:lnTo>
                      <a:pt x="161924" y="12512221"/>
                    </a:lnTo>
                    <a:lnTo>
                      <a:pt x="133348" y="12436021"/>
                    </a:lnTo>
                    <a:lnTo>
                      <a:pt x="209548" y="12312196"/>
                    </a:lnTo>
                    <a:lnTo>
                      <a:pt x="237016" y="12313445"/>
                    </a:lnTo>
                    <a:lnTo>
                      <a:pt x="457200" y="12131221"/>
                    </a:lnTo>
                    <a:lnTo>
                      <a:pt x="781052" y="12140746"/>
                    </a:lnTo>
                    <a:lnTo>
                      <a:pt x="904876" y="12074071"/>
                    </a:lnTo>
                    <a:lnTo>
                      <a:pt x="1019176" y="11883571"/>
                    </a:lnTo>
                    <a:lnTo>
                      <a:pt x="1162052" y="11883571"/>
                    </a:lnTo>
                    <a:lnTo>
                      <a:pt x="1171576" y="11778796"/>
                    </a:lnTo>
                    <a:lnTo>
                      <a:pt x="1266824" y="11597821"/>
                    </a:lnTo>
                    <a:lnTo>
                      <a:pt x="1390652" y="11693071"/>
                    </a:lnTo>
                    <a:lnTo>
                      <a:pt x="1466852" y="11788321"/>
                    </a:lnTo>
                    <a:lnTo>
                      <a:pt x="1657348" y="11750221"/>
                    </a:lnTo>
                    <a:lnTo>
                      <a:pt x="1666876" y="11502571"/>
                    </a:lnTo>
                    <a:lnTo>
                      <a:pt x="1800224" y="11378746"/>
                    </a:lnTo>
                    <a:lnTo>
                      <a:pt x="1981200" y="11083471"/>
                    </a:lnTo>
                    <a:lnTo>
                      <a:pt x="2314576" y="10864396"/>
                    </a:lnTo>
                    <a:lnTo>
                      <a:pt x="2343148" y="10759621"/>
                    </a:lnTo>
                    <a:lnTo>
                      <a:pt x="2247900" y="10635796"/>
                    </a:lnTo>
                    <a:lnTo>
                      <a:pt x="2019300" y="10273846"/>
                    </a:lnTo>
                    <a:lnTo>
                      <a:pt x="1695452" y="9883321"/>
                    </a:lnTo>
                    <a:lnTo>
                      <a:pt x="1800224" y="9559471"/>
                    </a:lnTo>
                    <a:lnTo>
                      <a:pt x="1781176" y="9426121"/>
                    </a:lnTo>
                    <a:lnTo>
                      <a:pt x="2028824" y="9445171"/>
                    </a:lnTo>
                    <a:lnTo>
                      <a:pt x="2105024" y="9407071"/>
                    </a:lnTo>
                    <a:lnTo>
                      <a:pt x="2162176" y="9283246"/>
                    </a:lnTo>
                    <a:lnTo>
                      <a:pt x="2247900" y="9283246"/>
                    </a:lnTo>
                    <a:lnTo>
                      <a:pt x="2524124" y="9559471"/>
                    </a:lnTo>
                    <a:lnTo>
                      <a:pt x="2619376" y="9559471"/>
                    </a:lnTo>
                    <a:lnTo>
                      <a:pt x="2705100" y="9635671"/>
                    </a:lnTo>
                    <a:lnTo>
                      <a:pt x="2695576" y="9759496"/>
                    </a:lnTo>
                    <a:lnTo>
                      <a:pt x="3105148" y="9930946"/>
                    </a:lnTo>
                    <a:lnTo>
                      <a:pt x="3181348" y="10035721"/>
                    </a:lnTo>
                    <a:lnTo>
                      <a:pt x="3371852" y="9940471"/>
                    </a:lnTo>
                    <a:lnTo>
                      <a:pt x="3457576" y="9959521"/>
                    </a:lnTo>
                    <a:lnTo>
                      <a:pt x="3571876" y="9940471"/>
                    </a:lnTo>
                    <a:lnTo>
                      <a:pt x="3743324" y="9807121"/>
                    </a:lnTo>
                    <a:lnTo>
                      <a:pt x="3819524" y="9807121"/>
                    </a:lnTo>
                    <a:lnTo>
                      <a:pt x="3857624" y="10054771"/>
                    </a:lnTo>
                    <a:lnTo>
                      <a:pt x="4314824" y="10235746"/>
                    </a:lnTo>
                    <a:lnTo>
                      <a:pt x="4705348" y="10045246"/>
                    </a:lnTo>
                    <a:lnTo>
                      <a:pt x="5048252" y="9473746"/>
                    </a:lnTo>
                    <a:lnTo>
                      <a:pt x="5115828" y="9113329"/>
                    </a:lnTo>
                    <a:lnTo>
                      <a:pt x="5096328" y="9114971"/>
                    </a:lnTo>
                    <a:lnTo>
                      <a:pt x="4835072" y="8636001"/>
                    </a:lnTo>
                    <a:lnTo>
                      <a:pt x="4965700" y="8418286"/>
                    </a:lnTo>
                    <a:lnTo>
                      <a:pt x="4965700" y="8287658"/>
                    </a:lnTo>
                    <a:lnTo>
                      <a:pt x="4864100" y="8186058"/>
                    </a:lnTo>
                    <a:lnTo>
                      <a:pt x="4747988" y="7779658"/>
                    </a:lnTo>
                    <a:lnTo>
                      <a:pt x="4849588" y="7634515"/>
                    </a:lnTo>
                    <a:lnTo>
                      <a:pt x="4849588" y="7547429"/>
                    </a:lnTo>
                    <a:cubicBezTo>
                      <a:pt x="4984444" y="7472508"/>
                      <a:pt x="4930404" y="7474858"/>
                      <a:pt x="4994728" y="7474858"/>
                    </a:cubicBezTo>
                    <a:lnTo>
                      <a:pt x="5255988" y="7315201"/>
                    </a:lnTo>
                    <a:lnTo>
                      <a:pt x="5343072" y="7344229"/>
                    </a:lnTo>
                    <a:lnTo>
                      <a:pt x="5618844" y="7112002"/>
                    </a:lnTo>
                    <a:lnTo>
                      <a:pt x="5807528" y="6473371"/>
                    </a:lnTo>
                    <a:lnTo>
                      <a:pt x="5763988" y="5268687"/>
                    </a:lnTo>
                    <a:lnTo>
                      <a:pt x="5952672" y="5094514"/>
                    </a:lnTo>
                    <a:lnTo>
                      <a:pt x="5996212" y="4920344"/>
                    </a:lnTo>
                    <a:lnTo>
                      <a:pt x="6083300" y="4688116"/>
                    </a:lnTo>
                    <a:lnTo>
                      <a:pt x="6155872" y="4267202"/>
                    </a:lnTo>
                    <a:lnTo>
                      <a:pt x="6228444" y="3744687"/>
                    </a:lnTo>
                    <a:lnTo>
                      <a:pt x="5996212" y="2525485"/>
                    </a:lnTo>
                    <a:lnTo>
                      <a:pt x="5546272" y="1509485"/>
                    </a:lnTo>
                    <a:lnTo>
                      <a:pt x="5531756" y="1248228"/>
                    </a:lnTo>
                    <a:lnTo>
                      <a:pt x="5662388" y="1045028"/>
                    </a:lnTo>
                    <a:lnTo>
                      <a:pt x="5662388" y="972457"/>
                    </a:lnTo>
                    <a:lnTo>
                      <a:pt x="5749472" y="769257"/>
                    </a:lnTo>
                    <a:lnTo>
                      <a:pt x="5691412" y="595085"/>
                    </a:lnTo>
                    <a:lnTo>
                      <a:pt x="5705928" y="362857"/>
                    </a:lnTo>
                    <a:lnTo>
                      <a:pt x="5952672" y="551542"/>
                    </a:lnTo>
                    <a:lnTo>
                      <a:pt x="6083300" y="595085"/>
                    </a:lnTo>
                    <a:lnTo>
                      <a:pt x="6359072" y="478971"/>
                    </a:lnTo>
                    <a:lnTo>
                      <a:pt x="6431644" y="348342"/>
                    </a:lnTo>
                    <a:lnTo>
                      <a:pt x="6489700" y="87085"/>
                    </a:ln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12" name="フリーフォーム: 図形 211">
                <a:extLst>
                  <a:ext uri="{FF2B5EF4-FFF2-40B4-BE49-F238E27FC236}">
                    <a16:creationId xmlns:a16="http://schemas.microsoft.com/office/drawing/2014/main" id="{7AF7E1DF-E888-862A-423D-7B81C36E4BA0}"/>
                  </a:ext>
                </a:extLst>
              </p:cNvPr>
              <p:cNvSpPr/>
              <p:nvPr/>
            </p:nvSpPr>
            <p:spPr>
              <a:xfrm>
                <a:off x="3941336" y="3383440"/>
                <a:ext cx="386804" cy="159381"/>
              </a:xfrm>
              <a:custGeom>
                <a:avLst/>
                <a:gdLst>
                  <a:gd name="connsiteX0" fmla="*/ 330376 w 386804"/>
                  <a:gd name="connsiteY0" fmla="*/ 0 h 159381"/>
                  <a:gd name="connsiteX1" fmla="*/ 343118 w 386804"/>
                  <a:gd name="connsiteY1" fmla="*/ 0 h 159381"/>
                  <a:gd name="connsiteX2" fmla="*/ 336747 w 386804"/>
                  <a:gd name="connsiteY2" fmla="*/ 27304 h 159381"/>
                  <a:gd name="connsiteX3" fmla="*/ 346758 w 386804"/>
                  <a:gd name="connsiteY3" fmla="*/ 37315 h 159381"/>
                  <a:gd name="connsiteX4" fmla="*/ 379523 w 386804"/>
                  <a:gd name="connsiteY4" fmla="*/ 35495 h 159381"/>
                  <a:gd name="connsiteX5" fmla="*/ 378613 w 386804"/>
                  <a:gd name="connsiteY5" fmla="*/ 42776 h 159381"/>
                  <a:gd name="connsiteX6" fmla="*/ 383164 w 386804"/>
                  <a:gd name="connsiteY6" fmla="*/ 50057 h 159381"/>
                  <a:gd name="connsiteX7" fmla="*/ 386804 w 386804"/>
                  <a:gd name="connsiteY7" fmla="*/ 68260 h 159381"/>
                  <a:gd name="connsiteX8" fmla="*/ 383164 w 386804"/>
                  <a:gd name="connsiteY8" fmla="*/ 75541 h 159381"/>
                  <a:gd name="connsiteX9" fmla="*/ 376793 w 386804"/>
                  <a:gd name="connsiteY9" fmla="*/ 73720 h 159381"/>
                  <a:gd name="connsiteX10" fmla="*/ 371332 w 386804"/>
                  <a:gd name="connsiteY10" fmla="*/ 86462 h 159381"/>
                  <a:gd name="connsiteX11" fmla="*/ 371332 w 386804"/>
                  <a:gd name="connsiteY11" fmla="*/ 93743 h 159381"/>
                  <a:gd name="connsiteX12" fmla="*/ 364961 w 386804"/>
                  <a:gd name="connsiteY12" fmla="*/ 99204 h 159381"/>
                  <a:gd name="connsiteX13" fmla="*/ 371332 w 386804"/>
                  <a:gd name="connsiteY13" fmla="*/ 106485 h 159381"/>
                  <a:gd name="connsiteX14" fmla="*/ 367691 w 386804"/>
                  <a:gd name="connsiteY14" fmla="*/ 119227 h 159381"/>
                  <a:gd name="connsiteX15" fmla="*/ 367691 w 386804"/>
                  <a:gd name="connsiteY15" fmla="*/ 129238 h 159381"/>
                  <a:gd name="connsiteX16" fmla="*/ 353129 w 386804"/>
                  <a:gd name="connsiteY16" fmla="*/ 133789 h 159381"/>
                  <a:gd name="connsiteX17" fmla="*/ 346758 w 386804"/>
                  <a:gd name="connsiteY17" fmla="*/ 151081 h 159381"/>
                  <a:gd name="connsiteX18" fmla="*/ 337657 w 386804"/>
                  <a:gd name="connsiteY18" fmla="*/ 156542 h 159381"/>
                  <a:gd name="connsiteX19" fmla="*/ 340212 w 386804"/>
                  <a:gd name="connsiteY19" fmla="*/ 159381 h 159381"/>
                  <a:gd name="connsiteX20" fmla="*/ 18773 w 386804"/>
                  <a:gd name="connsiteY20" fmla="*/ 159381 h 159381"/>
                  <a:gd name="connsiteX21" fmla="*/ 20022 w 386804"/>
                  <a:gd name="connsiteY21" fmla="*/ 155632 h 159381"/>
                  <a:gd name="connsiteX22" fmla="*/ 19112 w 386804"/>
                  <a:gd name="connsiteY22" fmla="*/ 135609 h 159381"/>
                  <a:gd name="connsiteX23" fmla="*/ 23663 w 386804"/>
                  <a:gd name="connsiteY23" fmla="*/ 133789 h 159381"/>
                  <a:gd name="connsiteX24" fmla="*/ 29124 w 386804"/>
                  <a:gd name="connsiteY24" fmla="*/ 113766 h 159381"/>
                  <a:gd name="connsiteX25" fmla="*/ 29124 w 386804"/>
                  <a:gd name="connsiteY25" fmla="*/ 70080 h 159381"/>
                  <a:gd name="connsiteX26" fmla="*/ 21843 w 386804"/>
                  <a:gd name="connsiteY26" fmla="*/ 60069 h 159381"/>
                  <a:gd name="connsiteX27" fmla="*/ 14562 w 386804"/>
                  <a:gd name="connsiteY27" fmla="*/ 54608 h 159381"/>
                  <a:gd name="connsiteX28" fmla="*/ 13651 w 386804"/>
                  <a:gd name="connsiteY28" fmla="*/ 50967 h 159381"/>
                  <a:gd name="connsiteX29" fmla="*/ 0 w 386804"/>
                  <a:gd name="connsiteY29" fmla="*/ 34585 h 159381"/>
                  <a:gd name="connsiteX30" fmla="*/ 136 w 386804"/>
                  <a:gd name="connsiteY30" fmla="*/ 34376 h 159381"/>
                  <a:gd name="connsiteX31" fmla="*/ 21843 w 386804"/>
                  <a:gd name="connsiteY31" fmla="*/ 30034 h 159381"/>
                  <a:gd name="connsiteX32" fmla="*/ 30944 w 386804"/>
                  <a:gd name="connsiteY32" fmla="*/ 37315 h 159381"/>
                  <a:gd name="connsiteX33" fmla="*/ 32764 w 386804"/>
                  <a:gd name="connsiteY33" fmla="*/ 20023 h 159381"/>
                  <a:gd name="connsiteX34" fmla="*/ 47326 w 386804"/>
                  <a:gd name="connsiteY34" fmla="*/ 18203 h 159381"/>
                  <a:gd name="connsiteX35" fmla="*/ 59158 w 386804"/>
                  <a:gd name="connsiteY35" fmla="*/ 22753 h 159381"/>
                  <a:gd name="connsiteX36" fmla="*/ 60978 w 386804"/>
                  <a:gd name="connsiteY36" fmla="*/ 29124 h 159381"/>
                  <a:gd name="connsiteX37" fmla="*/ 97383 w 386804"/>
                  <a:gd name="connsiteY37" fmla="*/ 28214 h 159381"/>
                  <a:gd name="connsiteX38" fmla="*/ 106485 w 386804"/>
                  <a:gd name="connsiteY38" fmla="*/ 31855 h 159381"/>
                  <a:gd name="connsiteX39" fmla="*/ 127417 w 386804"/>
                  <a:gd name="connsiteY39" fmla="*/ 28214 h 159381"/>
                  <a:gd name="connsiteX40" fmla="*/ 145620 w 386804"/>
                  <a:gd name="connsiteY40" fmla="*/ 29124 h 159381"/>
                  <a:gd name="connsiteX41" fmla="*/ 149261 w 386804"/>
                  <a:gd name="connsiteY41" fmla="*/ 17293 h 159381"/>
                  <a:gd name="connsiteX42" fmla="*/ 160182 w 386804"/>
                  <a:gd name="connsiteY42" fmla="*/ 10012 h 159381"/>
                  <a:gd name="connsiteX43" fmla="*/ 179295 w 386804"/>
                  <a:gd name="connsiteY43" fmla="*/ 10922 h 159381"/>
                  <a:gd name="connsiteX44" fmla="*/ 181115 w 386804"/>
                  <a:gd name="connsiteY44" fmla="*/ 20023 h 159381"/>
                  <a:gd name="connsiteX45" fmla="*/ 195677 w 386804"/>
                  <a:gd name="connsiteY45" fmla="*/ 20933 h 159381"/>
                  <a:gd name="connsiteX46" fmla="*/ 199318 w 386804"/>
                  <a:gd name="connsiteY46" fmla="*/ 30034 h 159381"/>
                  <a:gd name="connsiteX47" fmla="*/ 211149 w 386804"/>
                  <a:gd name="connsiteY47" fmla="*/ 33675 h 159381"/>
                  <a:gd name="connsiteX48" fmla="*/ 215700 w 386804"/>
                  <a:gd name="connsiteY48" fmla="*/ 41866 h 159381"/>
                  <a:gd name="connsiteX49" fmla="*/ 227532 w 386804"/>
                  <a:gd name="connsiteY49" fmla="*/ 47327 h 159381"/>
                  <a:gd name="connsiteX50" fmla="*/ 227532 w 386804"/>
                  <a:gd name="connsiteY50" fmla="*/ 36405 h 159381"/>
                  <a:gd name="connsiteX51" fmla="*/ 240274 w 386804"/>
                  <a:gd name="connsiteY51" fmla="*/ 32765 h 159381"/>
                  <a:gd name="connsiteX52" fmla="*/ 251195 w 386804"/>
                  <a:gd name="connsiteY52" fmla="*/ 40046 h 159381"/>
                  <a:gd name="connsiteX53" fmla="*/ 251195 w 386804"/>
                  <a:gd name="connsiteY53" fmla="*/ 44596 h 159381"/>
                  <a:gd name="connsiteX54" fmla="*/ 265757 w 386804"/>
                  <a:gd name="connsiteY54" fmla="*/ 44596 h 159381"/>
                  <a:gd name="connsiteX55" fmla="*/ 274858 w 386804"/>
                  <a:gd name="connsiteY55" fmla="*/ 35495 h 159381"/>
                  <a:gd name="connsiteX56" fmla="*/ 281229 w 386804"/>
                  <a:gd name="connsiteY56" fmla="*/ 35495 h 159381"/>
                  <a:gd name="connsiteX57" fmla="*/ 288510 w 386804"/>
                  <a:gd name="connsiteY57" fmla="*/ 40956 h 159381"/>
                  <a:gd name="connsiteX58" fmla="*/ 292151 w 386804"/>
                  <a:gd name="connsiteY58" fmla="*/ 30034 h 159381"/>
                  <a:gd name="connsiteX59" fmla="*/ 303072 w 386804"/>
                  <a:gd name="connsiteY59" fmla="*/ 22753 h 159381"/>
                  <a:gd name="connsiteX60" fmla="*/ 316724 w 386804"/>
                  <a:gd name="connsiteY60" fmla="*/ 26394 h 159381"/>
                  <a:gd name="connsiteX61" fmla="*/ 317634 w 386804"/>
                  <a:gd name="connsiteY61" fmla="*/ 10012 h 159381"/>
                  <a:gd name="connsiteX0" fmla="*/ 330376 w 386804"/>
                  <a:gd name="connsiteY0" fmla="*/ 0 h 221773"/>
                  <a:gd name="connsiteX1" fmla="*/ 343118 w 386804"/>
                  <a:gd name="connsiteY1" fmla="*/ 0 h 221773"/>
                  <a:gd name="connsiteX2" fmla="*/ 336747 w 386804"/>
                  <a:gd name="connsiteY2" fmla="*/ 27304 h 221773"/>
                  <a:gd name="connsiteX3" fmla="*/ 346758 w 386804"/>
                  <a:gd name="connsiteY3" fmla="*/ 37315 h 221773"/>
                  <a:gd name="connsiteX4" fmla="*/ 379523 w 386804"/>
                  <a:gd name="connsiteY4" fmla="*/ 35495 h 221773"/>
                  <a:gd name="connsiteX5" fmla="*/ 378613 w 386804"/>
                  <a:gd name="connsiteY5" fmla="*/ 42776 h 221773"/>
                  <a:gd name="connsiteX6" fmla="*/ 383164 w 386804"/>
                  <a:gd name="connsiteY6" fmla="*/ 50057 h 221773"/>
                  <a:gd name="connsiteX7" fmla="*/ 386804 w 386804"/>
                  <a:gd name="connsiteY7" fmla="*/ 68260 h 221773"/>
                  <a:gd name="connsiteX8" fmla="*/ 383164 w 386804"/>
                  <a:gd name="connsiteY8" fmla="*/ 75541 h 221773"/>
                  <a:gd name="connsiteX9" fmla="*/ 376793 w 386804"/>
                  <a:gd name="connsiteY9" fmla="*/ 73720 h 221773"/>
                  <a:gd name="connsiteX10" fmla="*/ 371332 w 386804"/>
                  <a:gd name="connsiteY10" fmla="*/ 86462 h 221773"/>
                  <a:gd name="connsiteX11" fmla="*/ 371332 w 386804"/>
                  <a:gd name="connsiteY11" fmla="*/ 93743 h 221773"/>
                  <a:gd name="connsiteX12" fmla="*/ 364961 w 386804"/>
                  <a:gd name="connsiteY12" fmla="*/ 99204 h 221773"/>
                  <a:gd name="connsiteX13" fmla="*/ 371332 w 386804"/>
                  <a:gd name="connsiteY13" fmla="*/ 106485 h 221773"/>
                  <a:gd name="connsiteX14" fmla="*/ 367691 w 386804"/>
                  <a:gd name="connsiteY14" fmla="*/ 119227 h 221773"/>
                  <a:gd name="connsiteX15" fmla="*/ 367691 w 386804"/>
                  <a:gd name="connsiteY15" fmla="*/ 129238 h 221773"/>
                  <a:gd name="connsiteX16" fmla="*/ 353129 w 386804"/>
                  <a:gd name="connsiteY16" fmla="*/ 133789 h 221773"/>
                  <a:gd name="connsiteX17" fmla="*/ 346758 w 386804"/>
                  <a:gd name="connsiteY17" fmla="*/ 151081 h 221773"/>
                  <a:gd name="connsiteX18" fmla="*/ 337657 w 386804"/>
                  <a:gd name="connsiteY18" fmla="*/ 156542 h 221773"/>
                  <a:gd name="connsiteX19" fmla="*/ 340212 w 386804"/>
                  <a:gd name="connsiteY19" fmla="*/ 159381 h 221773"/>
                  <a:gd name="connsiteX20" fmla="*/ 173281 w 386804"/>
                  <a:gd name="connsiteY20" fmla="*/ 221773 h 221773"/>
                  <a:gd name="connsiteX21" fmla="*/ 18773 w 386804"/>
                  <a:gd name="connsiteY21" fmla="*/ 159381 h 221773"/>
                  <a:gd name="connsiteX22" fmla="*/ 20022 w 386804"/>
                  <a:gd name="connsiteY22" fmla="*/ 155632 h 221773"/>
                  <a:gd name="connsiteX23" fmla="*/ 19112 w 386804"/>
                  <a:gd name="connsiteY23" fmla="*/ 135609 h 221773"/>
                  <a:gd name="connsiteX24" fmla="*/ 23663 w 386804"/>
                  <a:gd name="connsiteY24" fmla="*/ 133789 h 221773"/>
                  <a:gd name="connsiteX25" fmla="*/ 29124 w 386804"/>
                  <a:gd name="connsiteY25" fmla="*/ 113766 h 221773"/>
                  <a:gd name="connsiteX26" fmla="*/ 29124 w 386804"/>
                  <a:gd name="connsiteY26" fmla="*/ 70080 h 221773"/>
                  <a:gd name="connsiteX27" fmla="*/ 21843 w 386804"/>
                  <a:gd name="connsiteY27" fmla="*/ 60069 h 221773"/>
                  <a:gd name="connsiteX28" fmla="*/ 14562 w 386804"/>
                  <a:gd name="connsiteY28" fmla="*/ 54608 h 221773"/>
                  <a:gd name="connsiteX29" fmla="*/ 13651 w 386804"/>
                  <a:gd name="connsiteY29" fmla="*/ 50967 h 221773"/>
                  <a:gd name="connsiteX30" fmla="*/ 0 w 386804"/>
                  <a:gd name="connsiteY30" fmla="*/ 34585 h 221773"/>
                  <a:gd name="connsiteX31" fmla="*/ 136 w 386804"/>
                  <a:gd name="connsiteY31" fmla="*/ 34376 h 221773"/>
                  <a:gd name="connsiteX32" fmla="*/ 21843 w 386804"/>
                  <a:gd name="connsiteY32" fmla="*/ 30034 h 221773"/>
                  <a:gd name="connsiteX33" fmla="*/ 30944 w 386804"/>
                  <a:gd name="connsiteY33" fmla="*/ 37315 h 221773"/>
                  <a:gd name="connsiteX34" fmla="*/ 32764 w 386804"/>
                  <a:gd name="connsiteY34" fmla="*/ 20023 h 221773"/>
                  <a:gd name="connsiteX35" fmla="*/ 47326 w 386804"/>
                  <a:gd name="connsiteY35" fmla="*/ 18203 h 221773"/>
                  <a:gd name="connsiteX36" fmla="*/ 59158 w 386804"/>
                  <a:gd name="connsiteY36" fmla="*/ 22753 h 221773"/>
                  <a:gd name="connsiteX37" fmla="*/ 60978 w 386804"/>
                  <a:gd name="connsiteY37" fmla="*/ 29124 h 221773"/>
                  <a:gd name="connsiteX38" fmla="*/ 97383 w 386804"/>
                  <a:gd name="connsiteY38" fmla="*/ 28214 h 221773"/>
                  <a:gd name="connsiteX39" fmla="*/ 106485 w 386804"/>
                  <a:gd name="connsiteY39" fmla="*/ 31855 h 221773"/>
                  <a:gd name="connsiteX40" fmla="*/ 127417 w 386804"/>
                  <a:gd name="connsiteY40" fmla="*/ 28214 h 221773"/>
                  <a:gd name="connsiteX41" fmla="*/ 145620 w 386804"/>
                  <a:gd name="connsiteY41" fmla="*/ 29124 h 221773"/>
                  <a:gd name="connsiteX42" fmla="*/ 149261 w 386804"/>
                  <a:gd name="connsiteY42" fmla="*/ 17293 h 221773"/>
                  <a:gd name="connsiteX43" fmla="*/ 160182 w 386804"/>
                  <a:gd name="connsiteY43" fmla="*/ 10012 h 221773"/>
                  <a:gd name="connsiteX44" fmla="*/ 179295 w 386804"/>
                  <a:gd name="connsiteY44" fmla="*/ 10922 h 221773"/>
                  <a:gd name="connsiteX45" fmla="*/ 181115 w 386804"/>
                  <a:gd name="connsiteY45" fmla="*/ 20023 h 221773"/>
                  <a:gd name="connsiteX46" fmla="*/ 195677 w 386804"/>
                  <a:gd name="connsiteY46" fmla="*/ 20933 h 221773"/>
                  <a:gd name="connsiteX47" fmla="*/ 199318 w 386804"/>
                  <a:gd name="connsiteY47" fmla="*/ 30034 h 221773"/>
                  <a:gd name="connsiteX48" fmla="*/ 211149 w 386804"/>
                  <a:gd name="connsiteY48" fmla="*/ 33675 h 221773"/>
                  <a:gd name="connsiteX49" fmla="*/ 215700 w 386804"/>
                  <a:gd name="connsiteY49" fmla="*/ 41866 h 221773"/>
                  <a:gd name="connsiteX50" fmla="*/ 227532 w 386804"/>
                  <a:gd name="connsiteY50" fmla="*/ 47327 h 221773"/>
                  <a:gd name="connsiteX51" fmla="*/ 227532 w 386804"/>
                  <a:gd name="connsiteY51" fmla="*/ 36405 h 221773"/>
                  <a:gd name="connsiteX52" fmla="*/ 240274 w 386804"/>
                  <a:gd name="connsiteY52" fmla="*/ 32765 h 221773"/>
                  <a:gd name="connsiteX53" fmla="*/ 251195 w 386804"/>
                  <a:gd name="connsiteY53" fmla="*/ 40046 h 221773"/>
                  <a:gd name="connsiteX54" fmla="*/ 251195 w 386804"/>
                  <a:gd name="connsiteY54" fmla="*/ 44596 h 221773"/>
                  <a:gd name="connsiteX55" fmla="*/ 265757 w 386804"/>
                  <a:gd name="connsiteY55" fmla="*/ 44596 h 221773"/>
                  <a:gd name="connsiteX56" fmla="*/ 274858 w 386804"/>
                  <a:gd name="connsiteY56" fmla="*/ 35495 h 221773"/>
                  <a:gd name="connsiteX57" fmla="*/ 281229 w 386804"/>
                  <a:gd name="connsiteY57" fmla="*/ 35495 h 221773"/>
                  <a:gd name="connsiteX58" fmla="*/ 288510 w 386804"/>
                  <a:gd name="connsiteY58" fmla="*/ 40956 h 221773"/>
                  <a:gd name="connsiteX59" fmla="*/ 292151 w 386804"/>
                  <a:gd name="connsiteY59" fmla="*/ 30034 h 221773"/>
                  <a:gd name="connsiteX60" fmla="*/ 303072 w 386804"/>
                  <a:gd name="connsiteY60" fmla="*/ 22753 h 221773"/>
                  <a:gd name="connsiteX61" fmla="*/ 316724 w 386804"/>
                  <a:gd name="connsiteY61" fmla="*/ 26394 h 221773"/>
                  <a:gd name="connsiteX62" fmla="*/ 317634 w 386804"/>
                  <a:gd name="connsiteY62" fmla="*/ 10012 h 221773"/>
                  <a:gd name="connsiteX63" fmla="*/ 330376 w 386804"/>
                  <a:gd name="connsiteY63" fmla="*/ 0 h 221773"/>
                  <a:gd name="connsiteX0" fmla="*/ 173281 w 386804"/>
                  <a:gd name="connsiteY0" fmla="*/ 221773 h 313213"/>
                  <a:gd name="connsiteX1" fmla="*/ 18773 w 386804"/>
                  <a:gd name="connsiteY1" fmla="*/ 159381 h 313213"/>
                  <a:gd name="connsiteX2" fmla="*/ 20022 w 386804"/>
                  <a:gd name="connsiteY2" fmla="*/ 155632 h 313213"/>
                  <a:gd name="connsiteX3" fmla="*/ 19112 w 386804"/>
                  <a:gd name="connsiteY3" fmla="*/ 135609 h 313213"/>
                  <a:gd name="connsiteX4" fmla="*/ 23663 w 386804"/>
                  <a:gd name="connsiteY4" fmla="*/ 133789 h 313213"/>
                  <a:gd name="connsiteX5" fmla="*/ 29124 w 386804"/>
                  <a:gd name="connsiteY5" fmla="*/ 113766 h 313213"/>
                  <a:gd name="connsiteX6" fmla="*/ 29124 w 386804"/>
                  <a:gd name="connsiteY6" fmla="*/ 70080 h 313213"/>
                  <a:gd name="connsiteX7" fmla="*/ 21843 w 386804"/>
                  <a:gd name="connsiteY7" fmla="*/ 60069 h 313213"/>
                  <a:gd name="connsiteX8" fmla="*/ 14562 w 386804"/>
                  <a:gd name="connsiteY8" fmla="*/ 54608 h 313213"/>
                  <a:gd name="connsiteX9" fmla="*/ 13651 w 386804"/>
                  <a:gd name="connsiteY9" fmla="*/ 50967 h 313213"/>
                  <a:gd name="connsiteX10" fmla="*/ 0 w 386804"/>
                  <a:gd name="connsiteY10" fmla="*/ 34585 h 313213"/>
                  <a:gd name="connsiteX11" fmla="*/ 136 w 386804"/>
                  <a:gd name="connsiteY11" fmla="*/ 34376 h 313213"/>
                  <a:gd name="connsiteX12" fmla="*/ 21843 w 386804"/>
                  <a:gd name="connsiteY12" fmla="*/ 30034 h 313213"/>
                  <a:gd name="connsiteX13" fmla="*/ 30944 w 386804"/>
                  <a:gd name="connsiteY13" fmla="*/ 37315 h 313213"/>
                  <a:gd name="connsiteX14" fmla="*/ 32764 w 386804"/>
                  <a:gd name="connsiteY14" fmla="*/ 20023 h 313213"/>
                  <a:gd name="connsiteX15" fmla="*/ 47326 w 386804"/>
                  <a:gd name="connsiteY15" fmla="*/ 18203 h 313213"/>
                  <a:gd name="connsiteX16" fmla="*/ 59158 w 386804"/>
                  <a:gd name="connsiteY16" fmla="*/ 22753 h 313213"/>
                  <a:gd name="connsiteX17" fmla="*/ 60978 w 386804"/>
                  <a:gd name="connsiteY17" fmla="*/ 29124 h 313213"/>
                  <a:gd name="connsiteX18" fmla="*/ 97383 w 386804"/>
                  <a:gd name="connsiteY18" fmla="*/ 28214 h 313213"/>
                  <a:gd name="connsiteX19" fmla="*/ 106485 w 386804"/>
                  <a:gd name="connsiteY19" fmla="*/ 31855 h 313213"/>
                  <a:gd name="connsiteX20" fmla="*/ 127417 w 386804"/>
                  <a:gd name="connsiteY20" fmla="*/ 28214 h 313213"/>
                  <a:gd name="connsiteX21" fmla="*/ 145620 w 386804"/>
                  <a:gd name="connsiteY21" fmla="*/ 29124 h 313213"/>
                  <a:gd name="connsiteX22" fmla="*/ 149261 w 386804"/>
                  <a:gd name="connsiteY22" fmla="*/ 17293 h 313213"/>
                  <a:gd name="connsiteX23" fmla="*/ 160182 w 386804"/>
                  <a:gd name="connsiteY23" fmla="*/ 10012 h 313213"/>
                  <a:gd name="connsiteX24" fmla="*/ 179295 w 386804"/>
                  <a:gd name="connsiteY24" fmla="*/ 10922 h 313213"/>
                  <a:gd name="connsiteX25" fmla="*/ 181115 w 386804"/>
                  <a:gd name="connsiteY25" fmla="*/ 20023 h 313213"/>
                  <a:gd name="connsiteX26" fmla="*/ 195677 w 386804"/>
                  <a:gd name="connsiteY26" fmla="*/ 20933 h 313213"/>
                  <a:gd name="connsiteX27" fmla="*/ 199318 w 386804"/>
                  <a:gd name="connsiteY27" fmla="*/ 30034 h 313213"/>
                  <a:gd name="connsiteX28" fmla="*/ 211149 w 386804"/>
                  <a:gd name="connsiteY28" fmla="*/ 33675 h 313213"/>
                  <a:gd name="connsiteX29" fmla="*/ 215700 w 386804"/>
                  <a:gd name="connsiteY29" fmla="*/ 41866 h 313213"/>
                  <a:gd name="connsiteX30" fmla="*/ 227532 w 386804"/>
                  <a:gd name="connsiteY30" fmla="*/ 47327 h 313213"/>
                  <a:gd name="connsiteX31" fmla="*/ 227532 w 386804"/>
                  <a:gd name="connsiteY31" fmla="*/ 36405 h 313213"/>
                  <a:gd name="connsiteX32" fmla="*/ 240274 w 386804"/>
                  <a:gd name="connsiteY32" fmla="*/ 32765 h 313213"/>
                  <a:gd name="connsiteX33" fmla="*/ 251195 w 386804"/>
                  <a:gd name="connsiteY33" fmla="*/ 40046 h 313213"/>
                  <a:gd name="connsiteX34" fmla="*/ 251195 w 386804"/>
                  <a:gd name="connsiteY34" fmla="*/ 44596 h 313213"/>
                  <a:gd name="connsiteX35" fmla="*/ 265757 w 386804"/>
                  <a:gd name="connsiteY35" fmla="*/ 44596 h 313213"/>
                  <a:gd name="connsiteX36" fmla="*/ 274858 w 386804"/>
                  <a:gd name="connsiteY36" fmla="*/ 35495 h 313213"/>
                  <a:gd name="connsiteX37" fmla="*/ 281229 w 386804"/>
                  <a:gd name="connsiteY37" fmla="*/ 35495 h 313213"/>
                  <a:gd name="connsiteX38" fmla="*/ 288510 w 386804"/>
                  <a:gd name="connsiteY38" fmla="*/ 40956 h 313213"/>
                  <a:gd name="connsiteX39" fmla="*/ 292151 w 386804"/>
                  <a:gd name="connsiteY39" fmla="*/ 30034 h 313213"/>
                  <a:gd name="connsiteX40" fmla="*/ 303072 w 386804"/>
                  <a:gd name="connsiteY40" fmla="*/ 22753 h 313213"/>
                  <a:gd name="connsiteX41" fmla="*/ 316724 w 386804"/>
                  <a:gd name="connsiteY41" fmla="*/ 26394 h 313213"/>
                  <a:gd name="connsiteX42" fmla="*/ 317634 w 386804"/>
                  <a:gd name="connsiteY42" fmla="*/ 10012 h 313213"/>
                  <a:gd name="connsiteX43" fmla="*/ 330376 w 386804"/>
                  <a:gd name="connsiteY43" fmla="*/ 0 h 313213"/>
                  <a:gd name="connsiteX44" fmla="*/ 343118 w 386804"/>
                  <a:gd name="connsiteY44" fmla="*/ 0 h 313213"/>
                  <a:gd name="connsiteX45" fmla="*/ 336747 w 386804"/>
                  <a:gd name="connsiteY45" fmla="*/ 27304 h 313213"/>
                  <a:gd name="connsiteX46" fmla="*/ 346758 w 386804"/>
                  <a:gd name="connsiteY46" fmla="*/ 37315 h 313213"/>
                  <a:gd name="connsiteX47" fmla="*/ 379523 w 386804"/>
                  <a:gd name="connsiteY47" fmla="*/ 35495 h 313213"/>
                  <a:gd name="connsiteX48" fmla="*/ 378613 w 386804"/>
                  <a:gd name="connsiteY48" fmla="*/ 42776 h 313213"/>
                  <a:gd name="connsiteX49" fmla="*/ 383164 w 386804"/>
                  <a:gd name="connsiteY49" fmla="*/ 50057 h 313213"/>
                  <a:gd name="connsiteX50" fmla="*/ 386804 w 386804"/>
                  <a:gd name="connsiteY50" fmla="*/ 68260 h 313213"/>
                  <a:gd name="connsiteX51" fmla="*/ 383164 w 386804"/>
                  <a:gd name="connsiteY51" fmla="*/ 75541 h 313213"/>
                  <a:gd name="connsiteX52" fmla="*/ 376793 w 386804"/>
                  <a:gd name="connsiteY52" fmla="*/ 73720 h 313213"/>
                  <a:gd name="connsiteX53" fmla="*/ 371332 w 386804"/>
                  <a:gd name="connsiteY53" fmla="*/ 86462 h 313213"/>
                  <a:gd name="connsiteX54" fmla="*/ 371332 w 386804"/>
                  <a:gd name="connsiteY54" fmla="*/ 93743 h 313213"/>
                  <a:gd name="connsiteX55" fmla="*/ 364961 w 386804"/>
                  <a:gd name="connsiteY55" fmla="*/ 99204 h 313213"/>
                  <a:gd name="connsiteX56" fmla="*/ 371332 w 386804"/>
                  <a:gd name="connsiteY56" fmla="*/ 106485 h 313213"/>
                  <a:gd name="connsiteX57" fmla="*/ 367691 w 386804"/>
                  <a:gd name="connsiteY57" fmla="*/ 119227 h 313213"/>
                  <a:gd name="connsiteX58" fmla="*/ 367691 w 386804"/>
                  <a:gd name="connsiteY58" fmla="*/ 129238 h 313213"/>
                  <a:gd name="connsiteX59" fmla="*/ 353129 w 386804"/>
                  <a:gd name="connsiteY59" fmla="*/ 133789 h 313213"/>
                  <a:gd name="connsiteX60" fmla="*/ 346758 w 386804"/>
                  <a:gd name="connsiteY60" fmla="*/ 151081 h 313213"/>
                  <a:gd name="connsiteX61" fmla="*/ 337657 w 386804"/>
                  <a:gd name="connsiteY61" fmla="*/ 156542 h 313213"/>
                  <a:gd name="connsiteX62" fmla="*/ 340212 w 386804"/>
                  <a:gd name="connsiteY62" fmla="*/ 159381 h 313213"/>
                  <a:gd name="connsiteX63" fmla="*/ 264721 w 386804"/>
                  <a:gd name="connsiteY63" fmla="*/ 313213 h 313213"/>
                  <a:gd name="connsiteX0" fmla="*/ 18773 w 386804"/>
                  <a:gd name="connsiteY0" fmla="*/ 159381 h 313213"/>
                  <a:gd name="connsiteX1" fmla="*/ 20022 w 386804"/>
                  <a:gd name="connsiteY1" fmla="*/ 155632 h 313213"/>
                  <a:gd name="connsiteX2" fmla="*/ 19112 w 386804"/>
                  <a:gd name="connsiteY2" fmla="*/ 135609 h 313213"/>
                  <a:gd name="connsiteX3" fmla="*/ 23663 w 386804"/>
                  <a:gd name="connsiteY3" fmla="*/ 133789 h 313213"/>
                  <a:gd name="connsiteX4" fmla="*/ 29124 w 386804"/>
                  <a:gd name="connsiteY4" fmla="*/ 113766 h 313213"/>
                  <a:gd name="connsiteX5" fmla="*/ 29124 w 386804"/>
                  <a:gd name="connsiteY5" fmla="*/ 70080 h 313213"/>
                  <a:gd name="connsiteX6" fmla="*/ 21843 w 386804"/>
                  <a:gd name="connsiteY6" fmla="*/ 60069 h 313213"/>
                  <a:gd name="connsiteX7" fmla="*/ 14562 w 386804"/>
                  <a:gd name="connsiteY7" fmla="*/ 54608 h 313213"/>
                  <a:gd name="connsiteX8" fmla="*/ 13651 w 386804"/>
                  <a:gd name="connsiteY8" fmla="*/ 50967 h 313213"/>
                  <a:gd name="connsiteX9" fmla="*/ 0 w 386804"/>
                  <a:gd name="connsiteY9" fmla="*/ 34585 h 313213"/>
                  <a:gd name="connsiteX10" fmla="*/ 136 w 386804"/>
                  <a:gd name="connsiteY10" fmla="*/ 34376 h 313213"/>
                  <a:gd name="connsiteX11" fmla="*/ 21843 w 386804"/>
                  <a:gd name="connsiteY11" fmla="*/ 30034 h 313213"/>
                  <a:gd name="connsiteX12" fmla="*/ 30944 w 386804"/>
                  <a:gd name="connsiteY12" fmla="*/ 37315 h 313213"/>
                  <a:gd name="connsiteX13" fmla="*/ 32764 w 386804"/>
                  <a:gd name="connsiteY13" fmla="*/ 20023 h 313213"/>
                  <a:gd name="connsiteX14" fmla="*/ 47326 w 386804"/>
                  <a:gd name="connsiteY14" fmla="*/ 18203 h 313213"/>
                  <a:gd name="connsiteX15" fmla="*/ 59158 w 386804"/>
                  <a:gd name="connsiteY15" fmla="*/ 22753 h 313213"/>
                  <a:gd name="connsiteX16" fmla="*/ 60978 w 386804"/>
                  <a:gd name="connsiteY16" fmla="*/ 29124 h 313213"/>
                  <a:gd name="connsiteX17" fmla="*/ 97383 w 386804"/>
                  <a:gd name="connsiteY17" fmla="*/ 28214 h 313213"/>
                  <a:gd name="connsiteX18" fmla="*/ 106485 w 386804"/>
                  <a:gd name="connsiteY18" fmla="*/ 31855 h 313213"/>
                  <a:gd name="connsiteX19" fmla="*/ 127417 w 386804"/>
                  <a:gd name="connsiteY19" fmla="*/ 28214 h 313213"/>
                  <a:gd name="connsiteX20" fmla="*/ 145620 w 386804"/>
                  <a:gd name="connsiteY20" fmla="*/ 29124 h 313213"/>
                  <a:gd name="connsiteX21" fmla="*/ 149261 w 386804"/>
                  <a:gd name="connsiteY21" fmla="*/ 17293 h 313213"/>
                  <a:gd name="connsiteX22" fmla="*/ 160182 w 386804"/>
                  <a:gd name="connsiteY22" fmla="*/ 10012 h 313213"/>
                  <a:gd name="connsiteX23" fmla="*/ 179295 w 386804"/>
                  <a:gd name="connsiteY23" fmla="*/ 10922 h 313213"/>
                  <a:gd name="connsiteX24" fmla="*/ 181115 w 386804"/>
                  <a:gd name="connsiteY24" fmla="*/ 20023 h 313213"/>
                  <a:gd name="connsiteX25" fmla="*/ 195677 w 386804"/>
                  <a:gd name="connsiteY25" fmla="*/ 20933 h 313213"/>
                  <a:gd name="connsiteX26" fmla="*/ 199318 w 386804"/>
                  <a:gd name="connsiteY26" fmla="*/ 30034 h 313213"/>
                  <a:gd name="connsiteX27" fmla="*/ 211149 w 386804"/>
                  <a:gd name="connsiteY27" fmla="*/ 33675 h 313213"/>
                  <a:gd name="connsiteX28" fmla="*/ 215700 w 386804"/>
                  <a:gd name="connsiteY28" fmla="*/ 41866 h 313213"/>
                  <a:gd name="connsiteX29" fmla="*/ 227532 w 386804"/>
                  <a:gd name="connsiteY29" fmla="*/ 47327 h 313213"/>
                  <a:gd name="connsiteX30" fmla="*/ 227532 w 386804"/>
                  <a:gd name="connsiteY30" fmla="*/ 36405 h 313213"/>
                  <a:gd name="connsiteX31" fmla="*/ 240274 w 386804"/>
                  <a:gd name="connsiteY31" fmla="*/ 32765 h 313213"/>
                  <a:gd name="connsiteX32" fmla="*/ 251195 w 386804"/>
                  <a:gd name="connsiteY32" fmla="*/ 40046 h 313213"/>
                  <a:gd name="connsiteX33" fmla="*/ 251195 w 386804"/>
                  <a:gd name="connsiteY33" fmla="*/ 44596 h 313213"/>
                  <a:gd name="connsiteX34" fmla="*/ 265757 w 386804"/>
                  <a:gd name="connsiteY34" fmla="*/ 44596 h 313213"/>
                  <a:gd name="connsiteX35" fmla="*/ 274858 w 386804"/>
                  <a:gd name="connsiteY35" fmla="*/ 35495 h 313213"/>
                  <a:gd name="connsiteX36" fmla="*/ 281229 w 386804"/>
                  <a:gd name="connsiteY36" fmla="*/ 35495 h 313213"/>
                  <a:gd name="connsiteX37" fmla="*/ 288510 w 386804"/>
                  <a:gd name="connsiteY37" fmla="*/ 40956 h 313213"/>
                  <a:gd name="connsiteX38" fmla="*/ 292151 w 386804"/>
                  <a:gd name="connsiteY38" fmla="*/ 30034 h 313213"/>
                  <a:gd name="connsiteX39" fmla="*/ 303072 w 386804"/>
                  <a:gd name="connsiteY39" fmla="*/ 22753 h 313213"/>
                  <a:gd name="connsiteX40" fmla="*/ 316724 w 386804"/>
                  <a:gd name="connsiteY40" fmla="*/ 26394 h 313213"/>
                  <a:gd name="connsiteX41" fmla="*/ 317634 w 386804"/>
                  <a:gd name="connsiteY41" fmla="*/ 10012 h 313213"/>
                  <a:gd name="connsiteX42" fmla="*/ 330376 w 386804"/>
                  <a:gd name="connsiteY42" fmla="*/ 0 h 313213"/>
                  <a:gd name="connsiteX43" fmla="*/ 343118 w 386804"/>
                  <a:gd name="connsiteY43" fmla="*/ 0 h 313213"/>
                  <a:gd name="connsiteX44" fmla="*/ 336747 w 386804"/>
                  <a:gd name="connsiteY44" fmla="*/ 27304 h 313213"/>
                  <a:gd name="connsiteX45" fmla="*/ 346758 w 386804"/>
                  <a:gd name="connsiteY45" fmla="*/ 37315 h 313213"/>
                  <a:gd name="connsiteX46" fmla="*/ 379523 w 386804"/>
                  <a:gd name="connsiteY46" fmla="*/ 35495 h 313213"/>
                  <a:gd name="connsiteX47" fmla="*/ 378613 w 386804"/>
                  <a:gd name="connsiteY47" fmla="*/ 42776 h 313213"/>
                  <a:gd name="connsiteX48" fmla="*/ 383164 w 386804"/>
                  <a:gd name="connsiteY48" fmla="*/ 50057 h 313213"/>
                  <a:gd name="connsiteX49" fmla="*/ 386804 w 386804"/>
                  <a:gd name="connsiteY49" fmla="*/ 68260 h 313213"/>
                  <a:gd name="connsiteX50" fmla="*/ 383164 w 386804"/>
                  <a:gd name="connsiteY50" fmla="*/ 75541 h 313213"/>
                  <a:gd name="connsiteX51" fmla="*/ 376793 w 386804"/>
                  <a:gd name="connsiteY51" fmla="*/ 73720 h 313213"/>
                  <a:gd name="connsiteX52" fmla="*/ 371332 w 386804"/>
                  <a:gd name="connsiteY52" fmla="*/ 86462 h 313213"/>
                  <a:gd name="connsiteX53" fmla="*/ 371332 w 386804"/>
                  <a:gd name="connsiteY53" fmla="*/ 93743 h 313213"/>
                  <a:gd name="connsiteX54" fmla="*/ 364961 w 386804"/>
                  <a:gd name="connsiteY54" fmla="*/ 99204 h 313213"/>
                  <a:gd name="connsiteX55" fmla="*/ 371332 w 386804"/>
                  <a:gd name="connsiteY55" fmla="*/ 106485 h 313213"/>
                  <a:gd name="connsiteX56" fmla="*/ 367691 w 386804"/>
                  <a:gd name="connsiteY56" fmla="*/ 119227 h 313213"/>
                  <a:gd name="connsiteX57" fmla="*/ 367691 w 386804"/>
                  <a:gd name="connsiteY57" fmla="*/ 129238 h 313213"/>
                  <a:gd name="connsiteX58" fmla="*/ 353129 w 386804"/>
                  <a:gd name="connsiteY58" fmla="*/ 133789 h 313213"/>
                  <a:gd name="connsiteX59" fmla="*/ 346758 w 386804"/>
                  <a:gd name="connsiteY59" fmla="*/ 151081 h 313213"/>
                  <a:gd name="connsiteX60" fmla="*/ 337657 w 386804"/>
                  <a:gd name="connsiteY60" fmla="*/ 156542 h 313213"/>
                  <a:gd name="connsiteX61" fmla="*/ 340212 w 386804"/>
                  <a:gd name="connsiteY61" fmla="*/ 159381 h 313213"/>
                  <a:gd name="connsiteX62" fmla="*/ 264721 w 386804"/>
                  <a:gd name="connsiteY62" fmla="*/ 313213 h 313213"/>
                  <a:gd name="connsiteX0" fmla="*/ 18773 w 386804"/>
                  <a:gd name="connsiteY0" fmla="*/ 159381 h 159381"/>
                  <a:gd name="connsiteX1" fmla="*/ 20022 w 386804"/>
                  <a:gd name="connsiteY1" fmla="*/ 155632 h 159381"/>
                  <a:gd name="connsiteX2" fmla="*/ 19112 w 386804"/>
                  <a:gd name="connsiteY2" fmla="*/ 135609 h 159381"/>
                  <a:gd name="connsiteX3" fmla="*/ 23663 w 386804"/>
                  <a:gd name="connsiteY3" fmla="*/ 133789 h 159381"/>
                  <a:gd name="connsiteX4" fmla="*/ 29124 w 386804"/>
                  <a:gd name="connsiteY4" fmla="*/ 113766 h 159381"/>
                  <a:gd name="connsiteX5" fmla="*/ 29124 w 386804"/>
                  <a:gd name="connsiteY5" fmla="*/ 70080 h 159381"/>
                  <a:gd name="connsiteX6" fmla="*/ 21843 w 386804"/>
                  <a:gd name="connsiteY6" fmla="*/ 60069 h 159381"/>
                  <a:gd name="connsiteX7" fmla="*/ 14562 w 386804"/>
                  <a:gd name="connsiteY7" fmla="*/ 54608 h 159381"/>
                  <a:gd name="connsiteX8" fmla="*/ 13651 w 386804"/>
                  <a:gd name="connsiteY8" fmla="*/ 50967 h 159381"/>
                  <a:gd name="connsiteX9" fmla="*/ 0 w 386804"/>
                  <a:gd name="connsiteY9" fmla="*/ 34585 h 159381"/>
                  <a:gd name="connsiteX10" fmla="*/ 136 w 386804"/>
                  <a:gd name="connsiteY10" fmla="*/ 34376 h 159381"/>
                  <a:gd name="connsiteX11" fmla="*/ 21843 w 386804"/>
                  <a:gd name="connsiteY11" fmla="*/ 30034 h 159381"/>
                  <a:gd name="connsiteX12" fmla="*/ 30944 w 386804"/>
                  <a:gd name="connsiteY12" fmla="*/ 37315 h 159381"/>
                  <a:gd name="connsiteX13" fmla="*/ 32764 w 386804"/>
                  <a:gd name="connsiteY13" fmla="*/ 20023 h 159381"/>
                  <a:gd name="connsiteX14" fmla="*/ 47326 w 386804"/>
                  <a:gd name="connsiteY14" fmla="*/ 18203 h 159381"/>
                  <a:gd name="connsiteX15" fmla="*/ 59158 w 386804"/>
                  <a:gd name="connsiteY15" fmla="*/ 22753 h 159381"/>
                  <a:gd name="connsiteX16" fmla="*/ 60978 w 386804"/>
                  <a:gd name="connsiteY16" fmla="*/ 29124 h 159381"/>
                  <a:gd name="connsiteX17" fmla="*/ 97383 w 386804"/>
                  <a:gd name="connsiteY17" fmla="*/ 28214 h 159381"/>
                  <a:gd name="connsiteX18" fmla="*/ 106485 w 386804"/>
                  <a:gd name="connsiteY18" fmla="*/ 31855 h 159381"/>
                  <a:gd name="connsiteX19" fmla="*/ 127417 w 386804"/>
                  <a:gd name="connsiteY19" fmla="*/ 28214 h 159381"/>
                  <a:gd name="connsiteX20" fmla="*/ 145620 w 386804"/>
                  <a:gd name="connsiteY20" fmla="*/ 29124 h 159381"/>
                  <a:gd name="connsiteX21" fmla="*/ 149261 w 386804"/>
                  <a:gd name="connsiteY21" fmla="*/ 17293 h 159381"/>
                  <a:gd name="connsiteX22" fmla="*/ 160182 w 386804"/>
                  <a:gd name="connsiteY22" fmla="*/ 10012 h 159381"/>
                  <a:gd name="connsiteX23" fmla="*/ 179295 w 386804"/>
                  <a:gd name="connsiteY23" fmla="*/ 10922 h 159381"/>
                  <a:gd name="connsiteX24" fmla="*/ 181115 w 386804"/>
                  <a:gd name="connsiteY24" fmla="*/ 20023 h 159381"/>
                  <a:gd name="connsiteX25" fmla="*/ 195677 w 386804"/>
                  <a:gd name="connsiteY25" fmla="*/ 20933 h 159381"/>
                  <a:gd name="connsiteX26" fmla="*/ 199318 w 386804"/>
                  <a:gd name="connsiteY26" fmla="*/ 30034 h 159381"/>
                  <a:gd name="connsiteX27" fmla="*/ 211149 w 386804"/>
                  <a:gd name="connsiteY27" fmla="*/ 33675 h 159381"/>
                  <a:gd name="connsiteX28" fmla="*/ 215700 w 386804"/>
                  <a:gd name="connsiteY28" fmla="*/ 41866 h 159381"/>
                  <a:gd name="connsiteX29" fmla="*/ 227532 w 386804"/>
                  <a:gd name="connsiteY29" fmla="*/ 47327 h 159381"/>
                  <a:gd name="connsiteX30" fmla="*/ 227532 w 386804"/>
                  <a:gd name="connsiteY30" fmla="*/ 36405 h 159381"/>
                  <a:gd name="connsiteX31" fmla="*/ 240274 w 386804"/>
                  <a:gd name="connsiteY31" fmla="*/ 32765 h 159381"/>
                  <a:gd name="connsiteX32" fmla="*/ 251195 w 386804"/>
                  <a:gd name="connsiteY32" fmla="*/ 40046 h 159381"/>
                  <a:gd name="connsiteX33" fmla="*/ 251195 w 386804"/>
                  <a:gd name="connsiteY33" fmla="*/ 44596 h 159381"/>
                  <a:gd name="connsiteX34" fmla="*/ 265757 w 386804"/>
                  <a:gd name="connsiteY34" fmla="*/ 44596 h 159381"/>
                  <a:gd name="connsiteX35" fmla="*/ 274858 w 386804"/>
                  <a:gd name="connsiteY35" fmla="*/ 35495 h 159381"/>
                  <a:gd name="connsiteX36" fmla="*/ 281229 w 386804"/>
                  <a:gd name="connsiteY36" fmla="*/ 35495 h 159381"/>
                  <a:gd name="connsiteX37" fmla="*/ 288510 w 386804"/>
                  <a:gd name="connsiteY37" fmla="*/ 40956 h 159381"/>
                  <a:gd name="connsiteX38" fmla="*/ 292151 w 386804"/>
                  <a:gd name="connsiteY38" fmla="*/ 30034 h 159381"/>
                  <a:gd name="connsiteX39" fmla="*/ 303072 w 386804"/>
                  <a:gd name="connsiteY39" fmla="*/ 22753 h 159381"/>
                  <a:gd name="connsiteX40" fmla="*/ 316724 w 386804"/>
                  <a:gd name="connsiteY40" fmla="*/ 26394 h 159381"/>
                  <a:gd name="connsiteX41" fmla="*/ 317634 w 386804"/>
                  <a:gd name="connsiteY41" fmla="*/ 10012 h 159381"/>
                  <a:gd name="connsiteX42" fmla="*/ 330376 w 386804"/>
                  <a:gd name="connsiteY42" fmla="*/ 0 h 159381"/>
                  <a:gd name="connsiteX43" fmla="*/ 343118 w 386804"/>
                  <a:gd name="connsiteY43" fmla="*/ 0 h 159381"/>
                  <a:gd name="connsiteX44" fmla="*/ 336747 w 386804"/>
                  <a:gd name="connsiteY44" fmla="*/ 27304 h 159381"/>
                  <a:gd name="connsiteX45" fmla="*/ 346758 w 386804"/>
                  <a:gd name="connsiteY45" fmla="*/ 37315 h 159381"/>
                  <a:gd name="connsiteX46" fmla="*/ 379523 w 386804"/>
                  <a:gd name="connsiteY46" fmla="*/ 35495 h 159381"/>
                  <a:gd name="connsiteX47" fmla="*/ 378613 w 386804"/>
                  <a:gd name="connsiteY47" fmla="*/ 42776 h 159381"/>
                  <a:gd name="connsiteX48" fmla="*/ 383164 w 386804"/>
                  <a:gd name="connsiteY48" fmla="*/ 50057 h 159381"/>
                  <a:gd name="connsiteX49" fmla="*/ 386804 w 386804"/>
                  <a:gd name="connsiteY49" fmla="*/ 68260 h 159381"/>
                  <a:gd name="connsiteX50" fmla="*/ 383164 w 386804"/>
                  <a:gd name="connsiteY50" fmla="*/ 75541 h 159381"/>
                  <a:gd name="connsiteX51" fmla="*/ 376793 w 386804"/>
                  <a:gd name="connsiteY51" fmla="*/ 73720 h 159381"/>
                  <a:gd name="connsiteX52" fmla="*/ 371332 w 386804"/>
                  <a:gd name="connsiteY52" fmla="*/ 86462 h 159381"/>
                  <a:gd name="connsiteX53" fmla="*/ 371332 w 386804"/>
                  <a:gd name="connsiteY53" fmla="*/ 93743 h 159381"/>
                  <a:gd name="connsiteX54" fmla="*/ 364961 w 386804"/>
                  <a:gd name="connsiteY54" fmla="*/ 99204 h 159381"/>
                  <a:gd name="connsiteX55" fmla="*/ 371332 w 386804"/>
                  <a:gd name="connsiteY55" fmla="*/ 106485 h 159381"/>
                  <a:gd name="connsiteX56" fmla="*/ 367691 w 386804"/>
                  <a:gd name="connsiteY56" fmla="*/ 119227 h 159381"/>
                  <a:gd name="connsiteX57" fmla="*/ 367691 w 386804"/>
                  <a:gd name="connsiteY57" fmla="*/ 129238 h 159381"/>
                  <a:gd name="connsiteX58" fmla="*/ 353129 w 386804"/>
                  <a:gd name="connsiteY58" fmla="*/ 133789 h 159381"/>
                  <a:gd name="connsiteX59" fmla="*/ 346758 w 386804"/>
                  <a:gd name="connsiteY59" fmla="*/ 151081 h 159381"/>
                  <a:gd name="connsiteX60" fmla="*/ 337657 w 386804"/>
                  <a:gd name="connsiteY60" fmla="*/ 156542 h 159381"/>
                  <a:gd name="connsiteX61" fmla="*/ 340212 w 386804"/>
                  <a:gd name="connsiteY61" fmla="*/ 159381 h 1593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386804" h="159381">
                    <a:moveTo>
                      <a:pt x="18773" y="159381"/>
                    </a:moveTo>
                    <a:lnTo>
                      <a:pt x="20022" y="155632"/>
                    </a:lnTo>
                    <a:cubicBezTo>
                      <a:pt x="19719" y="148958"/>
                      <a:pt x="19415" y="142283"/>
                      <a:pt x="19112" y="135609"/>
                    </a:cubicBezTo>
                    <a:lnTo>
                      <a:pt x="23663" y="133789"/>
                    </a:lnTo>
                    <a:lnTo>
                      <a:pt x="29124" y="113766"/>
                    </a:lnTo>
                    <a:lnTo>
                      <a:pt x="29124" y="70080"/>
                    </a:lnTo>
                    <a:lnTo>
                      <a:pt x="21843" y="60069"/>
                    </a:lnTo>
                    <a:lnTo>
                      <a:pt x="14562" y="54608"/>
                    </a:lnTo>
                    <a:lnTo>
                      <a:pt x="13651" y="50967"/>
                    </a:lnTo>
                    <a:lnTo>
                      <a:pt x="0" y="34585"/>
                    </a:lnTo>
                    <a:cubicBezTo>
                      <a:pt x="45" y="34515"/>
                      <a:pt x="91" y="34446"/>
                      <a:pt x="136" y="34376"/>
                    </a:cubicBezTo>
                    <a:lnTo>
                      <a:pt x="21843" y="30034"/>
                    </a:lnTo>
                    <a:lnTo>
                      <a:pt x="30944" y="37315"/>
                    </a:lnTo>
                    <a:lnTo>
                      <a:pt x="32764" y="20023"/>
                    </a:lnTo>
                    <a:lnTo>
                      <a:pt x="47326" y="18203"/>
                    </a:lnTo>
                    <a:lnTo>
                      <a:pt x="59158" y="22753"/>
                    </a:lnTo>
                    <a:lnTo>
                      <a:pt x="60978" y="29124"/>
                    </a:lnTo>
                    <a:lnTo>
                      <a:pt x="97383" y="28214"/>
                    </a:lnTo>
                    <a:lnTo>
                      <a:pt x="106485" y="31855"/>
                    </a:lnTo>
                    <a:lnTo>
                      <a:pt x="127417" y="28214"/>
                    </a:lnTo>
                    <a:lnTo>
                      <a:pt x="145620" y="29124"/>
                    </a:lnTo>
                    <a:lnTo>
                      <a:pt x="149261" y="17293"/>
                    </a:lnTo>
                    <a:lnTo>
                      <a:pt x="160182" y="10012"/>
                    </a:lnTo>
                    <a:lnTo>
                      <a:pt x="179295" y="10922"/>
                    </a:lnTo>
                    <a:lnTo>
                      <a:pt x="181115" y="20023"/>
                    </a:lnTo>
                    <a:lnTo>
                      <a:pt x="195677" y="20933"/>
                    </a:lnTo>
                    <a:lnTo>
                      <a:pt x="199318" y="30034"/>
                    </a:lnTo>
                    <a:lnTo>
                      <a:pt x="211149" y="33675"/>
                    </a:lnTo>
                    <a:lnTo>
                      <a:pt x="215700" y="41866"/>
                    </a:lnTo>
                    <a:lnTo>
                      <a:pt x="227532" y="47327"/>
                    </a:lnTo>
                    <a:lnTo>
                      <a:pt x="227532" y="36405"/>
                    </a:lnTo>
                    <a:lnTo>
                      <a:pt x="240274" y="32765"/>
                    </a:lnTo>
                    <a:lnTo>
                      <a:pt x="251195" y="40046"/>
                    </a:lnTo>
                    <a:lnTo>
                      <a:pt x="251195" y="44596"/>
                    </a:lnTo>
                    <a:lnTo>
                      <a:pt x="265757" y="44596"/>
                    </a:lnTo>
                    <a:lnTo>
                      <a:pt x="274858" y="35495"/>
                    </a:lnTo>
                    <a:lnTo>
                      <a:pt x="281229" y="35495"/>
                    </a:lnTo>
                    <a:lnTo>
                      <a:pt x="288510" y="40956"/>
                    </a:lnTo>
                    <a:lnTo>
                      <a:pt x="292151" y="30034"/>
                    </a:lnTo>
                    <a:lnTo>
                      <a:pt x="303072" y="22753"/>
                    </a:lnTo>
                    <a:lnTo>
                      <a:pt x="316724" y="26394"/>
                    </a:lnTo>
                    <a:cubicBezTo>
                      <a:pt x="317027" y="20933"/>
                      <a:pt x="317331" y="15473"/>
                      <a:pt x="317634" y="10012"/>
                    </a:cubicBezTo>
                    <a:lnTo>
                      <a:pt x="330376" y="0"/>
                    </a:lnTo>
                    <a:lnTo>
                      <a:pt x="343118" y="0"/>
                    </a:lnTo>
                    <a:lnTo>
                      <a:pt x="336747" y="27304"/>
                    </a:lnTo>
                    <a:lnTo>
                      <a:pt x="346758" y="37315"/>
                    </a:lnTo>
                    <a:lnTo>
                      <a:pt x="379523" y="35495"/>
                    </a:lnTo>
                    <a:lnTo>
                      <a:pt x="378613" y="42776"/>
                    </a:lnTo>
                    <a:lnTo>
                      <a:pt x="383164" y="50057"/>
                    </a:lnTo>
                    <a:lnTo>
                      <a:pt x="386804" y="68260"/>
                    </a:lnTo>
                    <a:lnTo>
                      <a:pt x="383164" y="75541"/>
                    </a:lnTo>
                    <a:lnTo>
                      <a:pt x="376793" y="73720"/>
                    </a:lnTo>
                    <a:lnTo>
                      <a:pt x="371332" y="86462"/>
                    </a:lnTo>
                    <a:lnTo>
                      <a:pt x="371332" y="93743"/>
                    </a:lnTo>
                    <a:lnTo>
                      <a:pt x="364961" y="99204"/>
                    </a:lnTo>
                    <a:lnTo>
                      <a:pt x="371332" y="106485"/>
                    </a:lnTo>
                    <a:lnTo>
                      <a:pt x="367691" y="119227"/>
                    </a:lnTo>
                    <a:lnTo>
                      <a:pt x="367691" y="129238"/>
                    </a:lnTo>
                    <a:lnTo>
                      <a:pt x="353129" y="133789"/>
                    </a:lnTo>
                    <a:lnTo>
                      <a:pt x="346758" y="151081"/>
                    </a:lnTo>
                    <a:lnTo>
                      <a:pt x="337657" y="156542"/>
                    </a:lnTo>
                    <a:lnTo>
                      <a:pt x="340212" y="159381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sp>
          <p:nvSpPr>
            <p:cNvPr id="213" name="正方形/長方形 212">
              <a:extLst>
                <a:ext uri="{FF2B5EF4-FFF2-40B4-BE49-F238E27FC236}">
                  <a16:creationId xmlns:a16="http://schemas.microsoft.com/office/drawing/2014/main" id="{B409428E-1F11-E93C-EFCD-8536F037A066}"/>
                </a:ext>
              </a:extLst>
            </p:cNvPr>
            <p:cNvSpPr/>
            <p:nvPr/>
          </p:nvSpPr>
          <p:spPr>
            <a:xfrm>
              <a:off x="7072861" y="3257306"/>
              <a:ext cx="269306" cy="153888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none" lIns="0" tIns="0" rIns="0" bIns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0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青森</a:t>
              </a:r>
            </a:p>
          </p:txBody>
        </p:sp>
        <p:sp>
          <p:nvSpPr>
            <p:cNvPr id="214" name="正方形/長方形 213">
              <a:extLst>
                <a:ext uri="{FF2B5EF4-FFF2-40B4-BE49-F238E27FC236}">
                  <a16:creationId xmlns:a16="http://schemas.microsoft.com/office/drawing/2014/main" id="{77392E9A-BC8C-2145-257D-D17E818F3C87}"/>
                </a:ext>
              </a:extLst>
            </p:cNvPr>
            <p:cNvSpPr/>
            <p:nvPr/>
          </p:nvSpPr>
          <p:spPr>
            <a:xfrm>
              <a:off x="7646871" y="1853634"/>
              <a:ext cx="634789" cy="246221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none" lIns="0" tIns="0" rIns="0" bIns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6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北海道</a:t>
              </a:r>
            </a:p>
          </p:txBody>
        </p:sp>
      </p:grpSp>
      <p:grpSp>
        <p:nvGrpSpPr>
          <p:cNvPr id="267" name="グループ化 266">
            <a:extLst>
              <a:ext uri="{FF2B5EF4-FFF2-40B4-BE49-F238E27FC236}">
                <a16:creationId xmlns:a16="http://schemas.microsoft.com/office/drawing/2014/main" id="{75241B51-9BCD-9A3E-6F88-A517F48E247F}"/>
              </a:ext>
            </a:extLst>
          </p:cNvPr>
          <p:cNvGrpSpPr/>
          <p:nvPr/>
        </p:nvGrpSpPr>
        <p:grpSpPr>
          <a:xfrm>
            <a:off x="854397" y="3754408"/>
            <a:ext cx="2370182" cy="2728762"/>
            <a:chOff x="854397" y="3754408"/>
            <a:chExt cx="2370182" cy="2728762"/>
          </a:xfrm>
        </p:grpSpPr>
        <p:sp>
          <p:nvSpPr>
            <p:cNvPr id="263" name="フリーフォーム: 図形 262">
              <a:extLst>
                <a:ext uri="{FF2B5EF4-FFF2-40B4-BE49-F238E27FC236}">
                  <a16:creationId xmlns:a16="http://schemas.microsoft.com/office/drawing/2014/main" id="{86222C39-00E6-9D0E-460E-E1A5CAFA7138}"/>
                </a:ext>
              </a:extLst>
            </p:cNvPr>
            <p:cNvSpPr/>
            <p:nvPr/>
          </p:nvSpPr>
          <p:spPr>
            <a:xfrm>
              <a:off x="891442" y="5911357"/>
              <a:ext cx="671068" cy="527853"/>
            </a:xfrm>
            <a:custGeom>
              <a:avLst/>
              <a:gdLst>
                <a:gd name="connsiteX0" fmla="*/ 412375 w 671068"/>
                <a:gd name="connsiteY0" fmla="*/ 0 h 527853"/>
                <a:gd name="connsiteX1" fmla="*/ 431873 w 671068"/>
                <a:gd name="connsiteY1" fmla="*/ 18523 h 527853"/>
                <a:gd name="connsiteX2" fmla="*/ 446496 w 671068"/>
                <a:gd name="connsiteY2" fmla="*/ 31196 h 527853"/>
                <a:gd name="connsiteX3" fmla="*/ 475743 w 671068"/>
                <a:gd name="connsiteY3" fmla="*/ 34121 h 527853"/>
                <a:gd name="connsiteX4" fmla="*/ 490366 w 671068"/>
                <a:gd name="connsiteY4" fmla="*/ 40945 h 527853"/>
                <a:gd name="connsiteX5" fmla="*/ 503039 w 671068"/>
                <a:gd name="connsiteY5" fmla="*/ 60443 h 527853"/>
                <a:gd name="connsiteX6" fmla="*/ 515713 w 671068"/>
                <a:gd name="connsiteY6" fmla="*/ 71167 h 527853"/>
                <a:gd name="connsiteX7" fmla="*/ 519612 w 671068"/>
                <a:gd name="connsiteY7" fmla="*/ 84815 h 527853"/>
                <a:gd name="connsiteX8" fmla="*/ 543984 w 671068"/>
                <a:gd name="connsiteY8" fmla="*/ 98463 h 527853"/>
                <a:gd name="connsiteX9" fmla="*/ 564457 w 671068"/>
                <a:gd name="connsiteY9" fmla="*/ 102363 h 527853"/>
                <a:gd name="connsiteX10" fmla="*/ 588829 w 671068"/>
                <a:gd name="connsiteY10" fmla="*/ 93589 h 527853"/>
                <a:gd name="connsiteX11" fmla="*/ 607352 w 671068"/>
                <a:gd name="connsiteY11" fmla="*/ 80915 h 527853"/>
                <a:gd name="connsiteX12" fmla="*/ 627824 w 671068"/>
                <a:gd name="connsiteY12" fmla="*/ 60443 h 527853"/>
                <a:gd name="connsiteX13" fmla="*/ 622950 w 671068"/>
                <a:gd name="connsiteY13" fmla="*/ 78966 h 527853"/>
                <a:gd name="connsiteX14" fmla="*/ 622950 w 671068"/>
                <a:gd name="connsiteY14" fmla="*/ 90664 h 527853"/>
                <a:gd name="connsiteX15" fmla="*/ 614176 w 671068"/>
                <a:gd name="connsiteY15" fmla="*/ 106262 h 527853"/>
                <a:gd name="connsiteX16" fmla="*/ 595653 w 671068"/>
                <a:gd name="connsiteY16" fmla="*/ 200826 h 527853"/>
                <a:gd name="connsiteX17" fmla="*/ 601502 w 671068"/>
                <a:gd name="connsiteY17" fmla="*/ 215449 h 527853"/>
                <a:gd name="connsiteX18" fmla="*/ 595653 w 671068"/>
                <a:gd name="connsiteY18" fmla="*/ 309038 h 527853"/>
                <a:gd name="connsiteX19" fmla="*/ 595653 w 671068"/>
                <a:gd name="connsiteY19" fmla="*/ 319762 h 527853"/>
                <a:gd name="connsiteX20" fmla="*/ 597603 w 671068"/>
                <a:gd name="connsiteY20" fmla="*/ 323661 h 527853"/>
                <a:gd name="connsiteX21" fmla="*/ 606377 w 671068"/>
                <a:gd name="connsiteY21" fmla="*/ 412375 h 527853"/>
                <a:gd name="connsiteX22" fmla="*/ 626849 w 671068"/>
                <a:gd name="connsiteY22" fmla="*/ 489391 h 527853"/>
                <a:gd name="connsiteX23" fmla="*/ 639523 w 671068"/>
                <a:gd name="connsiteY23" fmla="*/ 516688 h 527853"/>
                <a:gd name="connsiteX24" fmla="*/ 652196 w 671068"/>
                <a:gd name="connsiteY24" fmla="*/ 526437 h 527853"/>
                <a:gd name="connsiteX25" fmla="*/ 669744 w 671068"/>
                <a:gd name="connsiteY25" fmla="*/ 526437 h 527853"/>
                <a:gd name="connsiteX26" fmla="*/ 671068 w 671068"/>
                <a:gd name="connsiteY26" fmla="*/ 527853 h 527853"/>
                <a:gd name="connsiteX27" fmla="*/ 33146 w 671068"/>
                <a:gd name="connsiteY27" fmla="*/ 527853 h 527853"/>
                <a:gd name="connsiteX28" fmla="*/ 33146 w 671068"/>
                <a:gd name="connsiteY28" fmla="*/ 517663 h 527853"/>
                <a:gd name="connsiteX29" fmla="*/ 22422 w 671068"/>
                <a:gd name="connsiteY29" fmla="*/ 499140 h 527853"/>
                <a:gd name="connsiteX30" fmla="*/ 3900 w 671068"/>
                <a:gd name="connsiteY30" fmla="*/ 503039 h 527853"/>
                <a:gd name="connsiteX31" fmla="*/ 0 w 671068"/>
                <a:gd name="connsiteY31" fmla="*/ 486466 h 527853"/>
                <a:gd name="connsiteX32" fmla="*/ 12674 w 671068"/>
                <a:gd name="connsiteY32" fmla="*/ 472818 h 527853"/>
                <a:gd name="connsiteX33" fmla="*/ 27297 w 671068"/>
                <a:gd name="connsiteY33" fmla="*/ 466969 h 527853"/>
                <a:gd name="connsiteX34" fmla="*/ 31196 w 671068"/>
                <a:gd name="connsiteY34" fmla="*/ 458195 h 527853"/>
                <a:gd name="connsiteX35" fmla="*/ 35096 w 671068"/>
                <a:gd name="connsiteY35" fmla="*/ 455270 h 527853"/>
                <a:gd name="connsiteX36" fmla="*/ 41920 w 671068"/>
                <a:gd name="connsiteY36" fmla="*/ 446496 h 527853"/>
                <a:gd name="connsiteX37" fmla="*/ 54594 w 671068"/>
                <a:gd name="connsiteY37" fmla="*/ 419200 h 527853"/>
                <a:gd name="connsiteX38" fmla="*/ 77016 w 671068"/>
                <a:gd name="connsiteY38" fmla="*/ 404576 h 527853"/>
                <a:gd name="connsiteX39" fmla="*/ 96513 w 671068"/>
                <a:gd name="connsiteY39" fmla="*/ 420174 h 527853"/>
                <a:gd name="connsiteX40" fmla="*/ 113086 w 671068"/>
                <a:gd name="connsiteY40" fmla="*/ 415300 h 527853"/>
                <a:gd name="connsiteX41" fmla="*/ 131609 w 671068"/>
                <a:gd name="connsiteY41" fmla="*/ 396777 h 527853"/>
                <a:gd name="connsiteX42" fmla="*/ 148182 w 671068"/>
                <a:gd name="connsiteY42" fmla="*/ 399702 h 527853"/>
                <a:gd name="connsiteX43" fmla="*/ 155006 w 671068"/>
                <a:gd name="connsiteY43" fmla="*/ 387028 h 527853"/>
                <a:gd name="connsiteX44" fmla="*/ 177429 w 671068"/>
                <a:gd name="connsiteY44" fmla="*/ 310013 h 527853"/>
                <a:gd name="connsiteX45" fmla="*/ 179379 w 671068"/>
                <a:gd name="connsiteY45" fmla="*/ 243721 h 527853"/>
                <a:gd name="connsiteX46" fmla="*/ 168655 w 671068"/>
                <a:gd name="connsiteY46" fmla="*/ 230072 h 527853"/>
                <a:gd name="connsiteX47" fmla="*/ 149157 w 671068"/>
                <a:gd name="connsiteY47" fmla="*/ 220324 h 527853"/>
                <a:gd name="connsiteX48" fmla="*/ 153057 w 671068"/>
                <a:gd name="connsiteY48" fmla="*/ 211550 h 527853"/>
                <a:gd name="connsiteX49" fmla="*/ 172554 w 671068"/>
                <a:gd name="connsiteY49" fmla="*/ 217399 h 527853"/>
                <a:gd name="connsiteX50" fmla="*/ 184253 w 671068"/>
                <a:gd name="connsiteY50" fmla="*/ 207650 h 527853"/>
                <a:gd name="connsiteX51" fmla="*/ 187178 w 671068"/>
                <a:gd name="connsiteY51" fmla="*/ 188152 h 527853"/>
                <a:gd name="connsiteX52" fmla="*/ 181328 w 671068"/>
                <a:gd name="connsiteY52" fmla="*/ 167680 h 527853"/>
                <a:gd name="connsiteX53" fmla="*/ 185228 w 671068"/>
                <a:gd name="connsiteY53" fmla="*/ 149157 h 527853"/>
                <a:gd name="connsiteX54" fmla="*/ 211550 w 671068"/>
                <a:gd name="connsiteY54" fmla="*/ 166705 h 527853"/>
                <a:gd name="connsiteX55" fmla="*/ 213499 w 671068"/>
                <a:gd name="connsiteY55" fmla="*/ 178404 h 527853"/>
                <a:gd name="connsiteX56" fmla="*/ 232997 w 671068"/>
                <a:gd name="connsiteY56" fmla="*/ 189127 h 527853"/>
                <a:gd name="connsiteX57" fmla="*/ 244696 w 671068"/>
                <a:gd name="connsiteY57" fmla="*/ 190102 h 527853"/>
                <a:gd name="connsiteX58" fmla="*/ 253469 w 671068"/>
                <a:gd name="connsiteY58" fmla="*/ 179379 h 527853"/>
                <a:gd name="connsiteX59" fmla="*/ 254444 w 671068"/>
                <a:gd name="connsiteY59" fmla="*/ 169630 h 527853"/>
                <a:gd name="connsiteX60" fmla="*/ 274917 w 671068"/>
                <a:gd name="connsiteY60" fmla="*/ 166705 h 527853"/>
                <a:gd name="connsiteX61" fmla="*/ 296364 w 671068"/>
                <a:gd name="connsiteY61" fmla="*/ 176454 h 527853"/>
                <a:gd name="connsiteX62" fmla="*/ 306113 w 671068"/>
                <a:gd name="connsiteY62" fmla="*/ 194977 h 527853"/>
                <a:gd name="connsiteX63" fmla="*/ 299289 w 671068"/>
                <a:gd name="connsiteY63" fmla="*/ 217399 h 527853"/>
                <a:gd name="connsiteX64" fmla="*/ 302214 w 671068"/>
                <a:gd name="connsiteY64" fmla="*/ 241771 h 527853"/>
                <a:gd name="connsiteX65" fmla="*/ 313912 w 671068"/>
                <a:gd name="connsiteY65" fmla="*/ 322686 h 527853"/>
                <a:gd name="connsiteX66" fmla="*/ 326586 w 671068"/>
                <a:gd name="connsiteY66" fmla="*/ 363631 h 527853"/>
                <a:gd name="connsiteX67" fmla="*/ 343159 w 671068"/>
                <a:gd name="connsiteY67" fmla="*/ 374355 h 527853"/>
                <a:gd name="connsiteX68" fmla="*/ 372405 w 671068"/>
                <a:gd name="connsiteY68" fmla="*/ 366556 h 527853"/>
                <a:gd name="connsiteX69" fmla="*/ 394827 w 671068"/>
                <a:gd name="connsiteY69" fmla="*/ 338284 h 527853"/>
                <a:gd name="connsiteX70" fmla="*/ 394827 w 671068"/>
                <a:gd name="connsiteY70" fmla="*/ 319762 h 527853"/>
                <a:gd name="connsiteX71" fmla="*/ 388978 w 671068"/>
                <a:gd name="connsiteY71" fmla="*/ 311963 h 527853"/>
                <a:gd name="connsiteX72" fmla="*/ 391903 w 671068"/>
                <a:gd name="connsiteY72" fmla="*/ 307088 h 527853"/>
                <a:gd name="connsiteX73" fmla="*/ 391903 w 671068"/>
                <a:gd name="connsiteY73" fmla="*/ 294415 h 527853"/>
                <a:gd name="connsiteX74" fmla="*/ 402627 w 671068"/>
                <a:gd name="connsiteY74" fmla="*/ 280766 h 527853"/>
                <a:gd name="connsiteX75" fmla="*/ 417250 w 671068"/>
                <a:gd name="connsiteY75" fmla="*/ 287590 h 527853"/>
                <a:gd name="connsiteX76" fmla="*/ 423099 w 671068"/>
                <a:gd name="connsiteY76" fmla="*/ 289540 h 527853"/>
                <a:gd name="connsiteX77" fmla="*/ 435772 w 671068"/>
                <a:gd name="connsiteY77" fmla="*/ 307088 h 527853"/>
                <a:gd name="connsiteX78" fmla="*/ 431873 w 671068"/>
                <a:gd name="connsiteY78" fmla="*/ 319762 h 527853"/>
                <a:gd name="connsiteX79" fmla="*/ 464044 w 671068"/>
                <a:gd name="connsiteY79" fmla="*/ 330485 h 527853"/>
                <a:gd name="connsiteX80" fmla="*/ 477692 w 671068"/>
                <a:gd name="connsiteY80" fmla="*/ 348033 h 527853"/>
                <a:gd name="connsiteX81" fmla="*/ 494265 w 671068"/>
                <a:gd name="connsiteY81" fmla="*/ 353882 h 527853"/>
                <a:gd name="connsiteX82" fmla="*/ 513763 w 671068"/>
                <a:gd name="connsiteY82" fmla="*/ 345108 h 527853"/>
                <a:gd name="connsiteX83" fmla="*/ 528386 w 671068"/>
                <a:gd name="connsiteY83" fmla="*/ 313912 h 527853"/>
                <a:gd name="connsiteX84" fmla="*/ 538135 w 671068"/>
                <a:gd name="connsiteY84" fmla="*/ 276867 h 527853"/>
                <a:gd name="connsiteX85" fmla="*/ 540085 w 671068"/>
                <a:gd name="connsiteY85" fmla="*/ 233972 h 527853"/>
                <a:gd name="connsiteX86" fmla="*/ 550809 w 671068"/>
                <a:gd name="connsiteY86" fmla="*/ 216424 h 527853"/>
                <a:gd name="connsiteX87" fmla="*/ 549834 w 671068"/>
                <a:gd name="connsiteY87" fmla="*/ 195952 h 527853"/>
                <a:gd name="connsiteX88" fmla="*/ 543010 w 671068"/>
                <a:gd name="connsiteY88" fmla="*/ 170605 h 527853"/>
                <a:gd name="connsiteX89" fmla="*/ 517663 w 671068"/>
                <a:gd name="connsiteY89" fmla="*/ 141358 h 527853"/>
                <a:gd name="connsiteX90" fmla="*/ 506939 w 671068"/>
                <a:gd name="connsiteY90" fmla="*/ 141358 h 527853"/>
                <a:gd name="connsiteX91" fmla="*/ 504989 w 671068"/>
                <a:gd name="connsiteY91" fmla="*/ 163780 h 527853"/>
                <a:gd name="connsiteX92" fmla="*/ 492316 w 671068"/>
                <a:gd name="connsiteY92" fmla="*/ 174504 h 527853"/>
                <a:gd name="connsiteX93" fmla="*/ 475743 w 671068"/>
                <a:gd name="connsiteY93" fmla="*/ 178404 h 527853"/>
                <a:gd name="connsiteX94" fmla="*/ 466969 w 671068"/>
                <a:gd name="connsiteY94" fmla="*/ 191077 h 527853"/>
                <a:gd name="connsiteX95" fmla="*/ 460145 w 671068"/>
                <a:gd name="connsiteY95" fmla="*/ 192052 h 527853"/>
                <a:gd name="connsiteX96" fmla="*/ 448446 w 671068"/>
                <a:gd name="connsiteY96" fmla="*/ 183278 h 527853"/>
                <a:gd name="connsiteX97" fmla="*/ 430898 w 671068"/>
                <a:gd name="connsiteY97" fmla="*/ 183278 h 527853"/>
                <a:gd name="connsiteX98" fmla="*/ 419200 w 671068"/>
                <a:gd name="connsiteY98" fmla="*/ 193027 h 527853"/>
                <a:gd name="connsiteX99" fmla="*/ 403601 w 671068"/>
                <a:gd name="connsiteY99" fmla="*/ 200826 h 527853"/>
                <a:gd name="connsiteX100" fmla="*/ 387028 w 671068"/>
                <a:gd name="connsiteY100" fmla="*/ 198876 h 527853"/>
                <a:gd name="connsiteX101" fmla="*/ 372405 w 671068"/>
                <a:gd name="connsiteY101" fmla="*/ 219349 h 527853"/>
                <a:gd name="connsiteX102" fmla="*/ 355832 w 671068"/>
                <a:gd name="connsiteY102" fmla="*/ 210575 h 527853"/>
                <a:gd name="connsiteX103" fmla="*/ 357782 w 671068"/>
                <a:gd name="connsiteY103" fmla="*/ 183278 h 527853"/>
                <a:gd name="connsiteX104" fmla="*/ 358757 w 671068"/>
                <a:gd name="connsiteY104" fmla="*/ 177429 h 527853"/>
                <a:gd name="connsiteX105" fmla="*/ 357782 w 671068"/>
                <a:gd name="connsiteY105" fmla="*/ 163780 h 527853"/>
                <a:gd name="connsiteX106" fmla="*/ 365581 w 671068"/>
                <a:gd name="connsiteY106" fmla="*/ 132584 h 527853"/>
                <a:gd name="connsiteX107" fmla="*/ 368506 w 671068"/>
                <a:gd name="connsiteY107" fmla="*/ 114061 h 527853"/>
                <a:gd name="connsiteX108" fmla="*/ 373380 w 671068"/>
                <a:gd name="connsiteY108" fmla="*/ 107237 h 527853"/>
                <a:gd name="connsiteX109" fmla="*/ 384104 w 671068"/>
                <a:gd name="connsiteY109" fmla="*/ 71167 h 527853"/>
                <a:gd name="connsiteX110" fmla="*/ 408476 w 671068"/>
                <a:gd name="connsiteY110" fmla="*/ 24372 h 527853"/>
                <a:gd name="connsiteX111" fmla="*/ 404576 w 671068"/>
                <a:gd name="connsiteY111" fmla="*/ 8774 h 527853"/>
                <a:gd name="connsiteX0" fmla="*/ 412375 w 671068"/>
                <a:gd name="connsiteY0" fmla="*/ 0 h 627576"/>
                <a:gd name="connsiteX1" fmla="*/ 431873 w 671068"/>
                <a:gd name="connsiteY1" fmla="*/ 18523 h 627576"/>
                <a:gd name="connsiteX2" fmla="*/ 446496 w 671068"/>
                <a:gd name="connsiteY2" fmla="*/ 31196 h 627576"/>
                <a:gd name="connsiteX3" fmla="*/ 475743 w 671068"/>
                <a:gd name="connsiteY3" fmla="*/ 34121 h 627576"/>
                <a:gd name="connsiteX4" fmla="*/ 490366 w 671068"/>
                <a:gd name="connsiteY4" fmla="*/ 40945 h 627576"/>
                <a:gd name="connsiteX5" fmla="*/ 503039 w 671068"/>
                <a:gd name="connsiteY5" fmla="*/ 60443 h 627576"/>
                <a:gd name="connsiteX6" fmla="*/ 515713 w 671068"/>
                <a:gd name="connsiteY6" fmla="*/ 71167 h 627576"/>
                <a:gd name="connsiteX7" fmla="*/ 519612 w 671068"/>
                <a:gd name="connsiteY7" fmla="*/ 84815 h 627576"/>
                <a:gd name="connsiteX8" fmla="*/ 543984 w 671068"/>
                <a:gd name="connsiteY8" fmla="*/ 98463 h 627576"/>
                <a:gd name="connsiteX9" fmla="*/ 564457 w 671068"/>
                <a:gd name="connsiteY9" fmla="*/ 102363 h 627576"/>
                <a:gd name="connsiteX10" fmla="*/ 588829 w 671068"/>
                <a:gd name="connsiteY10" fmla="*/ 93589 h 627576"/>
                <a:gd name="connsiteX11" fmla="*/ 607352 w 671068"/>
                <a:gd name="connsiteY11" fmla="*/ 80915 h 627576"/>
                <a:gd name="connsiteX12" fmla="*/ 627824 w 671068"/>
                <a:gd name="connsiteY12" fmla="*/ 60443 h 627576"/>
                <a:gd name="connsiteX13" fmla="*/ 622950 w 671068"/>
                <a:gd name="connsiteY13" fmla="*/ 78966 h 627576"/>
                <a:gd name="connsiteX14" fmla="*/ 622950 w 671068"/>
                <a:gd name="connsiteY14" fmla="*/ 90664 h 627576"/>
                <a:gd name="connsiteX15" fmla="*/ 614176 w 671068"/>
                <a:gd name="connsiteY15" fmla="*/ 106262 h 627576"/>
                <a:gd name="connsiteX16" fmla="*/ 595653 w 671068"/>
                <a:gd name="connsiteY16" fmla="*/ 200826 h 627576"/>
                <a:gd name="connsiteX17" fmla="*/ 601502 w 671068"/>
                <a:gd name="connsiteY17" fmla="*/ 215449 h 627576"/>
                <a:gd name="connsiteX18" fmla="*/ 595653 w 671068"/>
                <a:gd name="connsiteY18" fmla="*/ 309038 h 627576"/>
                <a:gd name="connsiteX19" fmla="*/ 595653 w 671068"/>
                <a:gd name="connsiteY19" fmla="*/ 319762 h 627576"/>
                <a:gd name="connsiteX20" fmla="*/ 597603 w 671068"/>
                <a:gd name="connsiteY20" fmla="*/ 323661 h 627576"/>
                <a:gd name="connsiteX21" fmla="*/ 606377 w 671068"/>
                <a:gd name="connsiteY21" fmla="*/ 412375 h 627576"/>
                <a:gd name="connsiteX22" fmla="*/ 626849 w 671068"/>
                <a:gd name="connsiteY22" fmla="*/ 489391 h 627576"/>
                <a:gd name="connsiteX23" fmla="*/ 639523 w 671068"/>
                <a:gd name="connsiteY23" fmla="*/ 516688 h 627576"/>
                <a:gd name="connsiteX24" fmla="*/ 652196 w 671068"/>
                <a:gd name="connsiteY24" fmla="*/ 526437 h 627576"/>
                <a:gd name="connsiteX25" fmla="*/ 669744 w 671068"/>
                <a:gd name="connsiteY25" fmla="*/ 526437 h 627576"/>
                <a:gd name="connsiteX26" fmla="*/ 671068 w 671068"/>
                <a:gd name="connsiteY26" fmla="*/ 527853 h 627576"/>
                <a:gd name="connsiteX27" fmla="*/ 380146 w 671068"/>
                <a:gd name="connsiteY27" fmla="*/ 627556 h 627576"/>
                <a:gd name="connsiteX28" fmla="*/ 33146 w 671068"/>
                <a:gd name="connsiteY28" fmla="*/ 527853 h 627576"/>
                <a:gd name="connsiteX29" fmla="*/ 33146 w 671068"/>
                <a:gd name="connsiteY29" fmla="*/ 517663 h 627576"/>
                <a:gd name="connsiteX30" fmla="*/ 22422 w 671068"/>
                <a:gd name="connsiteY30" fmla="*/ 499140 h 627576"/>
                <a:gd name="connsiteX31" fmla="*/ 3900 w 671068"/>
                <a:gd name="connsiteY31" fmla="*/ 503039 h 627576"/>
                <a:gd name="connsiteX32" fmla="*/ 0 w 671068"/>
                <a:gd name="connsiteY32" fmla="*/ 486466 h 627576"/>
                <a:gd name="connsiteX33" fmla="*/ 12674 w 671068"/>
                <a:gd name="connsiteY33" fmla="*/ 472818 h 627576"/>
                <a:gd name="connsiteX34" fmla="*/ 27297 w 671068"/>
                <a:gd name="connsiteY34" fmla="*/ 466969 h 627576"/>
                <a:gd name="connsiteX35" fmla="*/ 31196 w 671068"/>
                <a:gd name="connsiteY35" fmla="*/ 458195 h 627576"/>
                <a:gd name="connsiteX36" fmla="*/ 35096 w 671068"/>
                <a:gd name="connsiteY36" fmla="*/ 455270 h 627576"/>
                <a:gd name="connsiteX37" fmla="*/ 41920 w 671068"/>
                <a:gd name="connsiteY37" fmla="*/ 446496 h 627576"/>
                <a:gd name="connsiteX38" fmla="*/ 54594 w 671068"/>
                <a:gd name="connsiteY38" fmla="*/ 419200 h 627576"/>
                <a:gd name="connsiteX39" fmla="*/ 77016 w 671068"/>
                <a:gd name="connsiteY39" fmla="*/ 404576 h 627576"/>
                <a:gd name="connsiteX40" fmla="*/ 96513 w 671068"/>
                <a:gd name="connsiteY40" fmla="*/ 420174 h 627576"/>
                <a:gd name="connsiteX41" fmla="*/ 113086 w 671068"/>
                <a:gd name="connsiteY41" fmla="*/ 415300 h 627576"/>
                <a:gd name="connsiteX42" fmla="*/ 131609 w 671068"/>
                <a:gd name="connsiteY42" fmla="*/ 396777 h 627576"/>
                <a:gd name="connsiteX43" fmla="*/ 148182 w 671068"/>
                <a:gd name="connsiteY43" fmla="*/ 399702 h 627576"/>
                <a:gd name="connsiteX44" fmla="*/ 155006 w 671068"/>
                <a:gd name="connsiteY44" fmla="*/ 387028 h 627576"/>
                <a:gd name="connsiteX45" fmla="*/ 177429 w 671068"/>
                <a:gd name="connsiteY45" fmla="*/ 310013 h 627576"/>
                <a:gd name="connsiteX46" fmla="*/ 179379 w 671068"/>
                <a:gd name="connsiteY46" fmla="*/ 243721 h 627576"/>
                <a:gd name="connsiteX47" fmla="*/ 168655 w 671068"/>
                <a:gd name="connsiteY47" fmla="*/ 230072 h 627576"/>
                <a:gd name="connsiteX48" fmla="*/ 149157 w 671068"/>
                <a:gd name="connsiteY48" fmla="*/ 220324 h 627576"/>
                <a:gd name="connsiteX49" fmla="*/ 153057 w 671068"/>
                <a:gd name="connsiteY49" fmla="*/ 211550 h 627576"/>
                <a:gd name="connsiteX50" fmla="*/ 172554 w 671068"/>
                <a:gd name="connsiteY50" fmla="*/ 217399 h 627576"/>
                <a:gd name="connsiteX51" fmla="*/ 184253 w 671068"/>
                <a:gd name="connsiteY51" fmla="*/ 207650 h 627576"/>
                <a:gd name="connsiteX52" fmla="*/ 187178 w 671068"/>
                <a:gd name="connsiteY52" fmla="*/ 188152 h 627576"/>
                <a:gd name="connsiteX53" fmla="*/ 181328 w 671068"/>
                <a:gd name="connsiteY53" fmla="*/ 167680 h 627576"/>
                <a:gd name="connsiteX54" fmla="*/ 185228 w 671068"/>
                <a:gd name="connsiteY54" fmla="*/ 149157 h 627576"/>
                <a:gd name="connsiteX55" fmla="*/ 211550 w 671068"/>
                <a:gd name="connsiteY55" fmla="*/ 166705 h 627576"/>
                <a:gd name="connsiteX56" fmla="*/ 213499 w 671068"/>
                <a:gd name="connsiteY56" fmla="*/ 178404 h 627576"/>
                <a:gd name="connsiteX57" fmla="*/ 232997 w 671068"/>
                <a:gd name="connsiteY57" fmla="*/ 189127 h 627576"/>
                <a:gd name="connsiteX58" fmla="*/ 244696 w 671068"/>
                <a:gd name="connsiteY58" fmla="*/ 190102 h 627576"/>
                <a:gd name="connsiteX59" fmla="*/ 253469 w 671068"/>
                <a:gd name="connsiteY59" fmla="*/ 179379 h 627576"/>
                <a:gd name="connsiteX60" fmla="*/ 254444 w 671068"/>
                <a:gd name="connsiteY60" fmla="*/ 169630 h 627576"/>
                <a:gd name="connsiteX61" fmla="*/ 274917 w 671068"/>
                <a:gd name="connsiteY61" fmla="*/ 166705 h 627576"/>
                <a:gd name="connsiteX62" fmla="*/ 296364 w 671068"/>
                <a:gd name="connsiteY62" fmla="*/ 176454 h 627576"/>
                <a:gd name="connsiteX63" fmla="*/ 306113 w 671068"/>
                <a:gd name="connsiteY63" fmla="*/ 194977 h 627576"/>
                <a:gd name="connsiteX64" fmla="*/ 299289 w 671068"/>
                <a:gd name="connsiteY64" fmla="*/ 217399 h 627576"/>
                <a:gd name="connsiteX65" fmla="*/ 302214 w 671068"/>
                <a:gd name="connsiteY65" fmla="*/ 241771 h 627576"/>
                <a:gd name="connsiteX66" fmla="*/ 313912 w 671068"/>
                <a:gd name="connsiteY66" fmla="*/ 322686 h 627576"/>
                <a:gd name="connsiteX67" fmla="*/ 326586 w 671068"/>
                <a:gd name="connsiteY67" fmla="*/ 363631 h 627576"/>
                <a:gd name="connsiteX68" fmla="*/ 343159 w 671068"/>
                <a:gd name="connsiteY68" fmla="*/ 374355 h 627576"/>
                <a:gd name="connsiteX69" fmla="*/ 372405 w 671068"/>
                <a:gd name="connsiteY69" fmla="*/ 366556 h 627576"/>
                <a:gd name="connsiteX70" fmla="*/ 394827 w 671068"/>
                <a:gd name="connsiteY70" fmla="*/ 338284 h 627576"/>
                <a:gd name="connsiteX71" fmla="*/ 394827 w 671068"/>
                <a:gd name="connsiteY71" fmla="*/ 319762 h 627576"/>
                <a:gd name="connsiteX72" fmla="*/ 388978 w 671068"/>
                <a:gd name="connsiteY72" fmla="*/ 311963 h 627576"/>
                <a:gd name="connsiteX73" fmla="*/ 391903 w 671068"/>
                <a:gd name="connsiteY73" fmla="*/ 307088 h 627576"/>
                <a:gd name="connsiteX74" fmla="*/ 391903 w 671068"/>
                <a:gd name="connsiteY74" fmla="*/ 294415 h 627576"/>
                <a:gd name="connsiteX75" fmla="*/ 402627 w 671068"/>
                <a:gd name="connsiteY75" fmla="*/ 280766 h 627576"/>
                <a:gd name="connsiteX76" fmla="*/ 417250 w 671068"/>
                <a:gd name="connsiteY76" fmla="*/ 287590 h 627576"/>
                <a:gd name="connsiteX77" fmla="*/ 423099 w 671068"/>
                <a:gd name="connsiteY77" fmla="*/ 289540 h 627576"/>
                <a:gd name="connsiteX78" fmla="*/ 435772 w 671068"/>
                <a:gd name="connsiteY78" fmla="*/ 307088 h 627576"/>
                <a:gd name="connsiteX79" fmla="*/ 431873 w 671068"/>
                <a:gd name="connsiteY79" fmla="*/ 319762 h 627576"/>
                <a:gd name="connsiteX80" fmla="*/ 464044 w 671068"/>
                <a:gd name="connsiteY80" fmla="*/ 330485 h 627576"/>
                <a:gd name="connsiteX81" fmla="*/ 477692 w 671068"/>
                <a:gd name="connsiteY81" fmla="*/ 348033 h 627576"/>
                <a:gd name="connsiteX82" fmla="*/ 494265 w 671068"/>
                <a:gd name="connsiteY82" fmla="*/ 353882 h 627576"/>
                <a:gd name="connsiteX83" fmla="*/ 513763 w 671068"/>
                <a:gd name="connsiteY83" fmla="*/ 345108 h 627576"/>
                <a:gd name="connsiteX84" fmla="*/ 528386 w 671068"/>
                <a:gd name="connsiteY84" fmla="*/ 313912 h 627576"/>
                <a:gd name="connsiteX85" fmla="*/ 538135 w 671068"/>
                <a:gd name="connsiteY85" fmla="*/ 276867 h 627576"/>
                <a:gd name="connsiteX86" fmla="*/ 540085 w 671068"/>
                <a:gd name="connsiteY86" fmla="*/ 233972 h 627576"/>
                <a:gd name="connsiteX87" fmla="*/ 550809 w 671068"/>
                <a:gd name="connsiteY87" fmla="*/ 216424 h 627576"/>
                <a:gd name="connsiteX88" fmla="*/ 549834 w 671068"/>
                <a:gd name="connsiteY88" fmla="*/ 195952 h 627576"/>
                <a:gd name="connsiteX89" fmla="*/ 543010 w 671068"/>
                <a:gd name="connsiteY89" fmla="*/ 170605 h 627576"/>
                <a:gd name="connsiteX90" fmla="*/ 517663 w 671068"/>
                <a:gd name="connsiteY90" fmla="*/ 141358 h 627576"/>
                <a:gd name="connsiteX91" fmla="*/ 506939 w 671068"/>
                <a:gd name="connsiteY91" fmla="*/ 141358 h 627576"/>
                <a:gd name="connsiteX92" fmla="*/ 504989 w 671068"/>
                <a:gd name="connsiteY92" fmla="*/ 163780 h 627576"/>
                <a:gd name="connsiteX93" fmla="*/ 492316 w 671068"/>
                <a:gd name="connsiteY93" fmla="*/ 174504 h 627576"/>
                <a:gd name="connsiteX94" fmla="*/ 475743 w 671068"/>
                <a:gd name="connsiteY94" fmla="*/ 178404 h 627576"/>
                <a:gd name="connsiteX95" fmla="*/ 466969 w 671068"/>
                <a:gd name="connsiteY95" fmla="*/ 191077 h 627576"/>
                <a:gd name="connsiteX96" fmla="*/ 460145 w 671068"/>
                <a:gd name="connsiteY96" fmla="*/ 192052 h 627576"/>
                <a:gd name="connsiteX97" fmla="*/ 448446 w 671068"/>
                <a:gd name="connsiteY97" fmla="*/ 183278 h 627576"/>
                <a:gd name="connsiteX98" fmla="*/ 430898 w 671068"/>
                <a:gd name="connsiteY98" fmla="*/ 183278 h 627576"/>
                <a:gd name="connsiteX99" fmla="*/ 419200 w 671068"/>
                <a:gd name="connsiteY99" fmla="*/ 193027 h 627576"/>
                <a:gd name="connsiteX100" fmla="*/ 403601 w 671068"/>
                <a:gd name="connsiteY100" fmla="*/ 200826 h 627576"/>
                <a:gd name="connsiteX101" fmla="*/ 387028 w 671068"/>
                <a:gd name="connsiteY101" fmla="*/ 198876 h 627576"/>
                <a:gd name="connsiteX102" fmla="*/ 372405 w 671068"/>
                <a:gd name="connsiteY102" fmla="*/ 219349 h 627576"/>
                <a:gd name="connsiteX103" fmla="*/ 355832 w 671068"/>
                <a:gd name="connsiteY103" fmla="*/ 210575 h 627576"/>
                <a:gd name="connsiteX104" fmla="*/ 357782 w 671068"/>
                <a:gd name="connsiteY104" fmla="*/ 183278 h 627576"/>
                <a:gd name="connsiteX105" fmla="*/ 358757 w 671068"/>
                <a:gd name="connsiteY105" fmla="*/ 177429 h 627576"/>
                <a:gd name="connsiteX106" fmla="*/ 357782 w 671068"/>
                <a:gd name="connsiteY106" fmla="*/ 163780 h 627576"/>
                <a:gd name="connsiteX107" fmla="*/ 365581 w 671068"/>
                <a:gd name="connsiteY107" fmla="*/ 132584 h 627576"/>
                <a:gd name="connsiteX108" fmla="*/ 368506 w 671068"/>
                <a:gd name="connsiteY108" fmla="*/ 114061 h 627576"/>
                <a:gd name="connsiteX109" fmla="*/ 373380 w 671068"/>
                <a:gd name="connsiteY109" fmla="*/ 107237 h 627576"/>
                <a:gd name="connsiteX110" fmla="*/ 384104 w 671068"/>
                <a:gd name="connsiteY110" fmla="*/ 71167 h 627576"/>
                <a:gd name="connsiteX111" fmla="*/ 408476 w 671068"/>
                <a:gd name="connsiteY111" fmla="*/ 24372 h 627576"/>
                <a:gd name="connsiteX112" fmla="*/ 404576 w 671068"/>
                <a:gd name="connsiteY112" fmla="*/ 8774 h 627576"/>
                <a:gd name="connsiteX113" fmla="*/ 412375 w 671068"/>
                <a:gd name="connsiteY113" fmla="*/ 0 h 627576"/>
                <a:gd name="connsiteX0" fmla="*/ 380146 w 671068"/>
                <a:gd name="connsiteY0" fmla="*/ 627556 h 718996"/>
                <a:gd name="connsiteX1" fmla="*/ 33146 w 671068"/>
                <a:gd name="connsiteY1" fmla="*/ 527853 h 718996"/>
                <a:gd name="connsiteX2" fmla="*/ 33146 w 671068"/>
                <a:gd name="connsiteY2" fmla="*/ 517663 h 718996"/>
                <a:gd name="connsiteX3" fmla="*/ 22422 w 671068"/>
                <a:gd name="connsiteY3" fmla="*/ 499140 h 718996"/>
                <a:gd name="connsiteX4" fmla="*/ 3900 w 671068"/>
                <a:gd name="connsiteY4" fmla="*/ 503039 h 718996"/>
                <a:gd name="connsiteX5" fmla="*/ 0 w 671068"/>
                <a:gd name="connsiteY5" fmla="*/ 486466 h 718996"/>
                <a:gd name="connsiteX6" fmla="*/ 12674 w 671068"/>
                <a:gd name="connsiteY6" fmla="*/ 472818 h 718996"/>
                <a:gd name="connsiteX7" fmla="*/ 27297 w 671068"/>
                <a:gd name="connsiteY7" fmla="*/ 466969 h 718996"/>
                <a:gd name="connsiteX8" fmla="*/ 31196 w 671068"/>
                <a:gd name="connsiteY8" fmla="*/ 458195 h 718996"/>
                <a:gd name="connsiteX9" fmla="*/ 35096 w 671068"/>
                <a:gd name="connsiteY9" fmla="*/ 455270 h 718996"/>
                <a:gd name="connsiteX10" fmla="*/ 41920 w 671068"/>
                <a:gd name="connsiteY10" fmla="*/ 446496 h 718996"/>
                <a:gd name="connsiteX11" fmla="*/ 54594 w 671068"/>
                <a:gd name="connsiteY11" fmla="*/ 419200 h 718996"/>
                <a:gd name="connsiteX12" fmla="*/ 77016 w 671068"/>
                <a:gd name="connsiteY12" fmla="*/ 404576 h 718996"/>
                <a:gd name="connsiteX13" fmla="*/ 96513 w 671068"/>
                <a:gd name="connsiteY13" fmla="*/ 420174 h 718996"/>
                <a:gd name="connsiteX14" fmla="*/ 113086 w 671068"/>
                <a:gd name="connsiteY14" fmla="*/ 415300 h 718996"/>
                <a:gd name="connsiteX15" fmla="*/ 131609 w 671068"/>
                <a:gd name="connsiteY15" fmla="*/ 396777 h 718996"/>
                <a:gd name="connsiteX16" fmla="*/ 148182 w 671068"/>
                <a:gd name="connsiteY16" fmla="*/ 399702 h 718996"/>
                <a:gd name="connsiteX17" fmla="*/ 155006 w 671068"/>
                <a:gd name="connsiteY17" fmla="*/ 387028 h 718996"/>
                <a:gd name="connsiteX18" fmla="*/ 177429 w 671068"/>
                <a:gd name="connsiteY18" fmla="*/ 310013 h 718996"/>
                <a:gd name="connsiteX19" fmla="*/ 179379 w 671068"/>
                <a:gd name="connsiteY19" fmla="*/ 243721 h 718996"/>
                <a:gd name="connsiteX20" fmla="*/ 168655 w 671068"/>
                <a:gd name="connsiteY20" fmla="*/ 230072 h 718996"/>
                <a:gd name="connsiteX21" fmla="*/ 149157 w 671068"/>
                <a:gd name="connsiteY21" fmla="*/ 220324 h 718996"/>
                <a:gd name="connsiteX22" fmla="*/ 153057 w 671068"/>
                <a:gd name="connsiteY22" fmla="*/ 211550 h 718996"/>
                <a:gd name="connsiteX23" fmla="*/ 172554 w 671068"/>
                <a:gd name="connsiteY23" fmla="*/ 217399 h 718996"/>
                <a:gd name="connsiteX24" fmla="*/ 184253 w 671068"/>
                <a:gd name="connsiteY24" fmla="*/ 207650 h 718996"/>
                <a:gd name="connsiteX25" fmla="*/ 187178 w 671068"/>
                <a:gd name="connsiteY25" fmla="*/ 188152 h 718996"/>
                <a:gd name="connsiteX26" fmla="*/ 181328 w 671068"/>
                <a:gd name="connsiteY26" fmla="*/ 167680 h 718996"/>
                <a:gd name="connsiteX27" fmla="*/ 185228 w 671068"/>
                <a:gd name="connsiteY27" fmla="*/ 149157 h 718996"/>
                <a:gd name="connsiteX28" fmla="*/ 211550 w 671068"/>
                <a:gd name="connsiteY28" fmla="*/ 166705 h 718996"/>
                <a:gd name="connsiteX29" fmla="*/ 213499 w 671068"/>
                <a:gd name="connsiteY29" fmla="*/ 178404 h 718996"/>
                <a:gd name="connsiteX30" fmla="*/ 232997 w 671068"/>
                <a:gd name="connsiteY30" fmla="*/ 189127 h 718996"/>
                <a:gd name="connsiteX31" fmla="*/ 244696 w 671068"/>
                <a:gd name="connsiteY31" fmla="*/ 190102 h 718996"/>
                <a:gd name="connsiteX32" fmla="*/ 253469 w 671068"/>
                <a:gd name="connsiteY32" fmla="*/ 179379 h 718996"/>
                <a:gd name="connsiteX33" fmla="*/ 254444 w 671068"/>
                <a:gd name="connsiteY33" fmla="*/ 169630 h 718996"/>
                <a:gd name="connsiteX34" fmla="*/ 274917 w 671068"/>
                <a:gd name="connsiteY34" fmla="*/ 166705 h 718996"/>
                <a:gd name="connsiteX35" fmla="*/ 296364 w 671068"/>
                <a:gd name="connsiteY35" fmla="*/ 176454 h 718996"/>
                <a:gd name="connsiteX36" fmla="*/ 306113 w 671068"/>
                <a:gd name="connsiteY36" fmla="*/ 194977 h 718996"/>
                <a:gd name="connsiteX37" fmla="*/ 299289 w 671068"/>
                <a:gd name="connsiteY37" fmla="*/ 217399 h 718996"/>
                <a:gd name="connsiteX38" fmla="*/ 302214 w 671068"/>
                <a:gd name="connsiteY38" fmla="*/ 241771 h 718996"/>
                <a:gd name="connsiteX39" fmla="*/ 313912 w 671068"/>
                <a:gd name="connsiteY39" fmla="*/ 322686 h 718996"/>
                <a:gd name="connsiteX40" fmla="*/ 326586 w 671068"/>
                <a:gd name="connsiteY40" fmla="*/ 363631 h 718996"/>
                <a:gd name="connsiteX41" fmla="*/ 343159 w 671068"/>
                <a:gd name="connsiteY41" fmla="*/ 374355 h 718996"/>
                <a:gd name="connsiteX42" fmla="*/ 372405 w 671068"/>
                <a:gd name="connsiteY42" fmla="*/ 366556 h 718996"/>
                <a:gd name="connsiteX43" fmla="*/ 394827 w 671068"/>
                <a:gd name="connsiteY43" fmla="*/ 338284 h 718996"/>
                <a:gd name="connsiteX44" fmla="*/ 394827 w 671068"/>
                <a:gd name="connsiteY44" fmla="*/ 319762 h 718996"/>
                <a:gd name="connsiteX45" fmla="*/ 388978 w 671068"/>
                <a:gd name="connsiteY45" fmla="*/ 311963 h 718996"/>
                <a:gd name="connsiteX46" fmla="*/ 391903 w 671068"/>
                <a:gd name="connsiteY46" fmla="*/ 307088 h 718996"/>
                <a:gd name="connsiteX47" fmla="*/ 391903 w 671068"/>
                <a:gd name="connsiteY47" fmla="*/ 294415 h 718996"/>
                <a:gd name="connsiteX48" fmla="*/ 402627 w 671068"/>
                <a:gd name="connsiteY48" fmla="*/ 280766 h 718996"/>
                <a:gd name="connsiteX49" fmla="*/ 417250 w 671068"/>
                <a:gd name="connsiteY49" fmla="*/ 287590 h 718996"/>
                <a:gd name="connsiteX50" fmla="*/ 423099 w 671068"/>
                <a:gd name="connsiteY50" fmla="*/ 289540 h 718996"/>
                <a:gd name="connsiteX51" fmla="*/ 435772 w 671068"/>
                <a:gd name="connsiteY51" fmla="*/ 307088 h 718996"/>
                <a:gd name="connsiteX52" fmla="*/ 431873 w 671068"/>
                <a:gd name="connsiteY52" fmla="*/ 319762 h 718996"/>
                <a:gd name="connsiteX53" fmla="*/ 464044 w 671068"/>
                <a:gd name="connsiteY53" fmla="*/ 330485 h 718996"/>
                <a:gd name="connsiteX54" fmla="*/ 477692 w 671068"/>
                <a:gd name="connsiteY54" fmla="*/ 348033 h 718996"/>
                <a:gd name="connsiteX55" fmla="*/ 494265 w 671068"/>
                <a:gd name="connsiteY55" fmla="*/ 353882 h 718996"/>
                <a:gd name="connsiteX56" fmla="*/ 513763 w 671068"/>
                <a:gd name="connsiteY56" fmla="*/ 345108 h 718996"/>
                <a:gd name="connsiteX57" fmla="*/ 528386 w 671068"/>
                <a:gd name="connsiteY57" fmla="*/ 313912 h 718996"/>
                <a:gd name="connsiteX58" fmla="*/ 538135 w 671068"/>
                <a:gd name="connsiteY58" fmla="*/ 276867 h 718996"/>
                <a:gd name="connsiteX59" fmla="*/ 540085 w 671068"/>
                <a:gd name="connsiteY59" fmla="*/ 233972 h 718996"/>
                <a:gd name="connsiteX60" fmla="*/ 550809 w 671068"/>
                <a:gd name="connsiteY60" fmla="*/ 216424 h 718996"/>
                <a:gd name="connsiteX61" fmla="*/ 549834 w 671068"/>
                <a:gd name="connsiteY61" fmla="*/ 195952 h 718996"/>
                <a:gd name="connsiteX62" fmla="*/ 543010 w 671068"/>
                <a:gd name="connsiteY62" fmla="*/ 170605 h 718996"/>
                <a:gd name="connsiteX63" fmla="*/ 517663 w 671068"/>
                <a:gd name="connsiteY63" fmla="*/ 141358 h 718996"/>
                <a:gd name="connsiteX64" fmla="*/ 506939 w 671068"/>
                <a:gd name="connsiteY64" fmla="*/ 141358 h 718996"/>
                <a:gd name="connsiteX65" fmla="*/ 504989 w 671068"/>
                <a:gd name="connsiteY65" fmla="*/ 163780 h 718996"/>
                <a:gd name="connsiteX66" fmla="*/ 492316 w 671068"/>
                <a:gd name="connsiteY66" fmla="*/ 174504 h 718996"/>
                <a:gd name="connsiteX67" fmla="*/ 475743 w 671068"/>
                <a:gd name="connsiteY67" fmla="*/ 178404 h 718996"/>
                <a:gd name="connsiteX68" fmla="*/ 466969 w 671068"/>
                <a:gd name="connsiteY68" fmla="*/ 191077 h 718996"/>
                <a:gd name="connsiteX69" fmla="*/ 460145 w 671068"/>
                <a:gd name="connsiteY69" fmla="*/ 192052 h 718996"/>
                <a:gd name="connsiteX70" fmla="*/ 448446 w 671068"/>
                <a:gd name="connsiteY70" fmla="*/ 183278 h 718996"/>
                <a:gd name="connsiteX71" fmla="*/ 430898 w 671068"/>
                <a:gd name="connsiteY71" fmla="*/ 183278 h 718996"/>
                <a:gd name="connsiteX72" fmla="*/ 419200 w 671068"/>
                <a:gd name="connsiteY72" fmla="*/ 193027 h 718996"/>
                <a:gd name="connsiteX73" fmla="*/ 403601 w 671068"/>
                <a:gd name="connsiteY73" fmla="*/ 200826 h 718996"/>
                <a:gd name="connsiteX74" fmla="*/ 387028 w 671068"/>
                <a:gd name="connsiteY74" fmla="*/ 198876 h 718996"/>
                <a:gd name="connsiteX75" fmla="*/ 372405 w 671068"/>
                <a:gd name="connsiteY75" fmla="*/ 219349 h 718996"/>
                <a:gd name="connsiteX76" fmla="*/ 355832 w 671068"/>
                <a:gd name="connsiteY76" fmla="*/ 210575 h 718996"/>
                <a:gd name="connsiteX77" fmla="*/ 357782 w 671068"/>
                <a:gd name="connsiteY77" fmla="*/ 183278 h 718996"/>
                <a:gd name="connsiteX78" fmla="*/ 358757 w 671068"/>
                <a:gd name="connsiteY78" fmla="*/ 177429 h 718996"/>
                <a:gd name="connsiteX79" fmla="*/ 357782 w 671068"/>
                <a:gd name="connsiteY79" fmla="*/ 163780 h 718996"/>
                <a:gd name="connsiteX80" fmla="*/ 365581 w 671068"/>
                <a:gd name="connsiteY80" fmla="*/ 132584 h 718996"/>
                <a:gd name="connsiteX81" fmla="*/ 368506 w 671068"/>
                <a:gd name="connsiteY81" fmla="*/ 114061 h 718996"/>
                <a:gd name="connsiteX82" fmla="*/ 373380 w 671068"/>
                <a:gd name="connsiteY82" fmla="*/ 107237 h 718996"/>
                <a:gd name="connsiteX83" fmla="*/ 384104 w 671068"/>
                <a:gd name="connsiteY83" fmla="*/ 71167 h 718996"/>
                <a:gd name="connsiteX84" fmla="*/ 408476 w 671068"/>
                <a:gd name="connsiteY84" fmla="*/ 24372 h 718996"/>
                <a:gd name="connsiteX85" fmla="*/ 404576 w 671068"/>
                <a:gd name="connsiteY85" fmla="*/ 8774 h 718996"/>
                <a:gd name="connsiteX86" fmla="*/ 412375 w 671068"/>
                <a:gd name="connsiteY86" fmla="*/ 0 h 718996"/>
                <a:gd name="connsiteX87" fmla="*/ 431873 w 671068"/>
                <a:gd name="connsiteY87" fmla="*/ 18523 h 718996"/>
                <a:gd name="connsiteX88" fmla="*/ 446496 w 671068"/>
                <a:gd name="connsiteY88" fmla="*/ 31196 h 718996"/>
                <a:gd name="connsiteX89" fmla="*/ 475743 w 671068"/>
                <a:gd name="connsiteY89" fmla="*/ 34121 h 718996"/>
                <a:gd name="connsiteX90" fmla="*/ 490366 w 671068"/>
                <a:gd name="connsiteY90" fmla="*/ 40945 h 718996"/>
                <a:gd name="connsiteX91" fmla="*/ 503039 w 671068"/>
                <a:gd name="connsiteY91" fmla="*/ 60443 h 718996"/>
                <a:gd name="connsiteX92" fmla="*/ 515713 w 671068"/>
                <a:gd name="connsiteY92" fmla="*/ 71167 h 718996"/>
                <a:gd name="connsiteX93" fmla="*/ 519612 w 671068"/>
                <a:gd name="connsiteY93" fmla="*/ 84815 h 718996"/>
                <a:gd name="connsiteX94" fmla="*/ 543984 w 671068"/>
                <a:gd name="connsiteY94" fmla="*/ 98463 h 718996"/>
                <a:gd name="connsiteX95" fmla="*/ 564457 w 671068"/>
                <a:gd name="connsiteY95" fmla="*/ 102363 h 718996"/>
                <a:gd name="connsiteX96" fmla="*/ 588829 w 671068"/>
                <a:gd name="connsiteY96" fmla="*/ 93589 h 718996"/>
                <a:gd name="connsiteX97" fmla="*/ 607352 w 671068"/>
                <a:gd name="connsiteY97" fmla="*/ 80915 h 718996"/>
                <a:gd name="connsiteX98" fmla="*/ 627824 w 671068"/>
                <a:gd name="connsiteY98" fmla="*/ 60443 h 718996"/>
                <a:gd name="connsiteX99" fmla="*/ 622950 w 671068"/>
                <a:gd name="connsiteY99" fmla="*/ 78966 h 718996"/>
                <a:gd name="connsiteX100" fmla="*/ 622950 w 671068"/>
                <a:gd name="connsiteY100" fmla="*/ 90664 h 718996"/>
                <a:gd name="connsiteX101" fmla="*/ 614176 w 671068"/>
                <a:gd name="connsiteY101" fmla="*/ 106262 h 718996"/>
                <a:gd name="connsiteX102" fmla="*/ 595653 w 671068"/>
                <a:gd name="connsiteY102" fmla="*/ 200826 h 718996"/>
                <a:gd name="connsiteX103" fmla="*/ 601502 w 671068"/>
                <a:gd name="connsiteY103" fmla="*/ 215449 h 718996"/>
                <a:gd name="connsiteX104" fmla="*/ 595653 w 671068"/>
                <a:gd name="connsiteY104" fmla="*/ 309038 h 718996"/>
                <a:gd name="connsiteX105" fmla="*/ 595653 w 671068"/>
                <a:gd name="connsiteY105" fmla="*/ 319762 h 718996"/>
                <a:gd name="connsiteX106" fmla="*/ 597603 w 671068"/>
                <a:gd name="connsiteY106" fmla="*/ 323661 h 718996"/>
                <a:gd name="connsiteX107" fmla="*/ 606377 w 671068"/>
                <a:gd name="connsiteY107" fmla="*/ 412375 h 718996"/>
                <a:gd name="connsiteX108" fmla="*/ 626849 w 671068"/>
                <a:gd name="connsiteY108" fmla="*/ 489391 h 718996"/>
                <a:gd name="connsiteX109" fmla="*/ 639523 w 671068"/>
                <a:gd name="connsiteY109" fmla="*/ 516688 h 718996"/>
                <a:gd name="connsiteX110" fmla="*/ 652196 w 671068"/>
                <a:gd name="connsiteY110" fmla="*/ 526437 h 718996"/>
                <a:gd name="connsiteX111" fmla="*/ 669744 w 671068"/>
                <a:gd name="connsiteY111" fmla="*/ 526437 h 718996"/>
                <a:gd name="connsiteX112" fmla="*/ 671068 w 671068"/>
                <a:gd name="connsiteY112" fmla="*/ 527853 h 718996"/>
                <a:gd name="connsiteX113" fmla="*/ 471586 w 671068"/>
                <a:gd name="connsiteY113" fmla="*/ 718996 h 718996"/>
                <a:gd name="connsiteX0" fmla="*/ 33146 w 671068"/>
                <a:gd name="connsiteY0" fmla="*/ 527853 h 718996"/>
                <a:gd name="connsiteX1" fmla="*/ 33146 w 671068"/>
                <a:gd name="connsiteY1" fmla="*/ 517663 h 718996"/>
                <a:gd name="connsiteX2" fmla="*/ 22422 w 671068"/>
                <a:gd name="connsiteY2" fmla="*/ 499140 h 718996"/>
                <a:gd name="connsiteX3" fmla="*/ 3900 w 671068"/>
                <a:gd name="connsiteY3" fmla="*/ 503039 h 718996"/>
                <a:gd name="connsiteX4" fmla="*/ 0 w 671068"/>
                <a:gd name="connsiteY4" fmla="*/ 486466 h 718996"/>
                <a:gd name="connsiteX5" fmla="*/ 12674 w 671068"/>
                <a:gd name="connsiteY5" fmla="*/ 472818 h 718996"/>
                <a:gd name="connsiteX6" fmla="*/ 27297 w 671068"/>
                <a:gd name="connsiteY6" fmla="*/ 466969 h 718996"/>
                <a:gd name="connsiteX7" fmla="*/ 31196 w 671068"/>
                <a:gd name="connsiteY7" fmla="*/ 458195 h 718996"/>
                <a:gd name="connsiteX8" fmla="*/ 35096 w 671068"/>
                <a:gd name="connsiteY8" fmla="*/ 455270 h 718996"/>
                <a:gd name="connsiteX9" fmla="*/ 41920 w 671068"/>
                <a:gd name="connsiteY9" fmla="*/ 446496 h 718996"/>
                <a:gd name="connsiteX10" fmla="*/ 54594 w 671068"/>
                <a:gd name="connsiteY10" fmla="*/ 419200 h 718996"/>
                <a:gd name="connsiteX11" fmla="*/ 77016 w 671068"/>
                <a:gd name="connsiteY11" fmla="*/ 404576 h 718996"/>
                <a:gd name="connsiteX12" fmla="*/ 96513 w 671068"/>
                <a:gd name="connsiteY12" fmla="*/ 420174 h 718996"/>
                <a:gd name="connsiteX13" fmla="*/ 113086 w 671068"/>
                <a:gd name="connsiteY13" fmla="*/ 415300 h 718996"/>
                <a:gd name="connsiteX14" fmla="*/ 131609 w 671068"/>
                <a:gd name="connsiteY14" fmla="*/ 396777 h 718996"/>
                <a:gd name="connsiteX15" fmla="*/ 148182 w 671068"/>
                <a:gd name="connsiteY15" fmla="*/ 399702 h 718996"/>
                <a:gd name="connsiteX16" fmla="*/ 155006 w 671068"/>
                <a:gd name="connsiteY16" fmla="*/ 387028 h 718996"/>
                <a:gd name="connsiteX17" fmla="*/ 177429 w 671068"/>
                <a:gd name="connsiteY17" fmla="*/ 310013 h 718996"/>
                <a:gd name="connsiteX18" fmla="*/ 179379 w 671068"/>
                <a:gd name="connsiteY18" fmla="*/ 243721 h 718996"/>
                <a:gd name="connsiteX19" fmla="*/ 168655 w 671068"/>
                <a:gd name="connsiteY19" fmla="*/ 230072 h 718996"/>
                <a:gd name="connsiteX20" fmla="*/ 149157 w 671068"/>
                <a:gd name="connsiteY20" fmla="*/ 220324 h 718996"/>
                <a:gd name="connsiteX21" fmla="*/ 153057 w 671068"/>
                <a:gd name="connsiteY21" fmla="*/ 211550 h 718996"/>
                <a:gd name="connsiteX22" fmla="*/ 172554 w 671068"/>
                <a:gd name="connsiteY22" fmla="*/ 217399 h 718996"/>
                <a:gd name="connsiteX23" fmla="*/ 184253 w 671068"/>
                <a:gd name="connsiteY23" fmla="*/ 207650 h 718996"/>
                <a:gd name="connsiteX24" fmla="*/ 187178 w 671068"/>
                <a:gd name="connsiteY24" fmla="*/ 188152 h 718996"/>
                <a:gd name="connsiteX25" fmla="*/ 181328 w 671068"/>
                <a:gd name="connsiteY25" fmla="*/ 167680 h 718996"/>
                <a:gd name="connsiteX26" fmla="*/ 185228 w 671068"/>
                <a:gd name="connsiteY26" fmla="*/ 149157 h 718996"/>
                <a:gd name="connsiteX27" fmla="*/ 211550 w 671068"/>
                <a:gd name="connsiteY27" fmla="*/ 166705 h 718996"/>
                <a:gd name="connsiteX28" fmla="*/ 213499 w 671068"/>
                <a:gd name="connsiteY28" fmla="*/ 178404 h 718996"/>
                <a:gd name="connsiteX29" fmla="*/ 232997 w 671068"/>
                <a:gd name="connsiteY29" fmla="*/ 189127 h 718996"/>
                <a:gd name="connsiteX30" fmla="*/ 244696 w 671068"/>
                <a:gd name="connsiteY30" fmla="*/ 190102 h 718996"/>
                <a:gd name="connsiteX31" fmla="*/ 253469 w 671068"/>
                <a:gd name="connsiteY31" fmla="*/ 179379 h 718996"/>
                <a:gd name="connsiteX32" fmla="*/ 254444 w 671068"/>
                <a:gd name="connsiteY32" fmla="*/ 169630 h 718996"/>
                <a:gd name="connsiteX33" fmla="*/ 274917 w 671068"/>
                <a:gd name="connsiteY33" fmla="*/ 166705 h 718996"/>
                <a:gd name="connsiteX34" fmla="*/ 296364 w 671068"/>
                <a:gd name="connsiteY34" fmla="*/ 176454 h 718996"/>
                <a:gd name="connsiteX35" fmla="*/ 306113 w 671068"/>
                <a:gd name="connsiteY35" fmla="*/ 194977 h 718996"/>
                <a:gd name="connsiteX36" fmla="*/ 299289 w 671068"/>
                <a:gd name="connsiteY36" fmla="*/ 217399 h 718996"/>
                <a:gd name="connsiteX37" fmla="*/ 302214 w 671068"/>
                <a:gd name="connsiteY37" fmla="*/ 241771 h 718996"/>
                <a:gd name="connsiteX38" fmla="*/ 313912 w 671068"/>
                <a:gd name="connsiteY38" fmla="*/ 322686 h 718996"/>
                <a:gd name="connsiteX39" fmla="*/ 326586 w 671068"/>
                <a:gd name="connsiteY39" fmla="*/ 363631 h 718996"/>
                <a:gd name="connsiteX40" fmla="*/ 343159 w 671068"/>
                <a:gd name="connsiteY40" fmla="*/ 374355 h 718996"/>
                <a:gd name="connsiteX41" fmla="*/ 372405 w 671068"/>
                <a:gd name="connsiteY41" fmla="*/ 366556 h 718996"/>
                <a:gd name="connsiteX42" fmla="*/ 394827 w 671068"/>
                <a:gd name="connsiteY42" fmla="*/ 338284 h 718996"/>
                <a:gd name="connsiteX43" fmla="*/ 394827 w 671068"/>
                <a:gd name="connsiteY43" fmla="*/ 319762 h 718996"/>
                <a:gd name="connsiteX44" fmla="*/ 388978 w 671068"/>
                <a:gd name="connsiteY44" fmla="*/ 311963 h 718996"/>
                <a:gd name="connsiteX45" fmla="*/ 391903 w 671068"/>
                <a:gd name="connsiteY45" fmla="*/ 307088 h 718996"/>
                <a:gd name="connsiteX46" fmla="*/ 391903 w 671068"/>
                <a:gd name="connsiteY46" fmla="*/ 294415 h 718996"/>
                <a:gd name="connsiteX47" fmla="*/ 402627 w 671068"/>
                <a:gd name="connsiteY47" fmla="*/ 280766 h 718996"/>
                <a:gd name="connsiteX48" fmla="*/ 417250 w 671068"/>
                <a:gd name="connsiteY48" fmla="*/ 287590 h 718996"/>
                <a:gd name="connsiteX49" fmla="*/ 423099 w 671068"/>
                <a:gd name="connsiteY49" fmla="*/ 289540 h 718996"/>
                <a:gd name="connsiteX50" fmla="*/ 435772 w 671068"/>
                <a:gd name="connsiteY50" fmla="*/ 307088 h 718996"/>
                <a:gd name="connsiteX51" fmla="*/ 431873 w 671068"/>
                <a:gd name="connsiteY51" fmla="*/ 319762 h 718996"/>
                <a:gd name="connsiteX52" fmla="*/ 464044 w 671068"/>
                <a:gd name="connsiteY52" fmla="*/ 330485 h 718996"/>
                <a:gd name="connsiteX53" fmla="*/ 477692 w 671068"/>
                <a:gd name="connsiteY53" fmla="*/ 348033 h 718996"/>
                <a:gd name="connsiteX54" fmla="*/ 494265 w 671068"/>
                <a:gd name="connsiteY54" fmla="*/ 353882 h 718996"/>
                <a:gd name="connsiteX55" fmla="*/ 513763 w 671068"/>
                <a:gd name="connsiteY55" fmla="*/ 345108 h 718996"/>
                <a:gd name="connsiteX56" fmla="*/ 528386 w 671068"/>
                <a:gd name="connsiteY56" fmla="*/ 313912 h 718996"/>
                <a:gd name="connsiteX57" fmla="*/ 538135 w 671068"/>
                <a:gd name="connsiteY57" fmla="*/ 276867 h 718996"/>
                <a:gd name="connsiteX58" fmla="*/ 540085 w 671068"/>
                <a:gd name="connsiteY58" fmla="*/ 233972 h 718996"/>
                <a:gd name="connsiteX59" fmla="*/ 550809 w 671068"/>
                <a:gd name="connsiteY59" fmla="*/ 216424 h 718996"/>
                <a:gd name="connsiteX60" fmla="*/ 549834 w 671068"/>
                <a:gd name="connsiteY60" fmla="*/ 195952 h 718996"/>
                <a:gd name="connsiteX61" fmla="*/ 543010 w 671068"/>
                <a:gd name="connsiteY61" fmla="*/ 170605 h 718996"/>
                <a:gd name="connsiteX62" fmla="*/ 517663 w 671068"/>
                <a:gd name="connsiteY62" fmla="*/ 141358 h 718996"/>
                <a:gd name="connsiteX63" fmla="*/ 506939 w 671068"/>
                <a:gd name="connsiteY63" fmla="*/ 141358 h 718996"/>
                <a:gd name="connsiteX64" fmla="*/ 504989 w 671068"/>
                <a:gd name="connsiteY64" fmla="*/ 163780 h 718996"/>
                <a:gd name="connsiteX65" fmla="*/ 492316 w 671068"/>
                <a:gd name="connsiteY65" fmla="*/ 174504 h 718996"/>
                <a:gd name="connsiteX66" fmla="*/ 475743 w 671068"/>
                <a:gd name="connsiteY66" fmla="*/ 178404 h 718996"/>
                <a:gd name="connsiteX67" fmla="*/ 466969 w 671068"/>
                <a:gd name="connsiteY67" fmla="*/ 191077 h 718996"/>
                <a:gd name="connsiteX68" fmla="*/ 460145 w 671068"/>
                <a:gd name="connsiteY68" fmla="*/ 192052 h 718996"/>
                <a:gd name="connsiteX69" fmla="*/ 448446 w 671068"/>
                <a:gd name="connsiteY69" fmla="*/ 183278 h 718996"/>
                <a:gd name="connsiteX70" fmla="*/ 430898 w 671068"/>
                <a:gd name="connsiteY70" fmla="*/ 183278 h 718996"/>
                <a:gd name="connsiteX71" fmla="*/ 419200 w 671068"/>
                <a:gd name="connsiteY71" fmla="*/ 193027 h 718996"/>
                <a:gd name="connsiteX72" fmla="*/ 403601 w 671068"/>
                <a:gd name="connsiteY72" fmla="*/ 200826 h 718996"/>
                <a:gd name="connsiteX73" fmla="*/ 387028 w 671068"/>
                <a:gd name="connsiteY73" fmla="*/ 198876 h 718996"/>
                <a:gd name="connsiteX74" fmla="*/ 372405 w 671068"/>
                <a:gd name="connsiteY74" fmla="*/ 219349 h 718996"/>
                <a:gd name="connsiteX75" fmla="*/ 355832 w 671068"/>
                <a:gd name="connsiteY75" fmla="*/ 210575 h 718996"/>
                <a:gd name="connsiteX76" fmla="*/ 357782 w 671068"/>
                <a:gd name="connsiteY76" fmla="*/ 183278 h 718996"/>
                <a:gd name="connsiteX77" fmla="*/ 358757 w 671068"/>
                <a:gd name="connsiteY77" fmla="*/ 177429 h 718996"/>
                <a:gd name="connsiteX78" fmla="*/ 357782 w 671068"/>
                <a:gd name="connsiteY78" fmla="*/ 163780 h 718996"/>
                <a:gd name="connsiteX79" fmla="*/ 365581 w 671068"/>
                <a:gd name="connsiteY79" fmla="*/ 132584 h 718996"/>
                <a:gd name="connsiteX80" fmla="*/ 368506 w 671068"/>
                <a:gd name="connsiteY80" fmla="*/ 114061 h 718996"/>
                <a:gd name="connsiteX81" fmla="*/ 373380 w 671068"/>
                <a:gd name="connsiteY81" fmla="*/ 107237 h 718996"/>
                <a:gd name="connsiteX82" fmla="*/ 384104 w 671068"/>
                <a:gd name="connsiteY82" fmla="*/ 71167 h 718996"/>
                <a:gd name="connsiteX83" fmla="*/ 408476 w 671068"/>
                <a:gd name="connsiteY83" fmla="*/ 24372 h 718996"/>
                <a:gd name="connsiteX84" fmla="*/ 404576 w 671068"/>
                <a:gd name="connsiteY84" fmla="*/ 8774 h 718996"/>
                <a:gd name="connsiteX85" fmla="*/ 412375 w 671068"/>
                <a:gd name="connsiteY85" fmla="*/ 0 h 718996"/>
                <a:gd name="connsiteX86" fmla="*/ 431873 w 671068"/>
                <a:gd name="connsiteY86" fmla="*/ 18523 h 718996"/>
                <a:gd name="connsiteX87" fmla="*/ 446496 w 671068"/>
                <a:gd name="connsiteY87" fmla="*/ 31196 h 718996"/>
                <a:gd name="connsiteX88" fmla="*/ 475743 w 671068"/>
                <a:gd name="connsiteY88" fmla="*/ 34121 h 718996"/>
                <a:gd name="connsiteX89" fmla="*/ 490366 w 671068"/>
                <a:gd name="connsiteY89" fmla="*/ 40945 h 718996"/>
                <a:gd name="connsiteX90" fmla="*/ 503039 w 671068"/>
                <a:gd name="connsiteY90" fmla="*/ 60443 h 718996"/>
                <a:gd name="connsiteX91" fmla="*/ 515713 w 671068"/>
                <a:gd name="connsiteY91" fmla="*/ 71167 h 718996"/>
                <a:gd name="connsiteX92" fmla="*/ 519612 w 671068"/>
                <a:gd name="connsiteY92" fmla="*/ 84815 h 718996"/>
                <a:gd name="connsiteX93" fmla="*/ 543984 w 671068"/>
                <a:gd name="connsiteY93" fmla="*/ 98463 h 718996"/>
                <a:gd name="connsiteX94" fmla="*/ 564457 w 671068"/>
                <a:gd name="connsiteY94" fmla="*/ 102363 h 718996"/>
                <a:gd name="connsiteX95" fmla="*/ 588829 w 671068"/>
                <a:gd name="connsiteY95" fmla="*/ 93589 h 718996"/>
                <a:gd name="connsiteX96" fmla="*/ 607352 w 671068"/>
                <a:gd name="connsiteY96" fmla="*/ 80915 h 718996"/>
                <a:gd name="connsiteX97" fmla="*/ 627824 w 671068"/>
                <a:gd name="connsiteY97" fmla="*/ 60443 h 718996"/>
                <a:gd name="connsiteX98" fmla="*/ 622950 w 671068"/>
                <a:gd name="connsiteY98" fmla="*/ 78966 h 718996"/>
                <a:gd name="connsiteX99" fmla="*/ 622950 w 671068"/>
                <a:gd name="connsiteY99" fmla="*/ 90664 h 718996"/>
                <a:gd name="connsiteX100" fmla="*/ 614176 w 671068"/>
                <a:gd name="connsiteY100" fmla="*/ 106262 h 718996"/>
                <a:gd name="connsiteX101" fmla="*/ 595653 w 671068"/>
                <a:gd name="connsiteY101" fmla="*/ 200826 h 718996"/>
                <a:gd name="connsiteX102" fmla="*/ 601502 w 671068"/>
                <a:gd name="connsiteY102" fmla="*/ 215449 h 718996"/>
                <a:gd name="connsiteX103" fmla="*/ 595653 w 671068"/>
                <a:gd name="connsiteY103" fmla="*/ 309038 h 718996"/>
                <a:gd name="connsiteX104" fmla="*/ 595653 w 671068"/>
                <a:gd name="connsiteY104" fmla="*/ 319762 h 718996"/>
                <a:gd name="connsiteX105" fmla="*/ 597603 w 671068"/>
                <a:gd name="connsiteY105" fmla="*/ 323661 h 718996"/>
                <a:gd name="connsiteX106" fmla="*/ 606377 w 671068"/>
                <a:gd name="connsiteY106" fmla="*/ 412375 h 718996"/>
                <a:gd name="connsiteX107" fmla="*/ 626849 w 671068"/>
                <a:gd name="connsiteY107" fmla="*/ 489391 h 718996"/>
                <a:gd name="connsiteX108" fmla="*/ 639523 w 671068"/>
                <a:gd name="connsiteY108" fmla="*/ 516688 h 718996"/>
                <a:gd name="connsiteX109" fmla="*/ 652196 w 671068"/>
                <a:gd name="connsiteY109" fmla="*/ 526437 h 718996"/>
                <a:gd name="connsiteX110" fmla="*/ 669744 w 671068"/>
                <a:gd name="connsiteY110" fmla="*/ 526437 h 718996"/>
                <a:gd name="connsiteX111" fmla="*/ 671068 w 671068"/>
                <a:gd name="connsiteY111" fmla="*/ 527853 h 718996"/>
                <a:gd name="connsiteX112" fmla="*/ 471586 w 671068"/>
                <a:gd name="connsiteY112" fmla="*/ 718996 h 718996"/>
                <a:gd name="connsiteX0" fmla="*/ 33146 w 671068"/>
                <a:gd name="connsiteY0" fmla="*/ 527853 h 527853"/>
                <a:gd name="connsiteX1" fmla="*/ 33146 w 671068"/>
                <a:gd name="connsiteY1" fmla="*/ 517663 h 527853"/>
                <a:gd name="connsiteX2" fmla="*/ 22422 w 671068"/>
                <a:gd name="connsiteY2" fmla="*/ 499140 h 527853"/>
                <a:gd name="connsiteX3" fmla="*/ 3900 w 671068"/>
                <a:gd name="connsiteY3" fmla="*/ 503039 h 527853"/>
                <a:gd name="connsiteX4" fmla="*/ 0 w 671068"/>
                <a:gd name="connsiteY4" fmla="*/ 486466 h 527853"/>
                <a:gd name="connsiteX5" fmla="*/ 12674 w 671068"/>
                <a:gd name="connsiteY5" fmla="*/ 472818 h 527853"/>
                <a:gd name="connsiteX6" fmla="*/ 27297 w 671068"/>
                <a:gd name="connsiteY6" fmla="*/ 466969 h 527853"/>
                <a:gd name="connsiteX7" fmla="*/ 31196 w 671068"/>
                <a:gd name="connsiteY7" fmla="*/ 458195 h 527853"/>
                <a:gd name="connsiteX8" fmla="*/ 35096 w 671068"/>
                <a:gd name="connsiteY8" fmla="*/ 455270 h 527853"/>
                <a:gd name="connsiteX9" fmla="*/ 41920 w 671068"/>
                <a:gd name="connsiteY9" fmla="*/ 446496 h 527853"/>
                <a:gd name="connsiteX10" fmla="*/ 54594 w 671068"/>
                <a:gd name="connsiteY10" fmla="*/ 419200 h 527853"/>
                <a:gd name="connsiteX11" fmla="*/ 77016 w 671068"/>
                <a:gd name="connsiteY11" fmla="*/ 404576 h 527853"/>
                <a:gd name="connsiteX12" fmla="*/ 96513 w 671068"/>
                <a:gd name="connsiteY12" fmla="*/ 420174 h 527853"/>
                <a:gd name="connsiteX13" fmla="*/ 113086 w 671068"/>
                <a:gd name="connsiteY13" fmla="*/ 415300 h 527853"/>
                <a:gd name="connsiteX14" fmla="*/ 131609 w 671068"/>
                <a:gd name="connsiteY14" fmla="*/ 396777 h 527853"/>
                <a:gd name="connsiteX15" fmla="*/ 148182 w 671068"/>
                <a:gd name="connsiteY15" fmla="*/ 399702 h 527853"/>
                <a:gd name="connsiteX16" fmla="*/ 155006 w 671068"/>
                <a:gd name="connsiteY16" fmla="*/ 387028 h 527853"/>
                <a:gd name="connsiteX17" fmla="*/ 177429 w 671068"/>
                <a:gd name="connsiteY17" fmla="*/ 310013 h 527853"/>
                <a:gd name="connsiteX18" fmla="*/ 179379 w 671068"/>
                <a:gd name="connsiteY18" fmla="*/ 243721 h 527853"/>
                <a:gd name="connsiteX19" fmla="*/ 168655 w 671068"/>
                <a:gd name="connsiteY19" fmla="*/ 230072 h 527853"/>
                <a:gd name="connsiteX20" fmla="*/ 149157 w 671068"/>
                <a:gd name="connsiteY20" fmla="*/ 220324 h 527853"/>
                <a:gd name="connsiteX21" fmla="*/ 153057 w 671068"/>
                <a:gd name="connsiteY21" fmla="*/ 211550 h 527853"/>
                <a:gd name="connsiteX22" fmla="*/ 172554 w 671068"/>
                <a:gd name="connsiteY22" fmla="*/ 217399 h 527853"/>
                <a:gd name="connsiteX23" fmla="*/ 184253 w 671068"/>
                <a:gd name="connsiteY23" fmla="*/ 207650 h 527853"/>
                <a:gd name="connsiteX24" fmla="*/ 187178 w 671068"/>
                <a:gd name="connsiteY24" fmla="*/ 188152 h 527853"/>
                <a:gd name="connsiteX25" fmla="*/ 181328 w 671068"/>
                <a:gd name="connsiteY25" fmla="*/ 167680 h 527853"/>
                <a:gd name="connsiteX26" fmla="*/ 185228 w 671068"/>
                <a:gd name="connsiteY26" fmla="*/ 149157 h 527853"/>
                <a:gd name="connsiteX27" fmla="*/ 211550 w 671068"/>
                <a:gd name="connsiteY27" fmla="*/ 166705 h 527853"/>
                <a:gd name="connsiteX28" fmla="*/ 213499 w 671068"/>
                <a:gd name="connsiteY28" fmla="*/ 178404 h 527853"/>
                <a:gd name="connsiteX29" fmla="*/ 232997 w 671068"/>
                <a:gd name="connsiteY29" fmla="*/ 189127 h 527853"/>
                <a:gd name="connsiteX30" fmla="*/ 244696 w 671068"/>
                <a:gd name="connsiteY30" fmla="*/ 190102 h 527853"/>
                <a:gd name="connsiteX31" fmla="*/ 253469 w 671068"/>
                <a:gd name="connsiteY31" fmla="*/ 179379 h 527853"/>
                <a:gd name="connsiteX32" fmla="*/ 254444 w 671068"/>
                <a:gd name="connsiteY32" fmla="*/ 169630 h 527853"/>
                <a:gd name="connsiteX33" fmla="*/ 274917 w 671068"/>
                <a:gd name="connsiteY33" fmla="*/ 166705 h 527853"/>
                <a:gd name="connsiteX34" fmla="*/ 296364 w 671068"/>
                <a:gd name="connsiteY34" fmla="*/ 176454 h 527853"/>
                <a:gd name="connsiteX35" fmla="*/ 306113 w 671068"/>
                <a:gd name="connsiteY35" fmla="*/ 194977 h 527853"/>
                <a:gd name="connsiteX36" fmla="*/ 299289 w 671068"/>
                <a:gd name="connsiteY36" fmla="*/ 217399 h 527853"/>
                <a:gd name="connsiteX37" fmla="*/ 302214 w 671068"/>
                <a:gd name="connsiteY37" fmla="*/ 241771 h 527853"/>
                <a:gd name="connsiteX38" fmla="*/ 313912 w 671068"/>
                <a:gd name="connsiteY38" fmla="*/ 322686 h 527853"/>
                <a:gd name="connsiteX39" fmla="*/ 326586 w 671068"/>
                <a:gd name="connsiteY39" fmla="*/ 363631 h 527853"/>
                <a:gd name="connsiteX40" fmla="*/ 343159 w 671068"/>
                <a:gd name="connsiteY40" fmla="*/ 374355 h 527853"/>
                <a:gd name="connsiteX41" fmla="*/ 372405 w 671068"/>
                <a:gd name="connsiteY41" fmla="*/ 366556 h 527853"/>
                <a:gd name="connsiteX42" fmla="*/ 394827 w 671068"/>
                <a:gd name="connsiteY42" fmla="*/ 338284 h 527853"/>
                <a:gd name="connsiteX43" fmla="*/ 394827 w 671068"/>
                <a:gd name="connsiteY43" fmla="*/ 319762 h 527853"/>
                <a:gd name="connsiteX44" fmla="*/ 388978 w 671068"/>
                <a:gd name="connsiteY44" fmla="*/ 311963 h 527853"/>
                <a:gd name="connsiteX45" fmla="*/ 391903 w 671068"/>
                <a:gd name="connsiteY45" fmla="*/ 307088 h 527853"/>
                <a:gd name="connsiteX46" fmla="*/ 391903 w 671068"/>
                <a:gd name="connsiteY46" fmla="*/ 294415 h 527853"/>
                <a:gd name="connsiteX47" fmla="*/ 402627 w 671068"/>
                <a:gd name="connsiteY47" fmla="*/ 280766 h 527853"/>
                <a:gd name="connsiteX48" fmla="*/ 417250 w 671068"/>
                <a:gd name="connsiteY48" fmla="*/ 287590 h 527853"/>
                <a:gd name="connsiteX49" fmla="*/ 423099 w 671068"/>
                <a:gd name="connsiteY49" fmla="*/ 289540 h 527853"/>
                <a:gd name="connsiteX50" fmla="*/ 435772 w 671068"/>
                <a:gd name="connsiteY50" fmla="*/ 307088 h 527853"/>
                <a:gd name="connsiteX51" fmla="*/ 431873 w 671068"/>
                <a:gd name="connsiteY51" fmla="*/ 319762 h 527853"/>
                <a:gd name="connsiteX52" fmla="*/ 464044 w 671068"/>
                <a:gd name="connsiteY52" fmla="*/ 330485 h 527853"/>
                <a:gd name="connsiteX53" fmla="*/ 477692 w 671068"/>
                <a:gd name="connsiteY53" fmla="*/ 348033 h 527853"/>
                <a:gd name="connsiteX54" fmla="*/ 494265 w 671068"/>
                <a:gd name="connsiteY54" fmla="*/ 353882 h 527853"/>
                <a:gd name="connsiteX55" fmla="*/ 513763 w 671068"/>
                <a:gd name="connsiteY55" fmla="*/ 345108 h 527853"/>
                <a:gd name="connsiteX56" fmla="*/ 528386 w 671068"/>
                <a:gd name="connsiteY56" fmla="*/ 313912 h 527853"/>
                <a:gd name="connsiteX57" fmla="*/ 538135 w 671068"/>
                <a:gd name="connsiteY57" fmla="*/ 276867 h 527853"/>
                <a:gd name="connsiteX58" fmla="*/ 540085 w 671068"/>
                <a:gd name="connsiteY58" fmla="*/ 233972 h 527853"/>
                <a:gd name="connsiteX59" fmla="*/ 550809 w 671068"/>
                <a:gd name="connsiteY59" fmla="*/ 216424 h 527853"/>
                <a:gd name="connsiteX60" fmla="*/ 549834 w 671068"/>
                <a:gd name="connsiteY60" fmla="*/ 195952 h 527853"/>
                <a:gd name="connsiteX61" fmla="*/ 543010 w 671068"/>
                <a:gd name="connsiteY61" fmla="*/ 170605 h 527853"/>
                <a:gd name="connsiteX62" fmla="*/ 517663 w 671068"/>
                <a:gd name="connsiteY62" fmla="*/ 141358 h 527853"/>
                <a:gd name="connsiteX63" fmla="*/ 506939 w 671068"/>
                <a:gd name="connsiteY63" fmla="*/ 141358 h 527853"/>
                <a:gd name="connsiteX64" fmla="*/ 504989 w 671068"/>
                <a:gd name="connsiteY64" fmla="*/ 163780 h 527853"/>
                <a:gd name="connsiteX65" fmla="*/ 492316 w 671068"/>
                <a:gd name="connsiteY65" fmla="*/ 174504 h 527853"/>
                <a:gd name="connsiteX66" fmla="*/ 475743 w 671068"/>
                <a:gd name="connsiteY66" fmla="*/ 178404 h 527853"/>
                <a:gd name="connsiteX67" fmla="*/ 466969 w 671068"/>
                <a:gd name="connsiteY67" fmla="*/ 191077 h 527853"/>
                <a:gd name="connsiteX68" fmla="*/ 460145 w 671068"/>
                <a:gd name="connsiteY68" fmla="*/ 192052 h 527853"/>
                <a:gd name="connsiteX69" fmla="*/ 448446 w 671068"/>
                <a:gd name="connsiteY69" fmla="*/ 183278 h 527853"/>
                <a:gd name="connsiteX70" fmla="*/ 430898 w 671068"/>
                <a:gd name="connsiteY70" fmla="*/ 183278 h 527853"/>
                <a:gd name="connsiteX71" fmla="*/ 419200 w 671068"/>
                <a:gd name="connsiteY71" fmla="*/ 193027 h 527853"/>
                <a:gd name="connsiteX72" fmla="*/ 403601 w 671068"/>
                <a:gd name="connsiteY72" fmla="*/ 200826 h 527853"/>
                <a:gd name="connsiteX73" fmla="*/ 387028 w 671068"/>
                <a:gd name="connsiteY73" fmla="*/ 198876 h 527853"/>
                <a:gd name="connsiteX74" fmla="*/ 372405 w 671068"/>
                <a:gd name="connsiteY74" fmla="*/ 219349 h 527853"/>
                <a:gd name="connsiteX75" fmla="*/ 355832 w 671068"/>
                <a:gd name="connsiteY75" fmla="*/ 210575 h 527853"/>
                <a:gd name="connsiteX76" fmla="*/ 357782 w 671068"/>
                <a:gd name="connsiteY76" fmla="*/ 183278 h 527853"/>
                <a:gd name="connsiteX77" fmla="*/ 358757 w 671068"/>
                <a:gd name="connsiteY77" fmla="*/ 177429 h 527853"/>
                <a:gd name="connsiteX78" fmla="*/ 357782 w 671068"/>
                <a:gd name="connsiteY78" fmla="*/ 163780 h 527853"/>
                <a:gd name="connsiteX79" fmla="*/ 365581 w 671068"/>
                <a:gd name="connsiteY79" fmla="*/ 132584 h 527853"/>
                <a:gd name="connsiteX80" fmla="*/ 368506 w 671068"/>
                <a:gd name="connsiteY80" fmla="*/ 114061 h 527853"/>
                <a:gd name="connsiteX81" fmla="*/ 373380 w 671068"/>
                <a:gd name="connsiteY81" fmla="*/ 107237 h 527853"/>
                <a:gd name="connsiteX82" fmla="*/ 384104 w 671068"/>
                <a:gd name="connsiteY82" fmla="*/ 71167 h 527853"/>
                <a:gd name="connsiteX83" fmla="*/ 408476 w 671068"/>
                <a:gd name="connsiteY83" fmla="*/ 24372 h 527853"/>
                <a:gd name="connsiteX84" fmla="*/ 404576 w 671068"/>
                <a:gd name="connsiteY84" fmla="*/ 8774 h 527853"/>
                <a:gd name="connsiteX85" fmla="*/ 412375 w 671068"/>
                <a:gd name="connsiteY85" fmla="*/ 0 h 527853"/>
                <a:gd name="connsiteX86" fmla="*/ 431873 w 671068"/>
                <a:gd name="connsiteY86" fmla="*/ 18523 h 527853"/>
                <a:gd name="connsiteX87" fmla="*/ 446496 w 671068"/>
                <a:gd name="connsiteY87" fmla="*/ 31196 h 527853"/>
                <a:gd name="connsiteX88" fmla="*/ 475743 w 671068"/>
                <a:gd name="connsiteY88" fmla="*/ 34121 h 527853"/>
                <a:gd name="connsiteX89" fmla="*/ 490366 w 671068"/>
                <a:gd name="connsiteY89" fmla="*/ 40945 h 527853"/>
                <a:gd name="connsiteX90" fmla="*/ 503039 w 671068"/>
                <a:gd name="connsiteY90" fmla="*/ 60443 h 527853"/>
                <a:gd name="connsiteX91" fmla="*/ 515713 w 671068"/>
                <a:gd name="connsiteY91" fmla="*/ 71167 h 527853"/>
                <a:gd name="connsiteX92" fmla="*/ 519612 w 671068"/>
                <a:gd name="connsiteY92" fmla="*/ 84815 h 527853"/>
                <a:gd name="connsiteX93" fmla="*/ 543984 w 671068"/>
                <a:gd name="connsiteY93" fmla="*/ 98463 h 527853"/>
                <a:gd name="connsiteX94" fmla="*/ 564457 w 671068"/>
                <a:gd name="connsiteY94" fmla="*/ 102363 h 527853"/>
                <a:gd name="connsiteX95" fmla="*/ 588829 w 671068"/>
                <a:gd name="connsiteY95" fmla="*/ 93589 h 527853"/>
                <a:gd name="connsiteX96" fmla="*/ 607352 w 671068"/>
                <a:gd name="connsiteY96" fmla="*/ 80915 h 527853"/>
                <a:gd name="connsiteX97" fmla="*/ 627824 w 671068"/>
                <a:gd name="connsiteY97" fmla="*/ 60443 h 527853"/>
                <a:gd name="connsiteX98" fmla="*/ 622950 w 671068"/>
                <a:gd name="connsiteY98" fmla="*/ 78966 h 527853"/>
                <a:gd name="connsiteX99" fmla="*/ 622950 w 671068"/>
                <a:gd name="connsiteY99" fmla="*/ 90664 h 527853"/>
                <a:gd name="connsiteX100" fmla="*/ 614176 w 671068"/>
                <a:gd name="connsiteY100" fmla="*/ 106262 h 527853"/>
                <a:gd name="connsiteX101" fmla="*/ 595653 w 671068"/>
                <a:gd name="connsiteY101" fmla="*/ 200826 h 527853"/>
                <a:gd name="connsiteX102" fmla="*/ 601502 w 671068"/>
                <a:gd name="connsiteY102" fmla="*/ 215449 h 527853"/>
                <a:gd name="connsiteX103" fmla="*/ 595653 w 671068"/>
                <a:gd name="connsiteY103" fmla="*/ 309038 h 527853"/>
                <a:gd name="connsiteX104" fmla="*/ 595653 w 671068"/>
                <a:gd name="connsiteY104" fmla="*/ 319762 h 527853"/>
                <a:gd name="connsiteX105" fmla="*/ 597603 w 671068"/>
                <a:gd name="connsiteY105" fmla="*/ 323661 h 527853"/>
                <a:gd name="connsiteX106" fmla="*/ 606377 w 671068"/>
                <a:gd name="connsiteY106" fmla="*/ 412375 h 527853"/>
                <a:gd name="connsiteX107" fmla="*/ 626849 w 671068"/>
                <a:gd name="connsiteY107" fmla="*/ 489391 h 527853"/>
                <a:gd name="connsiteX108" fmla="*/ 639523 w 671068"/>
                <a:gd name="connsiteY108" fmla="*/ 516688 h 527853"/>
                <a:gd name="connsiteX109" fmla="*/ 652196 w 671068"/>
                <a:gd name="connsiteY109" fmla="*/ 526437 h 527853"/>
                <a:gd name="connsiteX110" fmla="*/ 669744 w 671068"/>
                <a:gd name="connsiteY110" fmla="*/ 526437 h 527853"/>
                <a:gd name="connsiteX111" fmla="*/ 671068 w 671068"/>
                <a:gd name="connsiteY111" fmla="*/ 527853 h 5278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</a:cxnLst>
              <a:rect l="l" t="t" r="r" b="b"/>
              <a:pathLst>
                <a:path w="671068" h="527853">
                  <a:moveTo>
                    <a:pt x="33146" y="527853"/>
                  </a:moveTo>
                  <a:lnTo>
                    <a:pt x="33146" y="517663"/>
                  </a:lnTo>
                  <a:lnTo>
                    <a:pt x="22422" y="499140"/>
                  </a:lnTo>
                  <a:lnTo>
                    <a:pt x="3900" y="503039"/>
                  </a:lnTo>
                  <a:lnTo>
                    <a:pt x="0" y="486466"/>
                  </a:lnTo>
                  <a:lnTo>
                    <a:pt x="12674" y="472818"/>
                  </a:lnTo>
                  <a:lnTo>
                    <a:pt x="27297" y="466969"/>
                  </a:lnTo>
                  <a:lnTo>
                    <a:pt x="31196" y="458195"/>
                  </a:lnTo>
                  <a:lnTo>
                    <a:pt x="35096" y="455270"/>
                  </a:lnTo>
                  <a:lnTo>
                    <a:pt x="41920" y="446496"/>
                  </a:lnTo>
                  <a:lnTo>
                    <a:pt x="54594" y="419200"/>
                  </a:lnTo>
                  <a:lnTo>
                    <a:pt x="77016" y="404576"/>
                  </a:lnTo>
                  <a:lnTo>
                    <a:pt x="96513" y="420174"/>
                  </a:lnTo>
                  <a:lnTo>
                    <a:pt x="113086" y="415300"/>
                  </a:lnTo>
                  <a:lnTo>
                    <a:pt x="131609" y="396777"/>
                  </a:lnTo>
                  <a:lnTo>
                    <a:pt x="148182" y="399702"/>
                  </a:lnTo>
                  <a:lnTo>
                    <a:pt x="155006" y="387028"/>
                  </a:lnTo>
                  <a:lnTo>
                    <a:pt x="177429" y="310013"/>
                  </a:lnTo>
                  <a:lnTo>
                    <a:pt x="179379" y="243721"/>
                  </a:lnTo>
                  <a:lnTo>
                    <a:pt x="168655" y="230072"/>
                  </a:lnTo>
                  <a:lnTo>
                    <a:pt x="149157" y="220324"/>
                  </a:lnTo>
                  <a:lnTo>
                    <a:pt x="153057" y="211550"/>
                  </a:lnTo>
                  <a:lnTo>
                    <a:pt x="172554" y="217399"/>
                  </a:lnTo>
                  <a:lnTo>
                    <a:pt x="184253" y="207650"/>
                  </a:lnTo>
                  <a:lnTo>
                    <a:pt x="187178" y="188152"/>
                  </a:lnTo>
                  <a:lnTo>
                    <a:pt x="181328" y="167680"/>
                  </a:lnTo>
                  <a:lnTo>
                    <a:pt x="185228" y="149157"/>
                  </a:lnTo>
                  <a:lnTo>
                    <a:pt x="211550" y="166705"/>
                  </a:lnTo>
                  <a:lnTo>
                    <a:pt x="213499" y="178404"/>
                  </a:lnTo>
                  <a:lnTo>
                    <a:pt x="232997" y="189127"/>
                  </a:lnTo>
                  <a:lnTo>
                    <a:pt x="244696" y="190102"/>
                  </a:lnTo>
                  <a:lnTo>
                    <a:pt x="253469" y="179379"/>
                  </a:lnTo>
                  <a:lnTo>
                    <a:pt x="254444" y="169630"/>
                  </a:lnTo>
                  <a:lnTo>
                    <a:pt x="274917" y="166705"/>
                  </a:lnTo>
                  <a:lnTo>
                    <a:pt x="296364" y="176454"/>
                  </a:lnTo>
                  <a:lnTo>
                    <a:pt x="306113" y="194977"/>
                  </a:lnTo>
                  <a:lnTo>
                    <a:pt x="299289" y="217399"/>
                  </a:lnTo>
                  <a:lnTo>
                    <a:pt x="302214" y="241771"/>
                  </a:lnTo>
                  <a:lnTo>
                    <a:pt x="313912" y="322686"/>
                  </a:lnTo>
                  <a:lnTo>
                    <a:pt x="326586" y="363631"/>
                  </a:lnTo>
                  <a:lnTo>
                    <a:pt x="343159" y="374355"/>
                  </a:lnTo>
                  <a:lnTo>
                    <a:pt x="372405" y="366556"/>
                  </a:lnTo>
                  <a:lnTo>
                    <a:pt x="394827" y="338284"/>
                  </a:lnTo>
                  <a:lnTo>
                    <a:pt x="394827" y="319762"/>
                  </a:lnTo>
                  <a:lnTo>
                    <a:pt x="388978" y="311963"/>
                  </a:lnTo>
                  <a:lnTo>
                    <a:pt x="391903" y="307088"/>
                  </a:lnTo>
                  <a:lnTo>
                    <a:pt x="391903" y="294415"/>
                  </a:lnTo>
                  <a:lnTo>
                    <a:pt x="402627" y="280766"/>
                  </a:lnTo>
                  <a:lnTo>
                    <a:pt x="417250" y="287590"/>
                  </a:lnTo>
                  <a:lnTo>
                    <a:pt x="423099" y="289540"/>
                  </a:lnTo>
                  <a:lnTo>
                    <a:pt x="435772" y="307088"/>
                  </a:lnTo>
                  <a:lnTo>
                    <a:pt x="431873" y="319762"/>
                  </a:lnTo>
                  <a:lnTo>
                    <a:pt x="464044" y="330485"/>
                  </a:lnTo>
                  <a:lnTo>
                    <a:pt x="477692" y="348033"/>
                  </a:lnTo>
                  <a:lnTo>
                    <a:pt x="494265" y="353882"/>
                  </a:lnTo>
                  <a:lnTo>
                    <a:pt x="513763" y="345108"/>
                  </a:lnTo>
                  <a:lnTo>
                    <a:pt x="528386" y="313912"/>
                  </a:lnTo>
                  <a:lnTo>
                    <a:pt x="538135" y="276867"/>
                  </a:lnTo>
                  <a:lnTo>
                    <a:pt x="540085" y="233972"/>
                  </a:lnTo>
                  <a:lnTo>
                    <a:pt x="550809" y="216424"/>
                  </a:lnTo>
                  <a:lnTo>
                    <a:pt x="549834" y="195952"/>
                  </a:lnTo>
                  <a:lnTo>
                    <a:pt x="543010" y="170605"/>
                  </a:lnTo>
                  <a:lnTo>
                    <a:pt x="517663" y="141358"/>
                  </a:lnTo>
                  <a:lnTo>
                    <a:pt x="506939" y="141358"/>
                  </a:lnTo>
                  <a:lnTo>
                    <a:pt x="504989" y="163780"/>
                  </a:lnTo>
                  <a:lnTo>
                    <a:pt x="492316" y="174504"/>
                  </a:lnTo>
                  <a:lnTo>
                    <a:pt x="475743" y="178404"/>
                  </a:lnTo>
                  <a:lnTo>
                    <a:pt x="466969" y="191077"/>
                  </a:lnTo>
                  <a:lnTo>
                    <a:pt x="460145" y="192052"/>
                  </a:lnTo>
                  <a:lnTo>
                    <a:pt x="448446" y="183278"/>
                  </a:lnTo>
                  <a:lnTo>
                    <a:pt x="430898" y="183278"/>
                  </a:lnTo>
                  <a:lnTo>
                    <a:pt x="419200" y="193027"/>
                  </a:lnTo>
                  <a:lnTo>
                    <a:pt x="403601" y="200826"/>
                  </a:lnTo>
                  <a:lnTo>
                    <a:pt x="387028" y="198876"/>
                  </a:lnTo>
                  <a:lnTo>
                    <a:pt x="372405" y="219349"/>
                  </a:lnTo>
                  <a:lnTo>
                    <a:pt x="355832" y="210575"/>
                  </a:lnTo>
                  <a:lnTo>
                    <a:pt x="357782" y="183278"/>
                  </a:lnTo>
                  <a:lnTo>
                    <a:pt x="358757" y="177429"/>
                  </a:lnTo>
                  <a:lnTo>
                    <a:pt x="357782" y="163780"/>
                  </a:lnTo>
                  <a:lnTo>
                    <a:pt x="365581" y="132584"/>
                  </a:lnTo>
                  <a:lnTo>
                    <a:pt x="368506" y="114061"/>
                  </a:lnTo>
                  <a:lnTo>
                    <a:pt x="373380" y="107237"/>
                  </a:lnTo>
                  <a:lnTo>
                    <a:pt x="384104" y="71167"/>
                  </a:lnTo>
                  <a:lnTo>
                    <a:pt x="408476" y="24372"/>
                  </a:lnTo>
                  <a:lnTo>
                    <a:pt x="404576" y="8774"/>
                  </a:lnTo>
                  <a:lnTo>
                    <a:pt x="412375" y="0"/>
                  </a:lnTo>
                  <a:lnTo>
                    <a:pt x="431873" y="18523"/>
                  </a:lnTo>
                  <a:lnTo>
                    <a:pt x="446496" y="31196"/>
                  </a:lnTo>
                  <a:lnTo>
                    <a:pt x="475743" y="34121"/>
                  </a:lnTo>
                  <a:lnTo>
                    <a:pt x="490366" y="40945"/>
                  </a:lnTo>
                  <a:lnTo>
                    <a:pt x="503039" y="60443"/>
                  </a:lnTo>
                  <a:lnTo>
                    <a:pt x="515713" y="71167"/>
                  </a:lnTo>
                  <a:lnTo>
                    <a:pt x="519612" y="84815"/>
                  </a:lnTo>
                  <a:lnTo>
                    <a:pt x="543984" y="98463"/>
                  </a:lnTo>
                  <a:lnTo>
                    <a:pt x="564457" y="102363"/>
                  </a:lnTo>
                  <a:lnTo>
                    <a:pt x="588829" y="93589"/>
                  </a:lnTo>
                  <a:lnTo>
                    <a:pt x="607352" y="80915"/>
                  </a:lnTo>
                  <a:lnTo>
                    <a:pt x="627824" y="60443"/>
                  </a:lnTo>
                  <a:lnTo>
                    <a:pt x="622950" y="78966"/>
                  </a:lnTo>
                  <a:lnTo>
                    <a:pt x="622950" y="90664"/>
                  </a:lnTo>
                  <a:lnTo>
                    <a:pt x="614176" y="106262"/>
                  </a:lnTo>
                  <a:lnTo>
                    <a:pt x="595653" y="200826"/>
                  </a:lnTo>
                  <a:lnTo>
                    <a:pt x="601502" y="215449"/>
                  </a:lnTo>
                  <a:lnTo>
                    <a:pt x="595653" y="309038"/>
                  </a:lnTo>
                  <a:lnTo>
                    <a:pt x="595653" y="319762"/>
                  </a:lnTo>
                  <a:lnTo>
                    <a:pt x="597603" y="323661"/>
                  </a:lnTo>
                  <a:lnTo>
                    <a:pt x="606377" y="412375"/>
                  </a:lnTo>
                  <a:lnTo>
                    <a:pt x="626849" y="489391"/>
                  </a:lnTo>
                  <a:lnTo>
                    <a:pt x="639523" y="516688"/>
                  </a:lnTo>
                  <a:lnTo>
                    <a:pt x="652196" y="526437"/>
                  </a:lnTo>
                  <a:lnTo>
                    <a:pt x="669744" y="526437"/>
                  </a:lnTo>
                  <a:lnTo>
                    <a:pt x="671068" y="527853"/>
                  </a:lnTo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41" name="フリーフォーム: 図形 240">
              <a:extLst>
                <a:ext uri="{FF2B5EF4-FFF2-40B4-BE49-F238E27FC236}">
                  <a16:creationId xmlns:a16="http://schemas.microsoft.com/office/drawing/2014/main" id="{D4A2F7A2-EDE0-845F-0267-1578034E42AA}"/>
                </a:ext>
              </a:extLst>
            </p:cNvPr>
            <p:cNvSpPr/>
            <p:nvPr/>
          </p:nvSpPr>
          <p:spPr>
            <a:xfrm>
              <a:off x="854397" y="3754408"/>
              <a:ext cx="2370182" cy="2236890"/>
            </a:xfrm>
            <a:custGeom>
              <a:avLst/>
              <a:gdLst>
                <a:gd name="connsiteX0" fmla="*/ 6663872 w 18526124"/>
                <a:gd name="connsiteY0" fmla="*/ 0 h 17484271"/>
                <a:gd name="connsiteX1" fmla="*/ 6779988 w 18526124"/>
                <a:gd name="connsiteY1" fmla="*/ 217714 h 17484271"/>
                <a:gd name="connsiteX2" fmla="*/ 6939644 w 18526124"/>
                <a:gd name="connsiteY2" fmla="*/ 348342 h 17484271"/>
                <a:gd name="connsiteX3" fmla="*/ 7012212 w 18526124"/>
                <a:gd name="connsiteY3" fmla="*/ 609600 h 17484271"/>
                <a:gd name="connsiteX4" fmla="*/ 7375072 w 18526124"/>
                <a:gd name="connsiteY4" fmla="*/ 798285 h 17484271"/>
                <a:gd name="connsiteX5" fmla="*/ 8318500 w 18526124"/>
                <a:gd name="connsiteY5" fmla="*/ 2061028 h 17484271"/>
                <a:gd name="connsiteX6" fmla="*/ 8405588 w 18526124"/>
                <a:gd name="connsiteY6" fmla="*/ 2133600 h 17484271"/>
                <a:gd name="connsiteX7" fmla="*/ 8536212 w 18526124"/>
                <a:gd name="connsiteY7" fmla="*/ 2423885 h 17484271"/>
                <a:gd name="connsiteX8" fmla="*/ 8594272 w 18526124"/>
                <a:gd name="connsiteY8" fmla="*/ 2496457 h 17484271"/>
                <a:gd name="connsiteX9" fmla="*/ 8637812 w 18526124"/>
                <a:gd name="connsiteY9" fmla="*/ 2685142 h 17484271"/>
                <a:gd name="connsiteX10" fmla="*/ 8841012 w 18526124"/>
                <a:gd name="connsiteY10" fmla="*/ 2830285 h 17484271"/>
                <a:gd name="connsiteX11" fmla="*/ 8928100 w 18526124"/>
                <a:gd name="connsiteY11" fmla="*/ 3004458 h 17484271"/>
                <a:gd name="connsiteX12" fmla="*/ 9232900 w 18526124"/>
                <a:gd name="connsiteY12" fmla="*/ 3556000 h 17484271"/>
                <a:gd name="connsiteX13" fmla="*/ 9668328 w 18526124"/>
                <a:gd name="connsiteY13" fmla="*/ 3889830 h 17484271"/>
                <a:gd name="connsiteX14" fmla="*/ 9929588 w 18526124"/>
                <a:gd name="connsiteY14" fmla="*/ 4281714 h 17484271"/>
                <a:gd name="connsiteX15" fmla="*/ 10960100 w 18526124"/>
                <a:gd name="connsiteY15" fmla="*/ 5036457 h 17484271"/>
                <a:gd name="connsiteX16" fmla="*/ 11061700 w 18526124"/>
                <a:gd name="connsiteY16" fmla="*/ 5239657 h 17484271"/>
                <a:gd name="connsiteX17" fmla="*/ 11961588 w 18526124"/>
                <a:gd name="connsiteY17" fmla="*/ 5747657 h 17484271"/>
                <a:gd name="connsiteX18" fmla="*/ 13761356 w 18526124"/>
                <a:gd name="connsiteY18" fmla="*/ 6183085 h 17484271"/>
                <a:gd name="connsiteX19" fmla="*/ 13790388 w 18526124"/>
                <a:gd name="connsiteY19" fmla="*/ 6473371 h 17484271"/>
                <a:gd name="connsiteX20" fmla="*/ 13906500 w 18526124"/>
                <a:gd name="connsiteY20" fmla="*/ 6560457 h 17484271"/>
                <a:gd name="connsiteX21" fmla="*/ 13993588 w 18526124"/>
                <a:gd name="connsiteY21" fmla="*/ 6749142 h 17484271"/>
                <a:gd name="connsiteX22" fmla="*/ 14937012 w 18526124"/>
                <a:gd name="connsiteY22" fmla="*/ 7010400 h 17484271"/>
                <a:gd name="connsiteX23" fmla="*/ 15488556 w 18526124"/>
                <a:gd name="connsiteY23" fmla="*/ 6923314 h 17484271"/>
                <a:gd name="connsiteX24" fmla="*/ 15807872 w 18526124"/>
                <a:gd name="connsiteY24" fmla="*/ 6473371 h 17484271"/>
                <a:gd name="connsiteX25" fmla="*/ 16083644 w 18526124"/>
                <a:gd name="connsiteY25" fmla="*/ 6284686 h 17484271"/>
                <a:gd name="connsiteX26" fmla="*/ 16112672 w 18526124"/>
                <a:gd name="connsiteY26" fmla="*/ 6197600 h 17484271"/>
                <a:gd name="connsiteX27" fmla="*/ 16591644 w 18526124"/>
                <a:gd name="connsiteY27" fmla="*/ 5776686 h 17484271"/>
                <a:gd name="connsiteX28" fmla="*/ 16707756 w 18526124"/>
                <a:gd name="connsiteY28" fmla="*/ 5515428 h 17484271"/>
                <a:gd name="connsiteX29" fmla="*/ 17027072 w 18526124"/>
                <a:gd name="connsiteY29" fmla="*/ 5109028 h 17484271"/>
                <a:gd name="connsiteX30" fmla="*/ 17085128 w 18526124"/>
                <a:gd name="connsiteY30" fmla="*/ 5138059 h 17484271"/>
                <a:gd name="connsiteX31" fmla="*/ 17128672 w 18526124"/>
                <a:gd name="connsiteY31" fmla="*/ 5471885 h 17484271"/>
                <a:gd name="connsiteX32" fmla="*/ 17041588 w 18526124"/>
                <a:gd name="connsiteY32" fmla="*/ 5660571 h 17484271"/>
                <a:gd name="connsiteX33" fmla="*/ 17012556 w 18526124"/>
                <a:gd name="connsiteY33" fmla="*/ 5907314 h 17484271"/>
                <a:gd name="connsiteX34" fmla="*/ 16881928 w 18526124"/>
                <a:gd name="connsiteY34" fmla="*/ 6066972 h 17484271"/>
                <a:gd name="connsiteX35" fmla="*/ 16722272 w 18526124"/>
                <a:gd name="connsiteY35" fmla="*/ 6386285 h 17484271"/>
                <a:gd name="connsiteX36" fmla="*/ 16315872 w 18526124"/>
                <a:gd name="connsiteY36" fmla="*/ 6937829 h 17484271"/>
                <a:gd name="connsiteX37" fmla="*/ 16315872 w 18526124"/>
                <a:gd name="connsiteY37" fmla="*/ 7184572 h 17484271"/>
                <a:gd name="connsiteX38" fmla="*/ 16243300 w 18526124"/>
                <a:gd name="connsiteY38" fmla="*/ 7416801 h 17484271"/>
                <a:gd name="connsiteX39" fmla="*/ 16455304 w 18526124"/>
                <a:gd name="connsiteY39" fmla="*/ 8092564 h 17484271"/>
                <a:gd name="connsiteX40" fmla="*/ 16630652 w 18526124"/>
                <a:gd name="connsiteY40" fmla="*/ 8206921 h 17484271"/>
                <a:gd name="connsiteX41" fmla="*/ 16630652 w 18526124"/>
                <a:gd name="connsiteY41" fmla="*/ 8330746 h 17484271"/>
                <a:gd name="connsiteX42" fmla="*/ 16725900 w 18526124"/>
                <a:gd name="connsiteY42" fmla="*/ 8435521 h 17484271"/>
                <a:gd name="connsiteX43" fmla="*/ 16735424 w 18526124"/>
                <a:gd name="connsiteY43" fmla="*/ 8721271 h 17484271"/>
                <a:gd name="connsiteX44" fmla="*/ 16878300 w 18526124"/>
                <a:gd name="connsiteY44" fmla="*/ 8940346 h 17484271"/>
                <a:gd name="connsiteX45" fmla="*/ 17059276 w 18526124"/>
                <a:gd name="connsiteY45" fmla="*/ 9397546 h 17484271"/>
                <a:gd name="connsiteX46" fmla="*/ 17211676 w 18526124"/>
                <a:gd name="connsiteY46" fmla="*/ 9540421 h 17484271"/>
                <a:gd name="connsiteX47" fmla="*/ 17268824 w 18526124"/>
                <a:gd name="connsiteY47" fmla="*/ 9635671 h 17484271"/>
                <a:gd name="connsiteX48" fmla="*/ 17535524 w 18526124"/>
                <a:gd name="connsiteY48" fmla="*/ 9711871 h 17484271"/>
                <a:gd name="connsiteX49" fmla="*/ 17649824 w 18526124"/>
                <a:gd name="connsiteY49" fmla="*/ 9521371 h 17484271"/>
                <a:gd name="connsiteX50" fmla="*/ 17811748 w 18526124"/>
                <a:gd name="connsiteY50" fmla="*/ 9454696 h 17484271"/>
                <a:gd name="connsiteX51" fmla="*/ 17859376 w 18526124"/>
                <a:gd name="connsiteY51" fmla="*/ 9368971 h 17484271"/>
                <a:gd name="connsiteX52" fmla="*/ 17983200 w 18526124"/>
                <a:gd name="connsiteY52" fmla="*/ 9292771 h 17484271"/>
                <a:gd name="connsiteX53" fmla="*/ 18078452 w 18526124"/>
                <a:gd name="connsiteY53" fmla="*/ 9178471 h 17484271"/>
                <a:gd name="connsiteX54" fmla="*/ 18278476 w 18526124"/>
                <a:gd name="connsiteY54" fmla="*/ 9235621 h 17484271"/>
                <a:gd name="connsiteX55" fmla="*/ 18364200 w 18526124"/>
                <a:gd name="connsiteY55" fmla="*/ 9149896 h 17484271"/>
                <a:gd name="connsiteX56" fmla="*/ 18526124 w 18526124"/>
                <a:gd name="connsiteY56" fmla="*/ 9187996 h 17484271"/>
                <a:gd name="connsiteX57" fmla="*/ 18488024 w 18526124"/>
                <a:gd name="connsiteY57" fmla="*/ 9273721 h 17484271"/>
                <a:gd name="connsiteX58" fmla="*/ 18354676 w 18526124"/>
                <a:gd name="connsiteY58" fmla="*/ 9397546 h 17484271"/>
                <a:gd name="connsiteX59" fmla="*/ 18278476 w 18526124"/>
                <a:gd name="connsiteY59" fmla="*/ 9416596 h 17484271"/>
                <a:gd name="connsiteX60" fmla="*/ 18097500 w 18526124"/>
                <a:gd name="connsiteY60" fmla="*/ 9521371 h 17484271"/>
                <a:gd name="connsiteX61" fmla="*/ 18040348 w 18526124"/>
                <a:gd name="connsiteY61" fmla="*/ 9473746 h 17484271"/>
                <a:gd name="connsiteX62" fmla="*/ 17973676 w 18526124"/>
                <a:gd name="connsiteY62" fmla="*/ 9483271 h 17484271"/>
                <a:gd name="connsiteX63" fmla="*/ 17830800 w 18526124"/>
                <a:gd name="connsiteY63" fmla="*/ 9645196 h 17484271"/>
                <a:gd name="connsiteX64" fmla="*/ 17735548 w 18526124"/>
                <a:gd name="connsiteY64" fmla="*/ 9816646 h 17484271"/>
                <a:gd name="connsiteX65" fmla="*/ 17735548 w 18526124"/>
                <a:gd name="connsiteY65" fmla="*/ 9959521 h 17484271"/>
                <a:gd name="connsiteX66" fmla="*/ 17668876 w 18526124"/>
                <a:gd name="connsiteY66" fmla="*/ 10016671 h 17484271"/>
                <a:gd name="connsiteX67" fmla="*/ 17573624 w 18526124"/>
                <a:gd name="connsiteY67" fmla="*/ 10083346 h 17484271"/>
                <a:gd name="connsiteX68" fmla="*/ 17335500 w 18526124"/>
                <a:gd name="connsiteY68" fmla="*/ 10026196 h 17484271"/>
                <a:gd name="connsiteX69" fmla="*/ 16983076 w 18526124"/>
                <a:gd name="connsiteY69" fmla="*/ 10092871 h 17484271"/>
                <a:gd name="connsiteX70" fmla="*/ 16840200 w 18526124"/>
                <a:gd name="connsiteY70" fmla="*/ 10121446 h 17484271"/>
                <a:gd name="connsiteX71" fmla="*/ 16668748 w 18526124"/>
                <a:gd name="connsiteY71" fmla="*/ 10273846 h 17484271"/>
                <a:gd name="connsiteX72" fmla="*/ 16611600 w 18526124"/>
                <a:gd name="connsiteY72" fmla="*/ 10283371 h 17484271"/>
                <a:gd name="connsiteX73" fmla="*/ 16525876 w 18526124"/>
                <a:gd name="connsiteY73" fmla="*/ 10178596 h 17484271"/>
                <a:gd name="connsiteX74" fmla="*/ 16363948 w 18526124"/>
                <a:gd name="connsiteY74" fmla="*/ 10283371 h 17484271"/>
                <a:gd name="connsiteX75" fmla="*/ 16363948 w 18526124"/>
                <a:gd name="connsiteY75" fmla="*/ 10464346 h 17484271"/>
                <a:gd name="connsiteX76" fmla="*/ 16287748 w 18526124"/>
                <a:gd name="connsiteY76" fmla="*/ 10531021 h 17484271"/>
                <a:gd name="connsiteX77" fmla="*/ 16278224 w 18526124"/>
                <a:gd name="connsiteY77" fmla="*/ 10616746 h 17484271"/>
                <a:gd name="connsiteX78" fmla="*/ 16125824 w 18526124"/>
                <a:gd name="connsiteY78" fmla="*/ 10711996 h 17484271"/>
                <a:gd name="connsiteX79" fmla="*/ 16097252 w 18526124"/>
                <a:gd name="connsiteY79" fmla="*/ 10826296 h 17484271"/>
                <a:gd name="connsiteX80" fmla="*/ 15916276 w 18526124"/>
                <a:gd name="connsiteY80" fmla="*/ 10921546 h 17484271"/>
                <a:gd name="connsiteX81" fmla="*/ 15621000 w 18526124"/>
                <a:gd name="connsiteY81" fmla="*/ 10845346 h 17484271"/>
                <a:gd name="connsiteX82" fmla="*/ 15525748 w 18526124"/>
                <a:gd name="connsiteY82" fmla="*/ 10702471 h 17484271"/>
                <a:gd name="connsiteX83" fmla="*/ 15544800 w 18526124"/>
                <a:gd name="connsiteY83" fmla="*/ 10607221 h 17484271"/>
                <a:gd name="connsiteX84" fmla="*/ 15392400 w 18526124"/>
                <a:gd name="connsiteY84" fmla="*/ 10578646 h 17484271"/>
                <a:gd name="connsiteX85" fmla="*/ 15297148 w 18526124"/>
                <a:gd name="connsiteY85" fmla="*/ 10664371 h 17484271"/>
                <a:gd name="connsiteX86" fmla="*/ 15182852 w 18526124"/>
                <a:gd name="connsiteY86" fmla="*/ 10959646 h 17484271"/>
                <a:gd name="connsiteX87" fmla="*/ 15411452 w 18526124"/>
                <a:gd name="connsiteY87" fmla="*/ 11112046 h 17484271"/>
                <a:gd name="connsiteX88" fmla="*/ 15001876 w 18526124"/>
                <a:gd name="connsiteY88" fmla="*/ 11064421 h 17484271"/>
                <a:gd name="connsiteX89" fmla="*/ 14678024 w 18526124"/>
                <a:gd name="connsiteY89" fmla="*/ 11007271 h 17484271"/>
                <a:gd name="connsiteX90" fmla="*/ 14420852 w 18526124"/>
                <a:gd name="connsiteY90" fmla="*/ 11092996 h 17484271"/>
                <a:gd name="connsiteX91" fmla="*/ 14116052 w 18526124"/>
                <a:gd name="connsiteY91" fmla="*/ 10978696 h 17484271"/>
                <a:gd name="connsiteX92" fmla="*/ 14116052 w 18526124"/>
                <a:gd name="connsiteY92" fmla="*/ 10892971 h 17484271"/>
                <a:gd name="connsiteX93" fmla="*/ 13935076 w 18526124"/>
                <a:gd name="connsiteY93" fmla="*/ 10807246 h 17484271"/>
                <a:gd name="connsiteX94" fmla="*/ 13430252 w 18526124"/>
                <a:gd name="connsiteY94" fmla="*/ 10892971 h 17484271"/>
                <a:gd name="connsiteX95" fmla="*/ 12439616 w 18526124"/>
                <a:gd name="connsiteY95" fmla="*/ 11624373 h 17484271"/>
                <a:gd name="connsiteX96" fmla="*/ 12439652 w 18526124"/>
                <a:gd name="connsiteY96" fmla="*/ 11626396 h 17484271"/>
                <a:gd name="connsiteX97" fmla="*/ 11706224 w 18526124"/>
                <a:gd name="connsiteY97" fmla="*/ 12293146 h 17484271"/>
                <a:gd name="connsiteX98" fmla="*/ 10982324 w 18526124"/>
                <a:gd name="connsiteY98" fmla="*/ 13464721 h 17484271"/>
                <a:gd name="connsiteX99" fmla="*/ 10868024 w 18526124"/>
                <a:gd name="connsiteY99" fmla="*/ 14026696 h 17484271"/>
                <a:gd name="connsiteX100" fmla="*/ 10925176 w 18526124"/>
                <a:gd name="connsiteY100" fmla="*/ 14245771 h 17484271"/>
                <a:gd name="connsiteX101" fmla="*/ 10858500 w 18526124"/>
                <a:gd name="connsiteY101" fmla="*/ 14855371 h 17484271"/>
                <a:gd name="connsiteX102" fmla="*/ 10668000 w 18526124"/>
                <a:gd name="connsiteY102" fmla="*/ 15064921 h 17484271"/>
                <a:gd name="connsiteX103" fmla="*/ 10677524 w 18526124"/>
                <a:gd name="connsiteY103" fmla="*/ 15350671 h 17484271"/>
                <a:gd name="connsiteX104" fmla="*/ 10544176 w 18526124"/>
                <a:gd name="connsiteY104" fmla="*/ 15169696 h 17484271"/>
                <a:gd name="connsiteX105" fmla="*/ 10439400 w 18526124"/>
                <a:gd name="connsiteY105" fmla="*/ 15083971 h 17484271"/>
                <a:gd name="connsiteX106" fmla="*/ 10353676 w 18526124"/>
                <a:gd name="connsiteY106" fmla="*/ 14883946 h 17484271"/>
                <a:gd name="connsiteX107" fmla="*/ 9915524 w 18526124"/>
                <a:gd name="connsiteY107" fmla="*/ 14607721 h 17484271"/>
                <a:gd name="connsiteX108" fmla="*/ 9839324 w 18526124"/>
                <a:gd name="connsiteY108" fmla="*/ 14464846 h 17484271"/>
                <a:gd name="connsiteX109" fmla="*/ 9334500 w 18526124"/>
                <a:gd name="connsiteY109" fmla="*/ 14379121 h 17484271"/>
                <a:gd name="connsiteX110" fmla="*/ 9096376 w 18526124"/>
                <a:gd name="connsiteY110" fmla="*/ 14217196 h 17484271"/>
                <a:gd name="connsiteX111" fmla="*/ 8867776 w 18526124"/>
                <a:gd name="connsiteY111" fmla="*/ 14169571 h 17484271"/>
                <a:gd name="connsiteX112" fmla="*/ 8715376 w 18526124"/>
                <a:gd name="connsiteY112" fmla="*/ 14007646 h 17484271"/>
                <a:gd name="connsiteX113" fmla="*/ 8191500 w 18526124"/>
                <a:gd name="connsiteY113" fmla="*/ 13759996 h 17484271"/>
                <a:gd name="connsiteX114" fmla="*/ 7620000 w 18526124"/>
                <a:gd name="connsiteY114" fmla="*/ 13388521 h 17484271"/>
                <a:gd name="connsiteX115" fmla="*/ 7400924 w 18526124"/>
                <a:gd name="connsiteY115" fmla="*/ 13064671 h 17484271"/>
                <a:gd name="connsiteX116" fmla="*/ 7000876 w 18526124"/>
                <a:gd name="connsiteY116" fmla="*/ 13007521 h 17484271"/>
                <a:gd name="connsiteX117" fmla="*/ 6896100 w 18526124"/>
                <a:gd name="connsiteY117" fmla="*/ 13007521 h 17484271"/>
                <a:gd name="connsiteX118" fmla="*/ 6543676 w 18526124"/>
                <a:gd name="connsiteY118" fmla="*/ 12588421 h 17484271"/>
                <a:gd name="connsiteX119" fmla="*/ 5789984 w 18526124"/>
                <a:gd name="connsiteY119" fmla="*/ 12371735 h 17484271"/>
                <a:gd name="connsiteX120" fmla="*/ 4991100 w 18526124"/>
                <a:gd name="connsiteY120" fmla="*/ 12607471 h 17484271"/>
                <a:gd name="connsiteX121" fmla="*/ 4352924 w 18526124"/>
                <a:gd name="connsiteY121" fmla="*/ 13131346 h 17484271"/>
                <a:gd name="connsiteX122" fmla="*/ 4219576 w 18526124"/>
                <a:gd name="connsiteY122" fmla="*/ 13159921 h 17484271"/>
                <a:gd name="connsiteX123" fmla="*/ 3781424 w 18526124"/>
                <a:gd name="connsiteY123" fmla="*/ 13721896 h 17484271"/>
                <a:gd name="connsiteX124" fmla="*/ 3629024 w 18526124"/>
                <a:gd name="connsiteY124" fmla="*/ 13683796 h 17484271"/>
                <a:gd name="connsiteX125" fmla="*/ 3505200 w 18526124"/>
                <a:gd name="connsiteY125" fmla="*/ 13417096 h 17484271"/>
                <a:gd name="connsiteX126" fmla="*/ 3409948 w 18526124"/>
                <a:gd name="connsiteY126" fmla="*/ 13064671 h 17484271"/>
                <a:gd name="connsiteX127" fmla="*/ 3048000 w 18526124"/>
                <a:gd name="connsiteY127" fmla="*/ 12902746 h 17484271"/>
                <a:gd name="connsiteX128" fmla="*/ 3086100 w 18526124"/>
                <a:gd name="connsiteY128" fmla="*/ 12759871 h 17484271"/>
                <a:gd name="connsiteX129" fmla="*/ 2752724 w 18526124"/>
                <a:gd name="connsiteY129" fmla="*/ 12531271 h 17484271"/>
                <a:gd name="connsiteX130" fmla="*/ 2476500 w 18526124"/>
                <a:gd name="connsiteY130" fmla="*/ 12655096 h 17484271"/>
                <a:gd name="connsiteX131" fmla="*/ 2324100 w 18526124"/>
                <a:gd name="connsiteY131" fmla="*/ 12531271 h 17484271"/>
                <a:gd name="connsiteX132" fmla="*/ 2152652 w 18526124"/>
                <a:gd name="connsiteY132" fmla="*/ 12588421 h 17484271"/>
                <a:gd name="connsiteX133" fmla="*/ 2101048 w 18526124"/>
                <a:gd name="connsiteY133" fmla="*/ 12582438 h 17484271"/>
                <a:gd name="connsiteX134" fmla="*/ 1704976 w 18526124"/>
                <a:gd name="connsiteY134" fmla="*/ 13102771 h 17484271"/>
                <a:gd name="connsiteX135" fmla="*/ 1552576 w 18526124"/>
                <a:gd name="connsiteY135" fmla="*/ 13779046 h 17484271"/>
                <a:gd name="connsiteX136" fmla="*/ 1619252 w 18526124"/>
                <a:gd name="connsiteY136" fmla="*/ 14007646 h 17484271"/>
                <a:gd name="connsiteX137" fmla="*/ 1924052 w 18526124"/>
                <a:gd name="connsiteY137" fmla="*/ 14045746 h 17484271"/>
                <a:gd name="connsiteX138" fmla="*/ 2324100 w 18526124"/>
                <a:gd name="connsiteY138" fmla="*/ 14474371 h 17484271"/>
                <a:gd name="connsiteX139" fmla="*/ 2486024 w 18526124"/>
                <a:gd name="connsiteY139" fmla="*/ 14550571 h 17484271"/>
                <a:gd name="connsiteX140" fmla="*/ 2886076 w 18526124"/>
                <a:gd name="connsiteY140" fmla="*/ 14407696 h 17484271"/>
                <a:gd name="connsiteX141" fmla="*/ 3048000 w 18526124"/>
                <a:gd name="connsiteY141" fmla="*/ 14493421 h 17484271"/>
                <a:gd name="connsiteX142" fmla="*/ 3190876 w 18526124"/>
                <a:gd name="connsiteY142" fmla="*/ 14874421 h 17484271"/>
                <a:gd name="connsiteX143" fmla="*/ 3467100 w 18526124"/>
                <a:gd name="connsiteY143" fmla="*/ 15026821 h 17484271"/>
                <a:gd name="connsiteX144" fmla="*/ 3581400 w 18526124"/>
                <a:gd name="connsiteY144" fmla="*/ 15331621 h 17484271"/>
                <a:gd name="connsiteX145" fmla="*/ 3943348 w 18526124"/>
                <a:gd name="connsiteY145" fmla="*/ 15407821 h 17484271"/>
                <a:gd name="connsiteX146" fmla="*/ 4219576 w 18526124"/>
                <a:gd name="connsiteY146" fmla="*/ 15579271 h 17484271"/>
                <a:gd name="connsiteX147" fmla="*/ 4200524 w 18526124"/>
                <a:gd name="connsiteY147" fmla="*/ 15684046 h 17484271"/>
                <a:gd name="connsiteX148" fmla="*/ 4333876 w 18526124"/>
                <a:gd name="connsiteY148" fmla="*/ 15750721 h 17484271"/>
                <a:gd name="connsiteX149" fmla="*/ 4343400 w 18526124"/>
                <a:gd name="connsiteY149" fmla="*/ 15826921 h 17484271"/>
                <a:gd name="connsiteX150" fmla="*/ 4229100 w 18526124"/>
                <a:gd name="connsiteY150" fmla="*/ 15903121 h 17484271"/>
                <a:gd name="connsiteX151" fmla="*/ 4067176 w 18526124"/>
                <a:gd name="connsiteY151" fmla="*/ 15865021 h 17484271"/>
                <a:gd name="connsiteX152" fmla="*/ 4000500 w 18526124"/>
                <a:gd name="connsiteY152" fmla="*/ 16103146 h 17484271"/>
                <a:gd name="connsiteX153" fmla="*/ 3657600 w 18526124"/>
                <a:gd name="connsiteY153" fmla="*/ 16207921 h 17484271"/>
                <a:gd name="connsiteX154" fmla="*/ 3581400 w 18526124"/>
                <a:gd name="connsiteY154" fmla="*/ 16036471 h 17484271"/>
                <a:gd name="connsiteX155" fmla="*/ 3028948 w 18526124"/>
                <a:gd name="connsiteY155" fmla="*/ 15941221 h 17484271"/>
                <a:gd name="connsiteX156" fmla="*/ 2914652 w 18526124"/>
                <a:gd name="connsiteY156" fmla="*/ 16036471 h 17484271"/>
                <a:gd name="connsiteX157" fmla="*/ 2895600 w 18526124"/>
                <a:gd name="connsiteY157" fmla="*/ 15779296 h 17484271"/>
                <a:gd name="connsiteX158" fmla="*/ 2752724 w 18526124"/>
                <a:gd name="connsiteY158" fmla="*/ 15693571 h 17484271"/>
                <a:gd name="connsiteX159" fmla="*/ 2628900 w 18526124"/>
                <a:gd name="connsiteY159" fmla="*/ 15760246 h 17484271"/>
                <a:gd name="connsiteX160" fmla="*/ 2514600 w 18526124"/>
                <a:gd name="connsiteY160" fmla="*/ 16065046 h 17484271"/>
                <a:gd name="connsiteX161" fmla="*/ 2362200 w 18526124"/>
                <a:gd name="connsiteY161" fmla="*/ 16150771 h 17484271"/>
                <a:gd name="connsiteX162" fmla="*/ 2095500 w 18526124"/>
                <a:gd name="connsiteY162" fmla="*/ 16236496 h 17484271"/>
                <a:gd name="connsiteX163" fmla="*/ 2028824 w 18526124"/>
                <a:gd name="connsiteY163" fmla="*/ 16312696 h 17484271"/>
                <a:gd name="connsiteX164" fmla="*/ 2028824 w 18526124"/>
                <a:gd name="connsiteY164" fmla="*/ 16769896 h 17484271"/>
                <a:gd name="connsiteX165" fmla="*/ 2047876 w 18526124"/>
                <a:gd name="connsiteY165" fmla="*/ 16846096 h 17484271"/>
                <a:gd name="connsiteX166" fmla="*/ 1943100 w 18526124"/>
                <a:gd name="connsiteY166" fmla="*/ 16950871 h 17484271"/>
                <a:gd name="connsiteX167" fmla="*/ 1524000 w 18526124"/>
                <a:gd name="connsiteY167" fmla="*/ 17103271 h 17484271"/>
                <a:gd name="connsiteX168" fmla="*/ 1314452 w 18526124"/>
                <a:gd name="connsiteY168" fmla="*/ 17484271 h 17484271"/>
                <a:gd name="connsiteX169" fmla="*/ 1143000 w 18526124"/>
                <a:gd name="connsiteY169" fmla="*/ 17322346 h 17484271"/>
                <a:gd name="connsiteX170" fmla="*/ 933452 w 18526124"/>
                <a:gd name="connsiteY170" fmla="*/ 17379496 h 17484271"/>
                <a:gd name="connsiteX171" fmla="*/ 857252 w 18526124"/>
                <a:gd name="connsiteY171" fmla="*/ 17293771 h 17484271"/>
                <a:gd name="connsiteX172" fmla="*/ 638176 w 18526124"/>
                <a:gd name="connsiteY172" fmla="*/ 16693696 h 17484271"/>
                <a:gd name="connsiteX173" fmla="*/ 733424 w 18526124"/>
                <a:gd name="connsiteY173" fmla="*/ 16293646 h 17484271"/>
                <a:gd name="connsiteX174" fmla="*/ 914400 w 18526124"/>
                <a:gd name="connsiteY174" fmla="*/ 16017421 h 17484271"/>
                <a:gd name="connsiteX175" fmla="*/ 895348 w 18526124"/>
                <a:gd name="connsiteY175" fmla="*/ 15779296 h 17484271"/>
                <a:gd name="connsiteX176" fmla="*/ 1076324 w 18526124"/>
                <a:gd name="connsiteY176" fmla="*/ 15760246 h 17484271"/>
                <a:gd name="connsiteX177" fmla="*/ 1133476 w 18526124"/>
                <a:gd name="connsiteY177" fmla="*/ 14960146 h 17484271"/>
                <a:gd name="connsiteX178" fmla="*/ 733424 w 18526124"/>
                <a:gd name="connsiteY178" fmla="*/ 14474371 h 17484271"/>
                <a:gd name="connsiteX179" fmla="*/ 438148 w 18526124"/>
                <a:gd name="connsiteY179" fmla="*/ 14407696 h 17484271"/>
                <a:gd name="connsiteX180" fmla="*/ 333376 w 18526124"/>
                <a:gd name="connsiteY180" fmla="*/ 14083846 h 17484271"/>
                <a:gd name="connsiteX181" fmla="*/ 76200 w 18526124"/>
                <a:gd name="connsiteY181" fmla="*/ 14055271 h 17484271"/>
                <a:gd name="connsiteX182" fmla="*/ 38100 w 18526124"/>
                <a:gd name="connsiteY182" fmla="*/ 13931446 h 17484271"/>
                <a:gd name="connsiteX183" fmla="*/ 76200 w 18526124"/>
                <a:gd name="connsiteY183" fmla="*/ 13845721 h 17484271"/>
                <a:gd name="connsiteX184" fmla="*/ 0 w 18526124"/>
                <a:gd name="connsiteY184" fmla="*/ 13655221 h 17484271"/>
                <a:gd name="connsiteX185" fmla="*/ 47624 w 18526124"/>
                <a:gd name="connsiteY185" fmla="*/ 13531396 h 17484271"/>
                <a:gd name="connsiteX186" fmla="*/ 161924 w 18526124"/>
                <a:gd name="connsiteY186" fmla="*/ 13407571 h 17484271"/>
                <a:gd name="connsiteX187" fmla="*/ 219076 w 18526124"/>
                <a:gd name="connsiteY187" fmla="*/ 13188496 h 17484271"/>
                <a:gd name="connsiteX188" fmla="*/ 247652 w 18526124"/>
                <a:gd name="connsiteY188" fmla="*/ 12969421 h 17484271"/>
                <a:gd name="connsiteX189" fmla="*/ 161924 w 18526124"/>
                <a:gd name="connsiteY189" fmla="*/ 12512221 h 17484271"/>
                <a:gd name="connsiteX190" fmla="*/ 133348 w 18526124"/>
                <a:gd name="connsiteY190" fmla="*/ 12436021 h 17484271"/>
                <a:gd name="connsiteX191" fmla="*/ 209548 w 18526124"/>
                <a:gd name="connsiteY191" fmla="*/ 12312196 h 17484271"/>
                <a:gd name="connsiteX192" fmla="*/ 237016 w 18526124"/>
                <a:gd name="connsiteY192" fmla="*/ 12313445 h 17484271"/>
                <a:gd name="connsiteX193" fmla="*/ 457200 w 18526124"/>
                <a:gd name="connsiteY193" fmla="*/ 12131221 h 17484271"/>
                <a:gd name="connsiteX194" fmla="*/ 781052 w 18526124"/>
                <a:gd name="connsiteY194" fmla="*/ 12140746 h 17484271"/>
                <a:gd name="connsiteX195" fmla="*/ 904876 w 18526124"/>
                <a:gd name="connsiteY195" fmla="*/ 12074071 h 17484271"/>
                <a:gd name="connsiteX196" fmla="*/ 1019176 w 18526124"/>
                <a:gd name="connsiteY196" fmla="*/ 11883571 h 17484271"/>
                <a:gd name="connsiteX197" fmla="*/ 1162052 w 18526124"/>
                <a:gd name="connsiteY197" fmla="*/ 11883571 h 17484271"/>
                <a:gd name="connsiteX198" fmla="*/ 1171576 w 18526124"/>
                <a:gd name="connsiteY198" fmla="*/ 11778796 h 17484271"/>
                <a:gd name="connsiteX199" fmla="*/ 1266824 w 18526124"/>
                <a:gd name="connsiteY199" fmla="*/ 11597821 h 17484271"/>
                <a:gd name="connsiteX200" fmla="*/ 1390652 w 18526124"/>
                <a:gd name="connsiteY200" fmla="*/ 11693071 h 17484271"/>
                <a:gd name="connsiteX201" fmla="*/ 1466852 w 18526124"/>
                <a:gd name="connsiteY201" fmla="*/ 11788321 h 17484271"/>
                <a:gd name="connsiteX202" fmla="*/ 1657348 w 18526124"/>
                <a:gd name="connsiteY202" fmla="*/ 11750221 h 17484271"/>
                <a:gd name="connsiteX203" fmla="*/ 1666876 w 18526124"/>
                <a:gd name="connsiteY203" fmla="*/ 11502571 h 17484271"/>
                <a:gd name="connsiteX204" fmla="*/ 1800224 w 18526124"/>
                <a:gd name="connsiteY204" fmla="*/ 11378746 h 17484271"/>
                <a:gd name="connsiteX205" fmla="*/ 1981200 w 18526124"/>
                <a:gd name="connsiteY205" fmla="*/ 11083471 h 17484271"/>
                <a:gd name="connsiteX206" fmla="*/ 2314576 w 18526124"/>
                <a:gd name="connsiteY206" fmla="*/ 10864396 h 17484271"/>
                <a:gd name="connsiteX207" fmla="*/ 2343148 w 18526124"/>
                <a:gd name="connsiteY207" fmla="*/ 10759621 h 17484271"/>
                <a:gd name="connsiteX208" fmla="*/ 2247900 w 18526124"/>
                <a:gd name="connsiteY208" fmla="*/ 10635796 h 17484271"/>
                <a:gd name="connsiteX209" fmla="*/ 2019300 w 18526124"/>
                <a:gd name="connsiteY209" fmla="*/ 10273846 h 17484271"/>
                <a:gd name="connsiteX210" fmla="*/ 1695452 w 18526124"/>
                <a:gd name="connsiteY210" fmla="*/ 9883321 h 17484271"/>
                <a:gd name="connsiteX211" fmla="*/ 1800224 w 18526124"/>
                <a:gd name="connsiteY211" fmla="*/ 9559471 h 17484271"/>
                <a:gd name="connsiteX212" fmla="*/ 1781176 w 18526124"/>
                <a:gd name="connsiteY212" fmla="*/ 9426121 h 17484271"/>
                <a:gd name="connsiteX213" fmla="*/ 2028824 w 18526124"/>
                <a:gd name="connsiteY213" fmla="*/ 9445171 h 17484271"/>
                <a:gd name="connsiteX214" fmla="*/ 2105024 w 18526124"/>
                <a:gd name="connsiteY214" fmla="*/ 9407071 h 17484271"/>
                <a:gd name="connsiteX215" fmla="*/ 2162176 w 18526124"/>
                <a:gd name="connsiteY215" fmla="*/ 9283246 h 17484271"/>
                <a:gd name="connsiteX216" fmla="*/ 2247900 w 18526124"/>
                <a:gd name="connsiteY216" fmla="*/ 9283246 h 17484271"/>
                <a:gd name="connsiteX217" fmla="*/ 2524124 w 18526124"/>
                <a:gd name="connsiteY217" fmla="*/ 9559471 h 17484271"/>
                <a:gd name="connsiteX218" fmla="*/ 2619376 w 18526124"/>
                <a:gd name="connsiteY218" fmla="*/ 9559471 h 17484271"/>
                <a:gd name="connsiteX219" fmla="*/ 2705100 w 18526124"/>
                <a:gd name="connsiteY219" fmla="*/ 9635671 h 17484271"/>
                <a:gd name="connsiteX220" fmla="*/ 2695576 w 18526124"/>
                <a:gd name="connsiteY220" fmla="*/ 9759496 h 17484271"/>
                <a:gd name="connsiteX221" fmla="*/ 3105148 w 18526124"/>
                <a:gd name="connsiteY221" fmla="*/ 9930946 h 17484271"/>
                <a:gd name="connsiteX222" fmla="*/ 3181348 w 18526124"/>
                <a:gd name="connsiteY222" fmla="*/ 10035721 h 17484271"/>
                <a:gd name="connsiteX223" fmla="*/ 3371852 w 18526124"/>
                <a:gd name="connsiteY223" fmla="*/ 9940471 h 17484271"/>
                <a:gd name="connsiteX224" fmla="*/ 3457576 w 18526124"/>
                <a:gd name="connsiteY224" fmla="*/ 9959521 h 17484271"/>
                <a:gd name="connsiteX225" fmla="*/ 3571876 w 18526124"/>
                <a:gd name="connsiteY225" fmla="*/ 9940471 h 17484271"/>
                <a:gd name="connsiteX226" fmla="*/ 3743324 w 18526124"/>
                <a:gd name="connsiteY226" fmla="*/ 9807121 h 17484271"/>
                <a:gd name="connsiteX227" fmla="*/ 3819524 w 18526124"/>
                <a:gd name="connsiteY227" fmla="*/ 9807121 h 17484271"/>
                <a:gd name="connsiteX228" fmla="*/ 3857624 w 18526124"/>
                <a:gd name="connsiteY228" fmla="*/ 10054771 h 17484271"/>
                <a:gd name="connsiteX229" fmla="*/ 4314824 w 18526124"/>
                <a:gd name="connsiteY229" fmla="*/ 10235746 h 17484271"/>
                <a:gd name="connsiteX230" fmla="*/ 4705348 w 18526124"/>
                <a:gd name="connsiteY230" fmla="*/ 10045246 h 17484271"/>
                <a:gd name="connsiteX231" fmla="*/ 5048252 w 18526124"/>
                <a:gd name="connsiteY231" fmla="*/ 9473746 h 17484271"/>
                <a:gd name="connsiteX232" fmla="*/ 5115828 w 18526124"/>
                <a:gd name="connsiteY232" fmla="*/ 9113329 h 17484271"/>
                <a:gd name="connsiteX233" fmla="*/ 5096328 w 18526124"/>
                <a:gd name="connsiteY233" fmla="*/ 9114971 h 17484271"/>
                <a:gd name="connsiteX234" fmla="*/ 4835072 w 18526124"/>
                <a:gd name="connsiteY234" fmla="*/ 8636001 h 17484271"/>
                <a:gd name="connsiteX235" fmla="*/ 4965700 w 18526124"/>
                <a:gd name="connsiteY235" fmla="*/ 8418286 h 17484271"/>
                <a:gd name="connsiteX236" fmla="*/ 4965700 w 18526124"/>
                <a:gd name="connsiteY236" fmla="*/ 8287658 h 17484271"/>
                <a:gd name="connsiteX237" fmla="*/ 4864100 w 18526124"/>
                <a:gd name="connsiteY237" fmla="*/ 8186058 h 17484271"/>
                <a:gd name="connsiteX238" fmla="*/ 4747988 w 18526124"/>
                <a:gd name="connsiteY238" fmla="*/ 7779658 h 17484271"/>
                <a:gd name="connsiteX239" fmla="*/ 4849588 w 18526124"/>
                <a:gd name="connsiteY239" fmla="*/ 7634515 h 17484271"/>
                <a:gd name="connsiteX240" fmla="*/ 4849588 w 18526124"/>
                <a:gd name="connsiteY240" fmla="*/ 7547429 h 17484271"/>
                <a:gd name="connsiteX241" fmla="*/ 4994728 w 18526124"/>
                <a:gd name="connsiteY241" fmla="*/ 7474858 h 17484271"/>
                <a:gd name="connsiteX242" fmla="*/ 5255988 w 18526124"/>
                <a:gd name="connsiteY242" fmla="*/ 7315201 h 17484271"/>
                <a:gd name="connsiteX243" fmla="*/ 5343072 w 18526124"/>
                <a:gd name="connsiteY243" fmla="*/ 7344229 h 17484271"/>
                <a:gd name="connsiteX244" fmla="*/ 5618844 w 18526124"/>
                <a:gd name="connsiteY244" fmla="*/ 7112002 h 17484271"/>
                <a:gd name="connsiteX245" fmla="*/ 5807528 w 18526124"/>
                <a:gd name="connsiteY245" fmla="*/ 6473371 h 17484271"/>
                <a:gd name="connsiteX246" fmla="*/ 5763988 w 18526124"/>
                <a:gd name="connsiteY246" fmla="*/ 5268687 h 17484271"/>
                <a:gd name="connsiteX247" fmla="*/ 5952672 w 18526124"/>
                <a:gd name="connsiteY247" fmla="*/ 5094514 h 17484271"/>
                <a:gd name="connsiteX248" fmla="*/ 5996212 w 18526124"/>
                <a:gd name="connsiteY248" fmla="*/ 4920344 h 17484271"/>
                <a:gd name="connsiteX249" fmla="*/ 6083300 w 18526124"/>
                <a:gd name="connsiteY249" fmla="*/ 4688116 h 17484271"/>
                <a:gd name="connsiteX250" fmla="*/ 6155872 w 18526124"/>
                <a:gd name="connsiteY250" fmla="*/ 4267202 h 17484271"/>
                <a:gd name="connsiteX251" fmla="*/ 6228444 w 18526124"/>
                <a:gd name="connsiteY251" fmla="*/ 3744687 h 17484271"/>
                <a:gd name="connsiteX252" fmla="*/ 5996212 w 18526124"/>
                <a:gd name="connsiteY252" fmla="*/ 2525485 h 17484271"/>
                <a:gd name="connsiteX253" fmla="*/ 5546272 w 18526124"/>
                <a:gd name="connsiteY253" fmla="*/ 1509485 h 17484271"/>
                <a:gd name="connsiteX254" fmla="*/ 5531756 w 18526124"/>
                <a:gd name="connsiteY254" fmla="*/ 1248228 h 17484271"/>
                <a:gd name="connsiteX255" fmla="*/ 5662388 w 18526124"/>
                <a:gd name="connsiteY255" fmla="*/ 1045028 h 17484271"/>
                <a:gd name="connsiteX256" fmla="*/ 5662388 w 18526124"/>
                <a:gd name="connsiteY256" fmla="*/ 972457 h 17484271"/>
                <a:gd name="connsiteX257" fmla="*/ 5749472 w 18526124"/>
                <a:gd name="connsiteY257" fmla="*/ 769257 h 17484271"/>
                <a:gd name="connsiteX258" fmla="*/ 5691412 w 18526124"/>
                <a:gd name="connsiteY258" fmla="*/ 595085 h 17484271"/>
                <a:gd name="connsiteX259" fmla="*/ 5705928 w 18526124"/>
                <a:gd name="connsiteY259" fmla="*/ 362857 h 17484271"/>
                <a:gd name="connsiteX260" fmla="*/ 5952672 w 18526124"/>
                <a:gd name="connsiteY260" fmla="*/ 551542 h 17484271"/>
                <a:gd name="connsiteX261" fmla="*/ 6083300 w 18526124"/>
                <a:gd name="connsiteY261" fmla="*/ 595085 h 17484271"/>
                <a:gd name="connsiteX262" fmla="*/ 6359072 w 18526124"/>
                <a:gd name="connsiteY262" fmla="*/ 478971 h 17484271"/>
                <a:gd name="connsiteX263" fmla="*/ 6431644 w 18526124"/>
                <a:gd name="connsiteY263" fmla="*/ 348342 h 17484271"/>
                <a:gd name="connsiteX264" fmla="*/ 6489700 w 18526124"/>
                <a:gd name="connsiteY264" fmla="*/ 87085 h 174842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</a:cxnLst>
              <a:rect l="l" t="t" r="r" b="b"/>
              <a:pathLst>
                <a:path w="18526124" h="17484271">
                  <a:moveTo>
                    <a:pt x="6663872" y="0"/>
                  </a:moveTo>
                  <a:lnTo>
                    <a:pt x="6779988" y="217714"/>
                  </a:lnTo>
                  <a:lnTo>
                    <a:pt x="6939644" y="348342"/>
                  </a:lnTo>
                  <a:lnTo>
                    <a:pt x="7012212" y="609600"/>
                  </a:lnTo>
                  <a:lnTo>
                    <a:pt x="7375072" y="798285"/>
                  </a:lnTo>
                  <a:lnTo>
                    <a:pt x="8318500" y="2061028"/>
                  </a:lnTo>
                  <a:lnTo>
                    <a:pt x="8405588" y="2133600"/>
                  </a:lnTo>
                  <a:lnTo>
                    <a:pt x="8536212" y="2423885"/>
                  </a:lnTo>
                  <a:lnTo>
                    <a:pt x="8594272" y="2496457"/>
                  </a:lnTo>
                  <a:lnTo>
                    <a:pt x="8637812" y="2685142"/>
                  </a:lnTo>
                  <a:lnTo>
                    <a:pt x="8841012" y="2830285"/>
                  </a:lnTo>
                  <a:lnTo>
                    <a:pt x="8928100" y="3004458"/>
                  </a:lnTo>
                  <a:lnTo>
                    <a:pt x="9232900" y="3556000"/>
                  </a:lnTo>
                  <a:lnTo>
                    <a:pt x="9668328" y="3889830"/>
                  </a:lnTo>
                  <a:lnTo>
                    <a:pt x="9929588" y="4281714"/>
                  </a:lnTo>
                  <a:lnTo>
                    <a:pt x="10960100" y="5036457"/>
                  </a:lnTo>
                  <a:lnTo>
                    <a:pt x="11061700" y="5239657"/>
                  </a:lnTo>
                  <a:lnTo>
                    <a:pt x="11961588" y="5747657"/>
                  </a:lnTo>
                  <a:lnTo>
                    <a:pt x="13761356" y="6183085"/>
                  </a:lnTo>
                  <a:lnTo>
                    <a:pt x="13790388" y="6473371"/>
                  </a:lnTo>
                  <a:lnTo>
                    <a:pt x="13906500" y="6560457"/>
                  </a:lnTo>
                  <a:lnTo>
                    <a:pt x="13993588" y="6749142"/>
                  </a:lnTo>
                  <a:lnTo>
                    <a:pt x="14937012" y="7010400"/>
                  </a:lnTo>
                  <a:lnTo>
                    <a:pt x="15488556" y="6923314"/>
                  </a:lnTo>
                  <a:lnTo>
                    <a:pt x="15807872" y="6473371"/>
                  </a:lnTo>
                  <a:lnTo>
                    <a:pt x="16083644" y="6284686"/>
                  </a:lnTo>
                  <a:lnTo>
                    <a:pt x="16112672" y="6197600"/>
                  </a:lnTo>
                  <a:lnTo>
                    <a:pt x="16591644" y="5776686"/>
                  </a:lnTo>
                  <a:lnTo>
                    <a:pt x="16707756" y="5515428"/>
                  </a:lnTo>
                  <a:lnTo>
                    <a:pt x="17027072" y="5109028"/>
                  </a:lnTo>
                  <a:lnTo>
                    <a:pt x="17085128" y="5138059"/>
                  </a:lnTo>
                  <a:lnTo>
                    <a:pt x="17128672" y="5471885"/>
                  </a:lnTo>
                  <a:lnTo>
                    <a:pt x="17041588" y="5660571"/>
                  </a:lnTo>
                  <a:lnTo>
                    <a:pt x="17012556" y="5907314"/>
                  </a:lnTo>
                  <a:lnTo>
                    <a:pt x="16881928" y="6066972"/>
                  </a:lnTo>
                  <a:lnTo>
                    <a:pt x="16722272" y="6386285"/>
                  </a:lnTo>
                  <a:lnTo>
                    <a:pt x="16315872" y="6937829"/>
                  </a:lnTo>
                  <a:lnTo>
                    <a:pt x="16315872" y="7184572"/>
                  </a:lnTo>
                  <a:lnTo>
                    <a:pt x="16243300" y="7416801"/>
                  </a:lnTo>
                  <a:lnTo>
                    <a:pt x="16455304" y="8092564"/>
                  </a:lnTo>
                  <a:lnTo>
                    <a:pt x="16630652" y="8206921"/>
                  </a:lnTo>
                  <a:lnTo>
                    <a:pt x="16630652" y="8330746"/>
                  </a:lnTo>
                  <a:lnTo>
                    <a:pt x="16725900" y="8435521"/>
                  </a:lnTo>
                  <a:lnTo>
                    <a:pt x="16735424" y="8721271"/>
                  </a:lnTo>
                  <a:lnTo>
                    <a:pt x="16878300" y="8940346"/>
                  </a:lnTo>
                  <a:lnTo>
                    <a:pt x="17059276" y="9397546"/>
                  </a:lnTo>
                  <a:lnTo>
                    <a:pt x="17211676" y="9540421"/>
                  </a:lnTo>
                  <a:lnTo>
                    <a:pt x="17268824" y="9635671"/>
                  </a:lnTo>
                  <a:lnTo>
                    <a:pt x="17535524" y="9711871"/>
                  </a:lnTo>
                  <a:lnTo>
                    <a:pt x="17649824" y="9521371"/>
                  </a:lnTo>
                  <a:lnTo>
                    <a:pt x="17811748" y="9454696"/>
                  </a:lnTo>
                  <a:lnTo>
                    <a:pt x="17859376" y="9368971"/>
                  </a:lnTo>
                  <a:lnTo>
                    <a:pt x="17983200" y="9292771"/>
                  </a:lnTo>
                  <a:lnTo>
                    <a:pt x="18078452" y="9178471"/>
                  </a:lnTo>
                  <a:lnTo>
                    <a:pt x="18278476" y="9235621"/>
                  </a:lnTo>
                  <a:lnTo>
                    <a:pt x="18364200" y="9149896"/>
                  </a:lnTo>
                  <a:lnTo>
                    <a:pt x="18526124" y="9187996"/>
                  </a:lnTo>
                  <a:lnTo>
                    <a:pt x="18488024" y="9273721"/>
                  </a:lnTo>
                  <a:lnTo>
                    <a:pt x="18354676" y="9397546"/>
                  </a:lnTo>
                  <a:lnTo>
                    <a:pt x="18278476" y="9416596"/>
                  </a:lnTo>
                  <a:lnTo>
                    <a:pt x="18097500" y="9521371"/>
                  </a:lnTo>
                  <a:lnTo>
                    <a:pt x="18040348" y="9473746"/>
                  </a:lnTo>
                  <a:lnTo>
                    <a:pt x="17973676" y="9483271"/>
                  </a:lnTo>
                  <a:lnTo>
                    <a:pt x="17830800" y="9645196"/>
                  </a:lnTo>
                  <a:lnTo>
                    <a:pt x="17735548" y="9816646"/>
                  </a:lnTo>
                  <a:lnTo>
                    <a:pt x="17735548" y="9959521"/>
                  </a:lnTo>
                  <a:lnTo>
                    <a:pt x="17668876" y="10016671"/>
                  </a:lnTo>
                  <a:lnTo>
                    <a:pt x="17573624" y="10083346"/>
                  </a:lnTo>
                  <a:lnTo>
                    <a:pt x="17335500" y="10026196"/>
                  </a:lnTo>
                  <a:lnTo>
                    <a:pt x="16983076" y="10092871"/>
                  </a:lnTo>
                  <a:lnTo>
                    <a:pt x="16840200" y="10121446"/>
                  </a:lnTo>
                  <a:lnTo>
                    <a:pt x="16668748" y="10273846"/>
                  </a:lnTo>
                  <a:lnTo>
                    <a:pt x="16611600" y="10283371"/>
                  </a:lnTo>
                  <a:lnTo>
                    <a:pt x="16525876" y="10178596"/>
                  </a:lnTo>
                  <a:lnTo>
                    <a:pt x="16363948" y="10283371"/>
                  </a:lnTo>
                  <a:lnTo>
                    <a:pt x="16363948" y="10464346"/>
                  </a:lnTo>
                  <a:lnTo>
                    <a:pt x="16287748" y="10531021"/>
                  </a:lnTo>
                  <a:lnTo>
                    <a:pt x="16278224" y="10616746"/>
                  </a:lnTo>
                  <a:lnTo>
                    <a:pt x="16125824" y="10711996"/>
                  </a:lnTo>
                  <a:lnTo>
                    <a:pt x="16097252" y="10826296"/>
                  </a:lnTo>
                  <a:lnTo>
                    <a:pt x="15916276" y="10921546"/>
                  </a:lnTo>
                  <a:lnTo>
                    <a:pt x="15621000" y="10845346"/>
                  </a:lnTo>
                  <a:lnTo>
                    <a:pt x="15525748" y="10702471"/>
                  </a:lnTo>
                  <a:lnTo>
                    <a:pt x="15544800" y="10607221"/>
                  </a:lnTo>
                  <a:lnTo>
                    <a:pt x="15392400" y="10578646"/>
                  </a:lnTo>
                  <a:lnTo>
                    <a:pt x="15297148" y="10664371"/>
                  </a:lnTo>
                  <a:lnTo>
                    <a:pt x="15182852" y="10959646"/>
                  </a:lnTo>
                  <a:lnTo>
                    <a:pt x="15411452" y="11112046"/>
                  </a:lnTo>
                  <a:lnTo>
                    <a:pt x="15001876" y="11064421"/>
                  </a:lnTo>
                  <a:lnTo>
                    <a:pt x="14678024" y="11007271"/>
                  </a:lnTo>
                  <a:lnTo>
                    <a:pt x="14420852" y="11092996"/>
                  </a:lnTo>
                  <a:lnTo>
                    <a:pt x="14116052" y="10978696"/>
                  </a:lnTo>
                  <a:lnTo>
                    <a:pt x="14116052" y="10892971"/>
                  </a:lnTo>
                  <a:lnTo>
                    <a:pt x="13935076" y="10807246"/>
                  </a:lnTo>
                  <a:lnTo>
                    <a:pt x="13430252" y="10892971"/>
                  </a:lnTo>
                  <a:lnTo>
                    <a:pt x="12439616" y="11624373"/>
                  </a:lnTo>
                  <a:lnTo>
                    <a:pt x="12439652" y="11626396"/>
                  </a:lnTo>
                  <a:lnTo>
                    <a:pt x="11706224" y="12293146"/>
                  </a:lnTo>
                  <a:lnTo>
                    <a:pt x="10982324" y="13464721"/>
                  </a:lnTo>
                  <a:lnTo>
                    <a:pt x="10868024" y="14026696"/>
                  </a:lnTo>
                  <a:lnTo>
                    <a:pt x="10925176" y="14245771"/>
                  </a:lnTo>
                  <a:lnTo>
                    <a:pt x="10858500" y="14855371"/>
                  </a:lnTo>
                  <a:lnTo>
                    <a:pt x="10668000" y="15064921"/>
                  </a:lnTo>
                  <a:lnTo>
                    <a:pt x="10677524" y="15350671"/>
                  </a:lnTo>
                  <a:lnTo>
                    <a:pt x="10544176" y="15169696"/>
                  </a:lnTo>
                  <a:lnTo>
                    <a:pt x="10439400" y="15083971"/>
                  </a:lnTo>
                  <a:lnTo>
                    <a:pt x="10353676" y="14883946"/>
                  </a:lnTo>
                  <a:lnTo>
                    <a:pt x="9915524" y="14607721"/>
                  </a:lnTo>
                  <a:lnTo>
                    <a:pt x="9839324" y="14464846"/>
                  </a:lnTo>
                  <a:lnTo>
                    <a:pt x="9334500" y="14379121"/>
                  </a:lnTo>
                  <a:lnTo>
                    <a:pt x="9096376" y="14217196"/>
                  </a:lnTo>
                  <a:lnTo>
                    <a:pt x="8867776" y="14169571"/>
                  </a:lnTo>
                  <a:lnTo>
                    <a:pt x="8715376" y="14007646"/>
                  </a:lnTo>
                  <a:lnTo>
                    <a:pt x="8191500" y="13759996"/>
                  </a:lnTo>
                  <a:lnTo>
                    <a:pt x="7620000" y="13388521"/>
                  </a:lnTo>
                  <a:lnTo>
                    <a:pt x="7400924" y="13064671"/>
                  </a:lnTo>
                  <a:lnTo>
                    <a:pt x="7000876" y="13007521"/>
                  </a:lnTo>
                  <a:lnTo>
                    <a:pt x="6896100" y="13007521"/>
                  </a:lnTo>
                  <a:lnTo>
                    <a:pt x="6543676" y="12588421"/>
                  </a:lnTo>
                  <a:lnTo>
                    <a:pt x="5789984" y="12371735"/>
                  </a:lnTo>
                  <a:lnTo>
                    <a:pt x="4991100" y="12607471"/>
                  </a:lnTo>
                  <a:lnTo>
                    <a:pt x="4352924" y="13131346"/>
                  </a:lnTo>
                  <a:lnTo>
                    <a:pt x="4219576" y="13159921"/>
                  </a:lnTo>
                  <a:lnTo>
                    <a:pt x="3781424" y="13721896"/>
                  </a:lnTo>
                  <a:lnTo>
                    <a:pt x="3629024" y="13683796"/>
                  </a:lnTo>
                  <a:lnTo>
                    <a:pt x="3505200" y="13417096"/>
                  </a:lnTo>
                  <a:lnTo>
                    <a:pt x="3409948" y="13064671"/>
                  </a:lnTo>
                  <a:lnTo>
                    <a:pt x="3048000" y="12902746"/>
                  </a:lnTo>
                  <a:lnTo>
                    <a:pt x="3086100" y="12759871"/>
                  </a:lnTo>
                  <a:lnTo>
                    <a:pt x="2752724" y="12531271"/>
                  </a:lnTo>
                  <a:lnTo>
                    <a:pt x="2476500" y="12655096"/>
                  </a:lnTo>
                  <a:lnTo>
                    <a:pt x="2324100" y="12531271"/>
                  </a:lnTo>
                  <a:lnTo>
                    <a:pt x="2152652" y="12588421"/>
                  </a:lnTo>
                  <a:lnTo>
                    <a:pt x="2101048" y="12582438"/>
                  </a:lnTo>
                  <a:lnTo>
                    <a:pt x="1704976" y="13102771"/>
                  </a:lnTo>
                  <a:lnTo>
                    <a:pt x="1552576" y="13779046"/>
                  </a:lnTo>
                  <a:lnTo>
                    <a:pt x="1619252" y="14007646"/>
                  </a:lnTo>
                  <a:lnTo>
                    <a:pt x="1924052" y="14045746"/>
                  </a:lnTo>
                  <a:lnTo>
                    <a:pt x="2324100" y="14474371"/>
                  </a:lnTo>
                  <a:lnTo>
                    <a:pt x="2486024" y="14550571"/>
                  </a:lnTo>
                  <a:lnTo>
                    <a:pt x="2886076" y="14407696"/>
                  </a:lnTo>
                  <a:lnTo>
                    <a:pt x="3048000" y="14493421"/>
                  </a:lnTo>
                  <a:lnTo>
                    <a:pt x="3190876" y="14874421"/>
                  </a:lnTo>
                  <a:lnTo>
                    <a:pt x="3467100" y="15026821"/>
                  </a:lnTo>
                  <a:lnTo>
                    <a:pt x="3581400" y="15331621"/>
                  </a:lnTo>
                  <a:lnTo>
                    <a:pt x="3943348" y="15407821"/>
                  </a:lnTo>
                  <a:lnTo>
                    <a:pt x="4219576" y="15579271"/>
                  </a:lnTo>
                  <a:lnTo>
                    <a:pt x="4200524" y="15684046"/>
                  </a:lnTo>
                  <a:lnTo>
                    <a:pt x="4333876" y="15750721"/>
                  </a:lnTo>
                  <a:lnTo>
                    <a:pt x="4343400" y="15826921"/>
                  </a:lnTo>
                  <a:lnTo>
                    <a:pt x="4229100" y="15903121"/>
                  </a:lnTo>
                  <a:lnTo>
                    <a:pt x="4067176" y="15865021"/>
                  </a:lnTo>
                  <a:lnTo>
                    <a:pt x="4000500" y="16103146"/>
                  </a:lnTo>
                  <a:lnTo>
                    <a:pt x="3657600" y="16207921"/>
                  </a:lnTo>
                  <a:lnTo>
                    <a:pt x="3581400" y="16036471"/>
                  </a:lnTo>
                  <a:lnTo>
                    <a:pt x="3028948" y="15941221"/>
                  </a:lnTo>
                  <a:lnTo>
                    <a:pt x="2914652" y="16036471"/>
                  </a:lnTo>
                  <a:lnTo>
                    <a:pt x="2895600" y="15779296"/>
                  </a:lnTo>
                  <a:lnTo>
                    <a:pt x="2752724" y="15693571"/>
                  </a:lnTo>
                  <a:lnTo>
                    <a:pt x="2628900" y="15760246"/>
                  </a:lnTo>
                  <a:lnTo>
                    <a:pt x="2514600" y="16065046"/>
                  </a:lnTo>
                  <a:lnTo>
                    <a:pt x="2362200" y="16150771"/>
                  </a:lnTo>
                  <a:lnTo>
                    <a:pt x="2095500" y="16236496"/>
                  </a:lnTo>
                  <a:lnTo>
                    <a:pt x="2028824" y="16312696"/>
                  </a:lnTo>
                  <a:lnTo>
                    <a:pt x="2028824" y="16769896"/>
                  </a:lnTo>
                  <a:lnTo>
                    <a:pt x="2047876" y="16846096"/>
                  </a:lnTo>
                  <a:lnTo>
                    <a:pt x="1943100" y="16950871"/>
                  </a:lnTo>
                  <a:lnTo>
                    <a:pt x="1524000" y="17103271"/>
                  </a:lnTo>
                  <a:lnTo>
                    <a:pt x="1314452" y="17484271"/>
                  </a:lnTo>
                  <a:lnTo>
                    <a:pt x="1143000" y="17322346"/>
                  </a:lnTo>
                  <a:lnTo>
                    <a:pt x="933452" y="17379496"/>
                  </a:lnTo>
                  <a:lnTo>
                    <a:pt x="857252" y="17293771"/>
                  </a:lnTo>
                  <a:lnTo>
                    <a:pt x="638176" y="16693696"/>
                  </a:lnTo>
                  <a:lnTo>
                    <a:pt x="733424" y="16293646"/>
                  </a:lnTo>
                  <a:lnTo>
                    <a:pt x="914400" y="16017421"/>
                  </a:lnTo>
                  <a:lnTo>
                    <a:pt x="895348" y="15779296"/>
                  </a:lnTo>
                  <a:lnTo>
                    <a:pt x="1076324" y="15760246"/>
                  </a:lnTo>
                  <a:lnTo>
                    <a:pt x="1133476" y="14960146"/>
                  </a:lnTo>
                  <a:lnTo>
                    <a:pt x="733424" y="14474371"/>
                  </a:lnTo>
                  <a:lnTo>
                    <a:pt x="438148" y="14407696"/>
                  </a:lnTo>
                  <a:lnTo>
                    <a:pt x="333376" y="14083846"/>
                  </a:lnTo>
                  <a:lnTo>
                    <a:pt x="76200" y="14055271"/>
                  </a:lnTo>
                  <a:lnTo>
                    <a:pt x="38100" y="13931446"/>
                  </a:lnTo>
                  <a:lnTo>
                    <a:pt x="76200" y="13845721"/>
                  </a:lnTo>
                  <a:lnTo>
                    <a:pt x="0" y="13655221"/>
                  </a:lnTo>
                  <a:lnTo>
                    <a:pt x="47624" y="13531396"/>
                  </a:lnTo>
                  <a:lnTo>
                    <a:pt x="161924" y="13407571"/>
                  </a:lnTo>
                  <a:lnTo>
                    <a:pt x="219076" y="13188496"/>
                  </a:lnTo>
                  <a:lnTo>
                    <a:pt x="247652" y="12969421"/>
                  </a:lnTo>
                  <a:lnTo>
                    <a:pt x="161924" y="12512221"/>
                  </a:lnTo>
                  <a:lnTo>
                    <a:pt x="133348" y="12436021"/>
                  </a:lnTo>
                  <a:lnTo>
                    <a:pt x="209548" y="12312196"/>
                  </a:lnTo>
                  <a:lnTo>
                    <a:pt x="237016" y="12313445"/>
                  </a:lnTo>
                  <a:lnTo>
                    <a:pt x="457200" y="12131221"/>
                  </a:lnTo>
                  <a:lnTo>
                    <a:pt x="781052" y="12140746"/>
                  </a:lnTo>
                  <a:lnTo>
                    <a:pt x="904876" y="12074071"/>
                  </a:lnTo>
                  <a:lnTo>
                    <a:pt x="1019176" y="11883571"/>
                  </a:lnTo>
                  <a:lnTo>
                    <a:pt x="1162052" y="11883571"/>
                  </a:lnTo>
                  <a:lnTo>
                    <a:pt x="1171576" y="11778796"/>
                  </a:lnTo>
                  <a:lnTo>
                    <a:pt x="1266824" y="11597821"/>
                  </a:lnTo>
                  <a:lnTo>
                    <a:pt x="1390652" y="11693071"/>
                  </a:lnTo>
                  <a:lnTo>
                    <a:pt x="1466852" y="11788321"/>
                  </a:lnTo>
                  <a:lnTo>
                    <a:pt x="1657348" y="11750221"/>
                  </a:lnTo>
                  <a:lnTo>
                    <a:pt x="1666876" y="11502571"/>
                  </a:lnTo>
                  <a:lnTo>
                    <a:pt x="1800224" y="11378746"/>
                  </a:lnTo>
                  <a:lnTo>
                    <a:pt x="1981200" y="11083471"/>
                  </a:lnTo>
                  <a:lnTo>
                    <a:pt x="2314576" y="10864396"/>
                  </a:lnTo>
                  <a:lnTo>
                    <a:pt x="2343148" y="10759621"/>
                  </a:lnTo>
                  <a:lnTo>
                    <a:pt x="2247900" y="10635796"/>
                  </a:lnTo>
                  <a:lnTo>
                    <a:pt x="2019300" y="10273846"/>
                  </a:lnTo>
                  <a:lnTo>
                    <a:pt x="1695452" y="9883321"/>
                  </a:lnTo>
                  <a:lnTo>
                    <a:pt x="1800224" y="9559471"/>
                  </a:lnTo>
                  <a:lnTo>
                    <a:pt x="1781176" y="9426121"/>
                  </a:lnTo>
                  <a:lnTo>
                    <a:pt x="2028824" y="9445171"/>
                  </a:lnTo>
                  <a:lnTo>
                    <a:pt x="2105024" y="9407071"/>
                  </a:lnTo>
                  <a:lnTo>
                    <a:pt x="2162176" y="9283246"/>
                  </a:lnTo>
                  <a:lnTo>
                    <a:pt x="2247900" y="9283246"/>
                  </a:lnTo>
                  <a:lnTo>
                    <a:pt x="2524124" y="9559471"/>
                  </a:lnTo>
                  <a:lnTo>
                    <a:pt x="2619376" y="9559471"/>
                  </a:lnTo>
                  <a:lnTo>
                    <a:pt x="2705100" y="9635671"/>
                  </a:lnTo>
                  <a:lnTo>
                    <a:pt x="2695576" y="9759496"/>
                  </a:lnTo>
                  <a:lnTo>
                    <a:pt x="3105148" y="9930946"/>
                  </a:lnTo>
                  <a:lnTo>
                    <a:pt x="3181348" y="10035721"/>
                  </a:lnTo>
                  <a:lnTo>
                    <a:pt x="3371852" y="9940471"/>
                  </a:lnTo>
                  <a:lnTo>
                    <a:pt x="3457576" y="9959521"/>
                  </a:lnTo>
                  <a:lnTo>
                    <a:pt x="3571876" y="9940471"/>
                  </a:lnTo>
                  <a:lnTo>
                    <a:pt x="3743324" y="9807121"/>
                  </a:lnTo>
                  <a:lnTo>
                    <a:pt x="3819524" y="9807121"/>
                  </a:lnTo>
                  <a:lnTo>
                    <a:pt x="3857624" y="10054771"/>
                  </a:lnTo>
                  <a:lnTo>
                    <a:pt x="4314824" y="10235746"/>
                  </a:lnTo>
                  <a:lnTo>
                    <a:pt x="4705348" y="10045246"/>
                  </a:lnTo>
                  <a:lnTo>
                    <a:pt x="5048252" y="9473746"/>
                  </a:lnTo>
                  <a:lnTo>
                    <a:pt x="5115828" y="9113329"/>
                  </a:lnTo>
                  <a:lnTo>
                    <a:pt x="5096328" y="9114971"/>
                  </a:lnTo>
                  <a:lnTo>
                    <a:pt x="4835072" y="8636001"/>
                  </a:lnTo>
                  <a:lnTo>
                    <a:pt x="4965700" y="8418286"/>
                  </a:lnTo>
                  <a:lnTo>
                    <a:pt x="4965700" y="8287658"/>
                  </a:lnTo>
                  <a:lnTo>
                    <a:pt x="4864100" y="8186058"/>
                  </a:lnTo>
                  <a:lnTo>
                    <a:pt x="4747988" y="7779658"/>
                  </a:lnTo>
                  <a:lnTo>
                    <a:pt x="4849588" y="7634515"/>
                  </a:lnTo>
                  <a:lnTo>
                    <a:pt x="4849588" y="7547429"/>
                  </a:lnTo>
                  <a:cubicBezTo>
                    <a:pt x="4984444" y="7472508"/>
                    <a:pt x="4930404" y="7474858"/>
                    <a:pt x="4994728" y="7474858"/>
                  </a:cubicBezTo>
                  <a:lnTo>
                    <a:pt x="5255988" y="7315201"/>
                  </a:lnTo>
                  <a:lnTo>
                    <a:pt x="5343072" y="7344229"/>
                  </a:lnTo>
                  <a:lnTo>
                    <a:pt x="5618844" y="7112002"/>
                  </a:lnTo>
                  <a:lnTo>
                    <a:pt x="5807528" y="6473371"/>
                  </a:lnTo>
                  <a:lnTo>
                    <a:pt x="5763988" y="5268687"/>
                  </a:lnTo>
                  <a:lnTo>
                    <a:pt x="5952672" y="5094514"/>
                  </a:lnTo>
                  <a:lnTo>
                    <a:pt x="5996212" y="4920344"/>
                  </a:lnTo>
                  <a:lnTo>
                    <a:pt x="6083300" y="4688116"/>
                  </a:lnTo>
                  <a:lnTo>
                    <a:pt x="6155872" y="4267202"/>
                  </a:lnTo>
                  <a:lnTo>
                    <a:pt x="6228444" y="3744687"/>
                  </a:lnTo>
                  <a:lnTo>
                    <a:pt x="5996212" y="2525485"/>
                  </a:lnTo>
                  <a:lnTo>
                    <a:pt x="5546272" y="1509485"/>
                  </a:lnTo>
                  <a:lnTo>
                    <a:pt x="5531756" y="1248228"/>
                  </a:lnTo>
                  <a:lnTo>
                    <a:pt x="5662388" y="1045028"/>
                  </a:lnTo>
                  <a:lnTo>
                    <a:pt x="5662388" y="972457"/>
                  </a:lnTo>
                  <a:lnTo>
                    <a:pt x="5749472" y="769257"/>
                  </a:lnTo>
                  <a:lnTo>
                    <a:pt x="5691412" y="595085"/>
                  </a:lnTo>
                  <a:lnTo>
                    <a:pt x="5705928" y="362857"/>
                  </a:lnTo>
                  <a:lnTo>
                    <a:pt x="5952672" y="551542"/>
                  </a:lnTo>
                  <a:lnTo>
                    <a:pt x="6083300" y="595085"/>
                  </a:lnTo>
                  <a:lnTo>
                    <a:pt x="6359072" y="478971"/>
                  </a:lnTo>
                  <a:lnTo>
                    <a:pt x="6431644" y="348342"/>
                  </a:lnTo>
                  <a:lnTo>
                    <a:pt x="6489700" y="87085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42" name="正方形/長方形 241">
              <a:extLst>
                <a:ext uri="{FF2B5EF4-FFF2-40B4-BE49-F238E27FC236}">
                  <a16:creationId xmlns:a16="http://schemas.microsoft.com/office/drawing/2014/main" id="{50C64FD5-2309-7BF3-BDCC-2C6CC7A5A72B}"/>
                </a:ext>
              </a:extLst>
            </p:cNvPr>
            <p:cNvSpPr/>
            <p:nvPr/>
          </p:nvSpPr>
          <p:spPr>
            <a:xfrm>
              <a:off x="1034241" y="6298504"/>
              <a:ext cx="394219" cy="184666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square" lIns="0" tIns="0" rIns="0" bIns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2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青森</a:t>
              </a:r>
            </a:p>
          </p:txBody>
        </p:sp>
        <p:sp>
          <p:nvSpPr>
            <p:cNvPr id="243" name="正方形/長方形 242">
              <a:extLst>
                <a:ext uri="{FF2B5EF4-FFF2-40B4-BE49-F238E27FC236}">
                  <a16:creationId xmlns:a16="http://schemas.microsoft.com/office/drawing/2014/main" id="{A5287B67-CF18-0347-FEA0-69BC5EE28F88}"/>
                </a:ext>
              </a:extLst>
            </p:cNvPr>
            <p:cNvSpPr/>
            <p:nvPr/>
          </p:nvSpPr>
          <p:spPr>
            <a:xfrm>
              <a:off x="1679082" y="4828141"/>
              <a:ext cx="788677" cy="307777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none" lIns="0" tIns="0" rIns="0" bIns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20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北海道</a:t>
              </a:r>
            </a:p>
          </p:txBody>
        </p:sp>
      </p:grpSp>
      <p:grpSp>
        <p:nvGrpSpPr>
          <p:cNvPr id="268" name="グループ化 267">
            <a:extLst>
              <a:ext uri="{FF2B5EF4-FFF2-40B4-BE49-F238E27FC236}">
                <a16:creationId xmlns:a16="http://schemas.microsoft.com/office/drawing/2014/main" id="{8C22C96B-EF56-4E1C-BEF1-40DD58B33BBD}"/>
              </a:ext>
            </a:extLst>
          </p:cNvPr>
          <p:cNvGrpSpPr/>
          <p:nvPr/>
        </p:nvGrpSpPr>
        <p:grpSpPr>
          <a:xfrm>
            <a:off x="3799820" y="3754408"/>
            <a:ext cx="2370182" cy="2747689"/>
            <a:chOff x="3799820" y="3754408"/>
            <a:chExt cx="2370182" cy="2747689"/>
          </a:xfrm>
        </p:grpSpPr>
        <p:sp>
          <p:nvSpPr>
            <p:cNvPr id="262" name="フリーフォーム: 図形 261">
              <a:extLst>
                <a:ext uri="{FF2B5EF4-FFF2-40B4-BE49-F238E27FC236}">
                  <a16:creationId xmlns:a16="http://schemas.microsoft.com/office/drawing/2014/main" id="{BF861E3C-1879-9A77-CC5E-6718F5AC8848}"/>
                </a:ext>
              </a:extLst>
            </p:cNvPr>
            <p:cNvSpPr/>
            <p:nvPr/>
          </p:nvSpPr>
          <p:spPr>
            <a:xfrm>
              <a:off x="3836865" y="5911357"/>
              <a:ext cx="671068" cy="527853"/>
            </a:xfrm>
            <a:custGeom>
              <a:avLst/>
              <a:gdLst>
                <a:gd name="connsiteX0" fmla="*/ 412375 w 671068"/>
                <a:gd name="connsiteY0" fmla="*/ 0 h 527853"/>
                <a:gd name="connsiteX1" fmla="*/ 431873 w 671068"/>
                <a:gd name="connsiteY1" fmla="*/ 18523 h 527853"/>
                <a:gd name="connsiteX2" fmla="*/ 446496 w 671068"/>
                <a:gd name="connsiteY2" fmla="*/ 31196 h 527853"/>
                <a:gd name="connsiteX3" fmla="*/ 475743 w 671068"/>
                <a:gd name="connsiteY3" fmla="*/ 34121 h 527853"/>
                <a:gd name="connsiteX4" fmla="*/ 490366 w 671068"/>
                <a:gd name="connsiteY4" fmla="*/ 40945 h 527853"/>
                <a:gd name="connsiteX5" fmla="*/ 503039 w 671068"/>
                <a:gd name="connsiteY5" fmla="*/ 60443 h 527853"/>
                <a:gd name="connsiteX6" fmla="*/ 515713 w 671068"/>
                <a:gd name="connsiteY6" fmla="*/ 71167 h 527853"/>
                <a:gd name="connsiteX7" fmla="*/ 519612 w 671068"/>
                <a:gd name="connsiteY7" fmla="*/ 84815 h 527853"/>
                <a:gd name="connsiteX8" fmla="*/ 543984 w 671068"/>
                <a:gd name="connsiteY8" fmla="*/ 98463 h 527853"/>
                <a:gd name="connsiteX9" fmla="*/ 564457 w 671068"/>
                <a:gd name="connsiteY9" fmla="*/ 102363 h 527853"/>
                <a:gd name="connsiteX10" fmla="*/ 588829 w 671068"/>
                <a:gd name="connsiteY10" fmla="*/ 93589 h 527853"/>
                <a:gd name="connsiteX11" fmla="*/ 607352 w 671068"/>
                <a:gd name="connsiteY11" fmla="*/ 80915 h 527853"/>
                <a:gd name="connsiteX12" fmla="*/ 627824 w 671068"/>
                <a:gd name="connsiteY12" fmla="*/ 60443 h 527853"/>
                <a:gd name="connsiteX13" fmla="*/ 622950 w 671068"/>
                <a:gd name="connsiteY13" fmla="*/ 78966 h 527853"/>
                <a:gd name="connsiteX14" fmla="*/ 622950 w 671068"/>
                <a:gd name="connsiteY14" fmla="*/ 90664 h 527853"/>
                <a:gd name="connsiteX15" fmla="*/ 614176 w 671068"/>
                <a:gd name="connsiteY15" fmla="*/ 106262 h 527853"/>
                <a:gd name="connsiteX16" fmla="*/ 595653 w 671068"/>
                <a:gd name="connsiteY16" fmla="*/ 200826 h 527853"/>
                <a:gd name="connsiteX17" fmla="*/ 601503 w 671068"/>
                <a:gd name="connsiteY17" fmla="*/ 215449 h 527853"/>
                <a:gd name="connsiteX18" fmla="*/ 595653 w 671068"/>
                <a:gd name="connsiteY18" fmla="*/ 309038 h 527853"/>
                <a:gd name="connsiteX19" fmla="*/ 595653 w 671068"/>
                <a:gd name="connsiteY19" fmla="*/ 319762 h 527853"/>
                <a:gd name="connsiteX20" fmla="*/ 597603 w 671068"/>
                <a:gd name="connsiteY20" fmla="*/ 323661 h 527853"/>
                <a:gd name="connsiteX21" fmla="*/ 606377 w 671068"/>
                <a:gd name="connsiteY21" fmla="*/ 412375 h 527853"/>
                <a:gd name="connsiteX22" fmla="*/ 626849 w 671068"/>
                <a:gd name="connsiteY22" fmla="*/ 489391 h 527853"/>
                <a:gd name="connsiteX23" fmla="*/ 639523 w 671068"/>
                <a:gd name="connsiteY23" fmla="*/ 516688 h 527853"/>
                <a:gd name="connsiteX24" fmla="*/ 652196 w 671068"/>
                <a:gd name="connsiteY24" fmla="*/ 526437 h 527853"/>
                <a:gd name="connsiteX25" fmla="*/ 669744 w 671068"/>
                <a:gd name="connsiteY25" fmla="*/ 526437 h 527853"/>
                <a:gd name="connsiteX26" fmla="*/ 671068 w 671068"/>
                <a:gd name="connsiteY26" fmla="*/ 527853 h 527853"/>
                <a:gd name="connsiteX27" fmla="*/ 33146 w 671068"/>
                <a:gd name="connsiteY27" fmla="*/ 527853 h 527853"/>
                <a:gd name="connsiteX28" fmla="*/ 33146 w 671068"/>
                <a:gd name="connsiteY28" fmla="*/ 517663 h 527853"/>
                <a:gd name="connsiteX29" fmla="*/ 22422 w 671068"/>
                <a:gd name="connsiteY29" fmla="*/ 499140 h 527853"/>
                <a:gd name="connsiteX30" fmla="*/ 3900 w 671068"/>
                <a:gd name="connsiteY30" fmla="*/ 503039 h 527853"/>
                <a:gd name="connsiteX31" fmla="*/ 0 w 671068"/>
                <a:gd name="connsiteY31" fmla="*/ 486466 h 527853"/>
                <a:gd name="connsiteX32" fmla="*/ 12674 w 671068"/>
                <a:gd name="connsiteY32" fmla="*/ 472818 h 527853"/>
                <a:gd name="connsiteX33" fmla="*/ 27297 w 671068"/>
                <a:gd name="connsiteY33" fmla="*/ 466969 h 527853"/>
                <a:gd name="connsiteX34" fmla="*/ 31196 w 671068"/>
                <a:gd name="connsiteY34" fmla="*/ 458195 h 527853"/>
                <a:gd name="connsiteX35" fmla="*/ 35096 w 671068"/>
                <a:gd name="connsiteY35" fmla="*/ 455270 h 527853"/>
                <a:gd name="connsiteX36" fmla="*/ 41920 w 671068"/>
                <a:gd name="connsiteY36" fmla="*/ 446496 h 527853"/>
                <a:gd name="connsiteX37" fmla="*/ 54594 w 671068"/>
                <a:gd name="connsiteY37" fmla="*/ 419200 h 527853"/>
                <a:gd name="connsiteX38" fmla="*/ 77016 w 671068"/>
                <a:gd name="connsiteY38" fmla="*/ 404576 h 527853"/>
                <a:gd name="connsiteX39" fmla="*/ 96513 w 671068"/>
                <a:gd name="connsiteY39" fmla="*/ 420174 h 527853"/>
                <a:gd name="connsiteX40" fmla="*/ 113087 w 671068"/>
                <a:gd name="connsiteY40" fmla="*/ 415300 h 527853"/>
                <a:gd name="connsiteX41" fmla="*/ 131609 w 671068"/>
                <a:gd name="connsiteY41" fmla="*/ 396777 h 527853"/>
                <a:gd name="connsiteX42" fmla="*/ 148182 w 671068"/>
                <a:gd name="connsiteY42" fmla="*/ 399702 h 527853"/>
                <a:gd name="connsiteX43" fmla="*/ 155007 w 671068"/>
                <a:gd name="connsiteY43" fmla="*/ 387028 h 527853"/>
                <a:gd name="connsiteX44" fmla="*/ 177429 w 671068"/>
                <a:gd name="connsiteY44" fmla="*/ 310013 h 527853"/>
                <a:gd name="connsiteX45" fmla="*/ 179378 w 671068"/>
                <a:gd name="connsiteY45" fmla="*/ 243721 h 527853"/>
                <a:gd name="connsiteX46" fmla="*/ 168655 w 671068"/>
                <a:gd name="connsiteY46" fmla="*/ 230072 h 527853"/>
                <a:gd name="connsiteX47" fmla="*/ 149157 w 671068"/>
                <a:gd name="connsiteY47" fmla="*/ 220324 h 527853"/>
                <a:gd name="connsiteX48" fmla="*/ 153057 w 671068"/>
                <a:gd name="connsiteY48" fmla="*/ 211550 h 527853"/>
                <a:gd name="connsiteX49" fmla="*/ 172555 w 671068"/>
                <a:gd name="connsiteY49" fmla="*/ 217399 h 527853"/>
                <a:gd name="connsiteX50" fmla="*/ 184253 w 671068"/>
                <a:gd name="connsiteY50" fmla="*/ 207650 h 527853"/>
                <a:gd name="connsiteX51" fmla="*/ 187178 w 671068"/>
                <a:gd name="connsiteY51" fmla="*/ 188152 h 527853"/>
                <a:gd name="connsiteX52" fmla="*/ 181328 w 671068"/>
                <a:gd name="connsiteY52" fmla="*/ 167680 h 527853"/>
                <a:gd name="connsiteX53" fmla="*/ 185228 w 671068"/>
                <a:gd name="connsiteY53" fmla="*/ 149157 h 527853"/>
                <a:gd name="connsiteX54" fmla="*/ 211550 w 671068"/>
                <a:gd name="connsiteY54" fmla="*/ 166705 h 527853"/>
                <a:gd name="connsiteX55" fmla="*/ 213499 w 671068"/>
                <a:gd name="connsiteY55" fmla="*/ 178404 h 527853"/>
                <a:gd name="connsiteX56" fmla="*/ 232997 w 671068"/>
                <a:gd name="connsiteY56" fmla="*/ 189127 h 527853"/>
                <a:gd name="connsiteX57" fmla="*/ 244696 w 671068"/>
                <a:gd name="connsiteY57" fmla="*/ 190102 h 527853"/>
                <a:gd name="connsiteX58" fmla="*/ 253470 w 671068"/>
                <a:gd name="connsiteY58" fmla="*/ 179379 h 527853"/>
                <a:gd name="connsiteX59" fmla="*/ 254444 w 671068"/>
                <a:gd name="connsiteY59" fmla="*/ 169630 h 527853"/>
                <a:gd name="connsiteX60" fmla="*/ 274917 w 671068"/>
                <a:gd name="connsiteY60" fmla="*/ 166705 h 527853"/>
                <a:gd name="connsiteX61" fmla="*/ 296364 w 671068"/>
                <a:gd name="connsiteY61" fmla="*/ 176454 h 527853"/>
                <a:gd name="connsiteX62" fmla="*/ 306113 w 671068"/>
                <a:gd name="connsiteY62" fmla="*/ 194977 h 527853"/>
                <a:gd name="connsiteX63" fmla="*/ 299289 w 671068"/>
                <a:gd name="connsiteY63" fmla="*/ 217399 h 527853"/>
                <a:gd name="connsiteX64" fmla="*/ 302214 w 671068"/>
                <a:gd name="connsiteY64" fmla="*/ 241771 h 527853"/>
                <a:gd name="connsiteX65" fmla="*/ 313912 w 671068"/>
                <a:gd name="connsiteY65" fmla="*/ 322686 h 527853"/>
                <a:gd name="connsiteX66" fmla="*/ 326586 w 671068"/>
                <a:gd name="connsiteY66" fmla="*/ 363631 h 527853"/>
                <a:gd name="connsiteX67" fmla="*/ 343159 w 671068"/>
                <a:gd name="connsiteY67" fmla="*/ 374355 h 527853"/>
                <a:gd name="connsiteX68" fmla="*/ 372405 w 671068"/>
                <a:gd name="connsiteY68" fmla="*/ 366556 h 527853"/>
                <a:gd name="connsiteX69" fmla="*/ 394828 w 671068"/>
                <a:gd name="connsiteY69" fmla="*/ 338284 h 527853"/>
                <a:gd name="connsiteX70" fmla="*/ 394828 w 671068"/>
                <a:gd name="connsiteY70" fmla="*/ 319762 h 527853"/>
                <a:gd name="connsiteX71" fmla="*/ 388978 w 671068"/>
                <a:gd name="connsiteY71" fmla="*/ 311963 h 527853"/>
                <a:gd name="connsiteX72" fmla="*/ 391903 w 671068"/>
                <a:gd name="connsiteY72" fmla="*/ 307088 h 527853"/>
                <a:gd name="connsiteX73" fmla="*/ 391903 w 671068"/>
                <a:gd name="connsiteY73" fmla="*/ 294415 h 527853"/>
                <a:gd name="connsiteX74" fmla="*/ 402627 w 671068"/>
                <a:gd name="connsiteY74" fmla="*/ 280766 h 527853"/>
                <a:gd name="connsiteX75" fmla="*/ 417250 w 671068"/>
                <a:gd name="connsiteY75" fmla="*/ 287590 h 527853"/>
                <a:gd name="connsiteX76" fmla="*/ 423099 w 671068"/>
                <a:gd name="connsiteY76" fmla="*/ 289540 h 527853"/>
                <a:gd name="connsiteX77" fmla="*/ 435773 w 671068"/>
                <a:gd name="connsiteY77" fmla="*/ 307088 h 527853"/>
                <a:gd name="connsiteX78" fmla="*/ 431873 w 671068"/>
                <a:gd name="connsiteY78" fmla="*/ 319762 h 527853"/>
                <a:gd name="connsiteX79" fmla="*/ 464044 w 671068"/>
                <a:gd name="connsiteY79" fmla="*/ 330485 h 527853"/>
                <a:gd name="connsiteX80" fmla="*/ 477693 w 671068"/>
                <a:gd name="connsiteY80" fmla="*/ 348033 h 527853"/>
                <a:gd name="connsiteX81" fmla="*/ 494266 w 671068"/>
                <a:gd name="connsiteY81" fmla="*/ 353882 h 527853"/>
                <a:gd name="connsiteX82" fmla="*/ 513763 w 671068"/>
                <a:gd name="connsiteY82" fmla="*/ 345108 h 527853"/>
                <a:gd name="connsiteX83" fmla="*/ 528386 w 671068"/>
                <a:gd name="connsiteY83" fmla="*/ 313912 h 527853"/>
                <a:gd name="connsiteX84" fmla="*/ 538135 w 671068"/>
                <a:gd name="connsiteY84" fmla="*/ 276867 h 527853"/>
                <a:gd name="connsiteX85" fmla="*/ 540085 w 671068"/>
                <a:gd name="connsiteY85" fmla="*/ 233972 h 527853"/>
                <a:gd name="connsiteX86" fmla="*/ 550809 w 671068"/>
                <a:gd name="connsiteY86" fmla="*/ 216424 h 527853"/>
                <a:gd name="connsiteX87" fmla="*/ 549834 w 671068"/>
                <a:gd name="connsiteY87" fmla="*/ 195952 h 527853"/>
                <a:gd name="connsiteX88" fmla="*/ 543010 w 671068"/>
                <a:gd name="connsiteY88" fmla="*/ 170605 h 527853"/>
                <a:gd name="connsiteX89" fmla="*/ 517663 w 671068"/>
                <a:gd name="connsiteY89" fmla="*/ 141358 h 527853"/>
                <a:gd name="connsiteX90" fmla="*/ 506939 w 671068"/>
                <a:gd name="connsiteY90" fmla="*/ 141358 h 527853"/>
                <a:gd name="connsiteX91" fmla="*/ 504989 w 671068"/>
                <a:gd name="connsiteY91" fmla="*/ 163780 h 527853"/>
                <a:gd name="connsiteX92" fmla="*/ 492316 w 671068"/>
                <a:gd name="connsiteY92" fmla="*/ 174504 h 527853"/>
                <a:gd name="connsiteX93" fmla="*/ 475743 w 671068"/>
                <a:gd name="connsiteY93" fmla="*/ 178404 h 527853"/>
                <a:gd name="connsiteX94" fmla="*/ 466969 w 671068"/>
                <a:gd name="connsiteY94" fmla="*/ 191077 h 527853"/>
                <a:gd name="connsiteX95" fmla="*/ 460145 w 671068"/>
                <a:gd name="connsiteY95" fmla="*/ 192052 h 527853"/>
                <a:gd name="connsiteX96" fmla="*/ 448446 w 671068"/>
                <a:gd name="connsiteY96" fmla="*/ 183278 h 527853"/>
                <a:gd name="connsiteX97" fmla="*/ 430898 w 671068"/>
                <a:gd name="connsiteY97" fmla="*/ 183278 h 527853"/>
                <a:gd name="connsiteX98" fmla="*/ 419200 w 671068"/>
                <a:gd name="connsiteY98" fmla="*/ 193027 h 527853"/>
                <a:gd name="connsiteX99" fmla="*/ 403601 w 671068"/>
                <a:gd name="connsiteY99" fmla="*/ 200826 h 527853"/>
                <a:gd name="connsiteX100" fmla="*/ 387028 w 671068"/>
                <a:gd name="connsiteY100" fmla="*/ 198876 h 527853"/>
                <a:gd name="connsiteX101" fmla="*/ 372405 w 671068"/>
                <a:gd name="connsiteY101" fmla="*/ 219349 h 527853"/>
                <a:gd name="connsiteX102" fmla="*/ 355832 w 671068"/>
                <a:gd name="connsiteY102" fmla="*/ 210575 h 527853"/>
                <a:gd name="connsiteX103" fmla="*/ 357782 w 671068"/>
                <a:gd name="connsiteY103" fmla="*/ 183278 h 527853"/>
                <a:gd name="connsiteX104" fmla="*/ 358757 w 671068"/>
                <a:gd name="connsiteY104" fmla="*/ 177429 h 527853"/>
                <a:gd name="connsiteX105" fmla="*/ 357782 w 671068"/>
                <a:gd name="connsiteY105" fmla="*/ 163780 h 527853"/>
                <a:gd name="connsiteX106" fmla="*/ 365581 w 671068"/>
                <a:gd name="connsiteY106" fmla="*/ 132584 h 527853"/>
                <a:gd name="connsiteX107" fmla="*/ 368506 w 671068"/>
                <a:gd name="connsiteY107" fmla="*/ 114061 h 527853"/>
                <a:gd name="connsiteX108" fmla="*/ 373380 w 671068"/>
                <a:gd name="connsiteY108" fmla="*/ 107237 h 527853"/>
                <a:gd name="connsiteX109" fmla="*/ 384104 w 671068"/>
                <a:gd name="connsiteY109" fmla="*/ 71167 h 527853"/>
                <a:gd name="connsiteX110" fmla="*/ 408476 w 671068"/>
                <a:gd name="connsiteY110" fmla="*/ 24372 h 527853"/>
                <a:gd name="connsiteX111" fmla="*/ 404576 w 671068"/>
                <a:gd name="connsiteY111" fmla="*/ 8774 h 527853"/>
                <a:gd name="connsiteX0" fmla="*/ 412375 w 671068"/>
                <a:gd name="connsiteY0" fmla="*/ 0 h 651368"/>
                <a:gd name="connsiteX1" fmla="*/ 431873 w 671068"/>
                <a:gd name="connsiteY1" fmla="*/ 18523 h 651368"/>
                <a:gd name="connsiteX2" fmla="*/ 446496 w 671068"/>
                <a:gd name="connsiteY2" fmla="*/ 31196 h 651368"/>
                <a:gd name="connsiteX3" fmla="*/ 475743 w 671068"/>
                <a:gd name="connsiteY3" fmla="*/ 34121 h 651368"/>
                <a:gd name="connsiteX4" fmla="*/ 490366 w 671068"/>
                <a:gd name="connsiteY4" fmla="*/ 40945 h 651368"/>
                <a:gd name="connsiteX5" fmla="*/ 503039 w 671068"/>
                <a:gd name="connsiteY5" fmla="*/ 60443 h 651368"/>
                <a:gd name="connsiteX6" fmla="*/ 515713 w 671068"/>
                <a:gd name="connsiteY6" fmla="*/ 71167 h 651368"/>
                <a:gd name="connsiteX7" fmla="*/ 519612 w 671068"/>
                <a:gd name="connsiteY7" fmla="*/ 84815 h 651368"/>
                <a:gd name="connsiteX8" fmla="*/ 543984 w 671068"/>
                <a:gd name="connsiteY8" fmla="*/ 98463 h 651368"/>
                <a:gd name="connsiteX9" fmla="*/ 564457 w 671068"/>
                <a:gd name="connsiteY9" fmla="*/ 102363 h 651368"/>
                <a:gd name="connsiteX10" fmla="*/ 588829 w 671068"/>
                <a:gd name="connsiteY10" fmla="*/ 93589 h 651368"/>
                <a:gd name="connsiteX11" fmla="*/ 607352 w 671068"/>
                <a:gd name="connsiteY11" fmla="*/ 80915 h 651368"/>
                <a:gd name="connsiteX12" fmla="*/ 627824 w 671068"/>
                <a:gd name="connsiteY12" fmla="*/ 60443 h 651368"/>
                <a:gd name="connsiteX13" fmla="*/ 622950 w 671068"/>
                <a:gd name="connsiteY13" fmla="*/ 78966 h 651368"/>
                <a:gd name="connsiteX14" fmla="*/ 622950 w 671068"/>
                <a:gd name="connsiteY14" fmla="*/ 90664 h 651368"/>
                <a:gd name="connsiteX15" fmla="*/ 614176 w 671068"/>
                <a:gd name="connsiteY15" fmla="*/ 106262 h 651368"/>
                <a:gd name="connsiteX16" fmla="*/ 595653 w 671068"/>
                <a:gd name="connsiteY16" fmla="*/ 200826 h 651368"/>
                <a:gd name="connsiteX17" fmla="*/ 601503 w 671068"/>
                <a:gd name="connsiteY17" fmla="*/ 215449 h 651368"/>
                <a:gd name="connsiteX18" fmla="*/ 595653 w 671068"/>
                <a:gd name="connsiteY18" fmla="*/ 309038 h 651368"/>
                <a:gd name="connsiteX19" fmla="*/ 595653 w 671068"/>
                <a:gd name="connsiteY19" fmla="*/ 319762 h 651368"/>
                <a:gd name="connsiteX20" fmla="*/ 597603 w 671068"/>
                <a:gd name="connsiteY20" fmla="*/ 323661 h 651368"/>
                <a:gd name="connsiteX21" fmla="*/ 606377 w 671068"/>
                <a:gd name="connsiteY21" fmla="*/ 412375 h 651368"/>
                <a:gd name="connsiteX22" fmla="*/ 626849 w 671068"/>
                <a:gd name="connsiteY22" fmla="*/ 489391 h 651368"/>
                <a:gd name="connsiteX23" fmla="*/ 639523 w 671068"/>
                <a:gd name="connsiteY23" fmla="*/ 516688 h 651368"/>
                <a:gd name="connsiteX24" fmla="*/ 652196 w 671068"/>
                <a:gd name="connsiteY24" fmla="*/ 526437 h 651368"/>
                <a:gd name="connsiteX25" fmla="*/ 669744 w 671068"/>
                <a:gd name="connsiteY25" fmla="*/ 526437 h 651368"/>
                <a:gd name="connsiteX26" fmla="*/ 671068 w 671068"/>
                <a:gd name="connsiteY26" fmla="*/ 527853 h 651368"/>
                <a:gd name="connsiteX27" fmla="*/ 330323 w 671068"/>
                <a:gd name="connsiteY27" fmla="*/ 651368 h 651368"/>
                <a:gd name="connsiteX28" fmla="*/ 33146 w 671068"/>
                <a:gd name="connsiteY28" fmla="*/ 527853 h 651368"/>
                <a:gd name="connsiteX29" fmla="*/ 33146 w 671068"/>
                <a:gd name="connsiteY29" fmla="*/ 517663 h 651368"/>
                <a:gd name="connsiteX30" fmla="*/ 22422 w 671068"/>
                <a:gd name="connsiteY30" fmla="*/ 499140 h 651368"/>
                <a:gd name="connsiteX31" fmla="*/ 3900 w 671068"/>
                <a:gd name="connsiteY31" fmla="*/ 503039 h 651368"/>
                <a:gd name="connsiteX32" fmla="*/ 0 w 671068"/>
                <a:gd name="connsiteY32" fmla="*/ 486466 h 651368"/>
                <a:gd name="connsiteX33" fmla="*/ 12674 w 671068"/>
                <a:gd name="connsiteY33" fmla="*/ 472818 h 651368"/>
                <a:gd name="connsiteX34" fmla="*/ 27297 w 671068"/>
                <a:gd name="connsiteY34" fmla="*/ 466969 h 651368"/>
                <a:gd name="connsiteX35" fmla="*/ 31196 w 671068"/>
                <a:gd name="connsiteY35" fmla="*/ 458195 h 651368"/>
                <a:gd name="connsiteX36" fmla="*/ 35096 w 671068"/>
                <a:gd name="connsiteY36" fmla="*/ 455270 h 651368"/>
                <a:gd name="connsiteX37" fmla="*/ 41920 w 671068"/>
                <a:gd name="connsiteY37" fmla="*/ 446496 h 651368"/>
                <a:gd name="connsiteX38" fmla="*/ 54594 w 671068"/>
                <a:gd name="connsiteY38" fmla="*/ 419200 h 651368"/>
                <a:gd name="connsiteX39" fmla="*/ 77016 w 671068"/>
                <a:gd name="connsiteY39" fmla="*/ 404576 h 651368"/>
                <a:gd name="connsiteX40" fmla="*/ 96513 w 671068"/>
                <a:gd name="connsiteY40" fmla="*/ 420174 h 651368"/>
                <a:gd name="connsiteX41" fmla="*/ 113087 w 671068"/>
                <a:gd name="connsiteY41" fmla="*/ 415300 h 651368"/>
                <a:gd name="connsiteX42" fmla="*/ 131609 w 671068"/>
                <a:gd name="connsiteY42" fmla="*/ 396777 h 651368"/>
                <a:gd name="connsiteX43" fmla="*/ 148182 w 671068"/>
                <a:gd name="connsiteY43" fmla="*/ 399702 h 651368"/>
                <a:gd name="connsiteX44" fmla="*/ 155007 w 671068"/>
                <a:gd name="connsiteY44" fmla="*/ 387028 h 651368"/>
                <a:gd name="connsiteX45" fmla="*/ 177429 w 671068"/>
                <a:gd name="connsiteY45" fmla="*/ 310013 h 651368"/>
                <a:gd name="connsiteX46" fmla="*/ 179378 w 671068"/>
                <a:gd name="connsiteY46" fmla="*/ 243721 h 651368"/>
                <a:gd name="connsiteX47" fmla="*/ 168655 w 671068"/>
                <a:gd name="connsiteY47" fmla="*/ 230072 h 651368"/>
                <a:gd name="connsiteX48" fmla="*/ 149157 w 671068"/>
                <a:gd name="connsiteY48" fmla="*/ 220324 h 651368"/>
                <a:gd name="connsiteX49" fmla="*/ 153057 w 671068"/>
                <a:gd name="connsiteY49" fmla="*/ 211550 h 651368"/>
                <a:gd name="connsiteX50" fmla="*/ 172555 w 671068"/>
                <a:gd name="connsiteY50" fmla="*/ 217399 h 651368"/>
                <a:gd name="connsiteX51" fmla="*/ 184253 w 671068"/>
                <a:gd name="connsiteY51" fmla="*/ 207650 h 651368"/>
                <a:gd name="connsiteX52" fmla="*/ 187178 w 671068"/>
                <a:gd name="connsiteY52" fmla="*/ 188152 h 651368"/>
                <a:gd name="connsiteX53" fmla="*/ 181328 w 671068"/>
                <a:gd name="connsiteY53" fmla="*/ 167680 h 651368"/>
                <a:gd name="connsiteX54" fmla="*/ 185228 w 671068"/>
                <a:gd name="connsiteY54" fmla="*/ 149157 h 651368"/>
                <a:gd name="connsiteX55" fmla="*/ 211550 w 671068"/>
                <a:gd name="connsiteY55" fmla="*/ 166705 h 651368"/>
                <a:gd name="connsiteX56" fmla="*/ 213499 w 671068"/>
                <a:gd name="connsiteY56" fmla="*/ 178404 h 651368"/>
                <a:gd name="connsiteX57" fmla="*/ 232997 w 671068"/>
                <a:gd name="connsiteY57" fmla="*/ 189127 h 651368"/>
                <a:gd name="connsiteX58" fmla="*/ 244696 w 671068"/>
                <a:gd name="connsiteY58" fmla="*/ 190102 h 651368"/>
                <a:gd name="connsiteX59" fmla="*/ 253470 w 671068"/>
                <a:gd name="connsiteY59" fmla="*/ 179379 h 651368"/>
                <a:gd name="connsiteX60" fmla="*/ 254444 w 671068"/>
                <a:gd name="connsiteY60" fmla="*/ 169630 h 651368"/>
                <a:gd name="connsiteX61" fmla="*/ 274917 w 671068"/>
                <a:gd name="connsiteY61" fmla="*/ 166705 h 651368"/>
                <a:gd name="connsiteX62" fmla="*/ 296364 w 671068"/>
                <a:gd name="connsiteY62" fmla="*/ 176454 h 651368"/>
                <a:gd name="connsiteX63" fmla="*/ 306113 w 671068"/>
                <a:gd name="connsiteY63" fmla="*/ 194977 h 651368"/>
                <a:gd name="connsiteX64" fmla="*/ 299289 w 671068"/>
                <a:gd name="connsiteY64" fmla="*/ 217399 h 651368"/>
                <a:gd name="connsiteX65" fmla="*/ 302214 w 671068"/>
                <a:gd name="connsiteY65" fmla="*/ 241771 h 651368"/>
                <a:gd name="connsiteX66" fmla="*/ 313912 w 671068"/>
                <a:gd name="connsiteY66" fmla="*/ 322686 h 651368"/>
                <a:gd name="connsiteX67" fmla="*/ 326586 w 671068"/>
                <a:gd name="connsiteY67" fmla="*/ 363631 h 651368"/>
                <a:gd name="connsiteX68" fmla="*/ 343159 w 671068"/>
                <a:gd name="connsiteY68" fmla="*/ 374355 h 651368"/>
                <a:gd name="connsiteX69" fmla="*/ 372405 w 671068"/>
                <a:gd name="connsiteY69" fmla="*/ 366556 h 651368"/>
                <a:gd name="connsiteX70" fmla="*/ 394828 w 671068"/>
                <a:gd name="connsiteY70" fmla="*/ 338284 h 651368"/>
                <a:gd name="connsiteX71" fmla="*/ 394828 w 671068"/>
                <a:gd name="connsiteY71" fmla="*/ 319762 h 651368"/>
                <a:gd name="connsiteX72" fmla="*/ 388978 w 671068"/>
                <a:gd name="connsiteY72" fmla="*/ 311963 h 651368"/>
                <a:gd name="connsiteX73" fmla="*/ 391903 w 671068"/>
                <a:gd name="connsiteY73" fmla="*/ 307088 h 651368"/>
                <a:gd name="connsiteX74" fmla="*/ 391903 w 671068"/>
                <a:gd name="connsiteY74" fmla="*/ 294415 h 651368"/>
                <a:gd name="connsiteX75" fmla="*/ 402627 w 671068"/>
                <a:gd name="connsiteY75" fmla="*/ 280766 h 651368"/>
                <a:gd name="connsiteX76" fmla="*/ 417250 w 671068"/>
                <a:gd name="connsiteY76" fmla="*/ 287590 h 651368"/>
                <a:gd name="connsiteX77" fmla="*/ 423099 w 671068"/>
                <a:gd name="connsiteY77" fmla="*/ 289540 h 651368"/>
                <a:gd name="connsiteX78" fmla="*/ 435773 w 671068"/>
                <a:gd name="connsiteY78" fmla="*/ 307088 h 651368"/>
                <a:gd name="connsiteX79" fmla="*/ 431873 w 671068"/>
                <a:gd name="connsiteY79" fmla="*/ 319762 h 651368"/>
                <a:gd name="connsiteX80" fmla="*/ 464044 w 671068"/>
                <a:gd name="connsiteY80" fmla="*/ 330485 h 651368"/>
                <a:gd name="connsiteX81" fmla="*/ 477693 w 671068"/>
                <a:gd name="connsiteY81" fmla="*/ 348033 h 651368"/>
                <a:gd name="connsiteX82" fmla="*/ 494266 w 671068"/>
                <a:gd name="connsiteY82" fmla="*/ 353882 h 651368"/>
                <a:gd name="connsiteX83" fmla="*/ 513763 w 671068"/>
                <a:gd name="connsiteY83" fmla="*/ 345108 h 651368"/>
                <a:gd name="connsiteX84" fmla="*/ 528386 w 671068"/>
                <a:gd name="connsiteY84" fmla="*/ 313912 h 651368"/>
                <a:gd name="connsiteX85" fmla="*/ 538135 w 671068"/>
                <a:gd name="connsiteY85" fmla="*/ 276867 h 651368"/>
                <a:gd name="connsiteX86" fmla="*/ 540085 w 671068"/>
                <a:gd name="connsiteY86" fmla="*/ 233972 h 651368"/>
                <a:gd name="connsiteX87" fmla="*/ 550809 w 671068"/>
                <a:gd name="connsiteY87" fmla="*/ 216424 h 651368"/>
                <a:gd name="connsiteX88" fmla="*/ 549834 w 671068"/>
                <a:gd name="connsiteY88" fmla="*/ 195952 h 651368"/>
                <a:gd name="connsiteX89" fmla="*/ 543010 w 671068"/>
                <a:gd name="connsiteY89" fmla="*/ 170605 h 651368"/>
                <a:gd name="connsiteX90" fmla="*/ 517663 w 671068"/>
                <a:gd name="connsiteY90" fmla="*/ 141358 h 651368"/>
                <a:gd name="connsiteX91" fmla="*/ 506939 w 671068"/>
                <a:gd name="connsiteY91" fmla="*/ 141358 h 651368"/>
                <a:gd name="connsiteX92" fmla="*/ 504989 w 671068"/>
                <a:gd name="connsiteY92" fmla="*/ 163780 h 651368"/>
                <a:gd name="connsiteX93" fmla="*/ 492316 w 671068"/>
                <a:gd name="connsiteY93" fmla="*/ 174504 h 651368"/>
                <a:gd name="connsiteX94" fmla="*/ 475743 w 671068"/>
                <a:gd name="connsiteY94" fmla="*/ 178404 h 651368"/>
                <a:gd name="connsiteX95" fmla="*/ 466969 w 671068"/>
                <a:gd name="connsiteY95" fmla="*/ 191077 h 651368"/>
                <a:gd name="connsiteX96" fmla="*/ 460145 w 671068"/>
                <a:gd name="connsiteY96" fmla="*/ 192052 h 651368"/>
                <a:gd name="connsiteX97" fmla="*/ 448446 w 671068"/>
                <a:gd name="connsiteY97" fmla="*/ 183278 h 651368"/>
                <a:gd name="connsiteX98" fmla="*/ 430898 w 671068"/>
                <a:gd name="connsiteY98" fmla="*/ 183278 h 651368"/>
                <a:gd name="connsiteX99" fmla="*/ 419200 w 671068"/>
                <a:gd name="connsiteY99" fmla="*/ 193027 h 651368"/>
                <a:gd name="connsiteX100" fmla="*/ 403601 w 671068"/>
                <a:gd name="connsiteY100" fmla="*/ 200826 h 651368"/>
                <a:gd name="connsiteX101" fmla="*/ 387028 w 671068"/>
                <a:gd name="connsiteY101" fmla="*/ 198876 h 651368"/>
                <a:gd name="connsiteX102" fmla="*/ 372405 w 671068"/>
                <a:gd name="connsiteY102" fmla="*/ 219349 h 651368"/>
                <a:gd name="connsiteX103" fmla="*/ 355832 w 671068"/>
                <a:gd name="connsiteY103" fmla="*/ 210575 h 651368"/>
                <a:gd name="connsiteX104" fmla="*/ 357782 w 671068"/>
                <a:gd name="connsiteY104" fmla="*/ 183278 h 651368"/>
                <a:gd name="connsiteX105" fmla="*/ 358757 w 671068"/>
                <a:gd name="connsiteY105" fmla="*/ 177429 h 651368"/>
                <a:gd name="connsiteX106" fmla="*/ 357782 w 671068"/>
                <a:gd name="connsiteY106" fmla="*/ 163780 h 651368"/>
                <a:gd name="connsiteX107" fmla="*/ 365581 w 671068"/>
                <a:gd name="connsiteY107" fmla="*/ 132584 h 651368"/>
                <a:gd name="connsiteX108" fmla="*/ 368506 w 671068"/>
                <a:gd name="connsiteY108" fmla="*/ 114061 h 651368"/>
                <a:gd name="connsiteX109" fmla="*/ 373380 w 671068"/>
                <a:gd name="connsiteY109" fmla="*/ 107237 h 651368"/>
                <a:gd name="connsiteX110" fmla="*/ 384104 w 671068"/>
                <a:gd name="connsiteY110" fmla="*/ 71167 h 651368"/>
                <a:gd name="connsiteX111" fmla="*/ 408476 w 671068"/>
                <a:gd name="connsiteY111" fmla="*/ 24372 h 651368"/>
                <a:gd name="connsiteX112" fmla="*/ 404576 w 671068"/>
                <a:gd name="connsiteY112" fmla="*/ 8774 h 651368"/>
                <a:gd name="connsiteX113" fmla="*/ 412375 w 671068"/>
                <a:gd name="connsiteY113" fmla="*/ 0 h 651368"/>
                <a:gd name="connsiteX0" fmla="*/ 330323 w 671068"/>
                <a:gd name="connsiteY0" fmla="*/ 651368 h 742808"/>
                <a:gd name="connsiteX1" fmla="*/ 33146 w 671068"/>
                <a:gd name="connsiteY1" fmla="*/ 527853 h 742808"/>
                <a:gd name="connsiteX2" fmla="*/ 33146 w 671068"/>
                <a:gd name="connsiteY2" fmla="*/ 517663 h 742808"/>
                <a:gd name="connsiteX3" fmla="*/ 22422 w 671068"/>
                <a:gd name="connsiteY3" fmla="*/ 499140 h 742808"/>
                <a:gd name="connsiteX4" fmla="*/ 3900 w 671068"/>
                <a:gd name="connsiteY4" fmla="*/ 503039 h 742808"/>
                <a:gd name="connsiteX5" fmla="*/ 0 w 671068"/>
                <a:gd name="connsiteY5" fmla="*/ 486466 h 742808"/>
                <a:gd name="connsiteX6" fmla="*/ 12674 w 671068"/>
                <a:gd name="connsiteY6" fmla="*/ 472818 h 742808"/>
                <a:gd name="connsiteX7" fmla="*/ 27297 w 671068"/>
                <a:gd name="connsiteY7" fmla="*/ 466969 h 742808"/>
                <a:gd name="connsiteX8" fmla="*/ 31196 w 671068"/>
                <a:gd name="connsiteY8" fmla="*/ 458195 h 742808"/>
                <a:gd name="connsiteX9" fmla="*/ 35096 w 671068"/>
                <a:gd name="connsiteY9" fmla="*/ 455270 h 742808"/>
                <a:gd name="connsiteX10" fmla="*/ 41920 w 671068"/>
                <a:gd name="connsiteY10" fmla="*/ 446496 h 742808"/>
                <a:gd name="connsiteX11" fmla="*/ 54594 w 671068"/>
                <a:gd name="connsiteY11" fmla="*/ 419200 h 742808"/>
                <a:gd name="connsiteX12" fmla="*/ 77016 w 671068"/>
                <a:gd name="connsiteY12" fmla="*/ 404576 h 742808"/>
                <a:gd name="connsiteX13" fmla="*/ 96513 w 671068"/>
                <a:gd name="connsiteY13" fmla="*/ 420174 h 742808"/>
                <a:gd name="connsiteX14" fmla="*/ 113087 w 671068"/>
                <a:gd name="connsiteY14" fmla="*/ 415300 h 742808"/>
                <a:gd name="connsiteX15" fmla="*/ 131609 w 671068"/>
                <a:gd name="connsiteY15" fmla="*/ 396777 h 742808"/>
                <a:gd name="connsiteX16" fmla="*/ 148182 w 671068"/>
                <a:gd name="connsiteY16" fmla="*/ 399702 h 742808"/>
                <a:gd name="connsiteX17" fmla="*/ 155007 w 671068"/>
                <a:gd name="connsiteY17" fmla="*/ 387028 h 742808"/>
                <a:gd name="connsiteX18" fmla="*/ 177429 w 671068"/>
                <a:gd name="connsiteY18" fmla="*/ 310013 h 742808"/>
                <a:gd name="connsiteX19" fmla="*/ 179378 w 671068"/>
                <a:gd name="connsiteY19" fmla="*/ 243721 h 742808"/>
                <a:gd name="connsiteX20" fmla="*/ 168655 w 671068"/>
                <a:gd name="connsiteY20" fmla="*/ 230072 h 742808"/>
                <a:gd name="connsiteX21" fmla="*/ 149157 w 671068"/>
                <a:gd name="connsiteY21" fmla="*/ 220324 h 742808"/>
                <a:gd name="connsiteX22" fmla="*/ 153057 w 671068"/>
                <a:gd name="connsiteY22" fmla="*/ 211550 h 742808"/>
                <a:gd name="connsiteX23" fmla="*/ 172555 w 671068"/>
                <a:gd name="connsiteY23" fmla="*/ 217399 h 742808"/>
                <a:gd name="connsiteX24" fmla="*/ 184253 w 671068"/>
                <a:gd name="connsiteY24" fmla="*/ 207650 h 742808"/>
                <a:gd name="connsiteX25" fmla="*/ 187178 w 671068"/>
                <a:gd name="connsiteY25" fmla="*/ 188152 h 742808"/>
                <a:gd name="connsiteX26" fmla="*/ 181328 w 671068"/>
                <a:gd name="connsiteY26" fmla="*/ 167680 h 742808"/>
                <a:gd name="connsiteX27" fmla="*/ 185228 w 671068"/>
                <a:gd name="connsiteY27" fmla="*/ 149157 h 742808"/>
                <a:gd name="connsiteX28" fmla="*/ 211550 w 671068"/>
                <a:gd name="connsiteY28" fmla="*/ 166705 h 742808"/>
                <a:gd name="connsiteX29" fmla="*/ 213499 w 671068"/>
                <a:gd name="connsiteY29" fmla="*/ 178404 h 742808"/>
                <a:gd name="connsiteX30" fmla="*/ 232997 w 671068"/>
                <a:gd name="connsiteY30" fmla="*/ 189127 h 742808"/>
                <a:gd name="connsiteX31" fmla="*/ 244696 w 671068"/>
                <a:gd name="connsiteY31" fmla="*/ 190102 h 742808"/>
                <a:gd name="connsiteX32" fmla="*/ 253470 w 671068"/>
                <a:gd name="connsiteY32" fmla="*/ 179379 h 742808"/>
                <a:gd name="connsiteX33" fmla="*/ 254444 w 671068"/>
                <a:gd name="connsiteY33" fmla="*/ 169630 h 742808"/>
                <a:gd name="connsiteX34" fmla="*/ 274917 w 671068"/>
                <a:gd name="connsiteY34" fmla="*/ 166705 h 742808"/>
                <a:gd name="connsiteX35" fmla="*/ 296364 w 671068"/>
                <a:gd name="connsiteY35" fmla="*/ 176454 h 742808"/>
                <a:gd name="connsiteX36" fmla="*/ 306113 w 671068"/>
                <a:gd name="connsiteY36" fmla="*/ 194977 h 742808"/>
                <a:gd name="connsiteX37" fmla="*/ 299289 w 671068"/>
                <a:gd name="connsiteY37" fmla="*/ 217399 h 742808"/>
                <a:gd name="connsiteX38" fmla="*/ 302214 w 671068"/>
                <a:gd name="connsiteY38" fmla="*/ 241771 h 742808"/>
                <a:gd name="connsiteX39" fmla="*/ 313912 w 671068"/>
                <a:gd name="connsiteY39" fmla="*/ 322686 h 742808"/>
                <a:gd name="connsiteX40" fmla="*/ 326586 w 671068"/>
                <a:gd name="connsiteY40" fmla="*/ 363631 h 742808"/>
                <a:gd name="connsiteX41" fmla="*/ 343159 w 671068"/>
                <a:gd name="connsiteY41" fmla="*/ 374355 h 742808"/>
                <a:gd name="connsiteX42" fmla="*/ 372405 w 671068"/>
                <a:gd name="connsiteY42" fmla="*/ 366556 h 742808"/>
                <a:gd name="connsiteX43" fmla="*/ 394828 w 671068"/>
                <a:gd name="connsiteY43" fmla="*/ 338284 h 742808"/>
                <a:gd name="connsiteX44" fmla="*/ 394828 w 671068"/>
                <a:gd name="connsiteY44" fmla="*/ 319762 h 742808"/>
                <a:gd name="connsiteX45" fmla="*/ 388978 w 671068"/>
                <a:gd name="connsiteY45" fmla="*/ 311963 h 742808"/>
                <a:gd name="connsiteX46" fmla="*/ 391903 w 671068"/>
                <a:gd name="connsiteY46" fmla="*/ 307088 h 742808"/>
                <a:gd name="connsiteX47" fmla="*/ 391903 w 671068"/>
                <a:gd name="connsiteY47" fmla="*/ 294415 h 742808"/>
                <a:gd name="connsiteX48" fmla="*/ 402627 w 671068"/>
                <a:gd name="connsiteY48" fmla="*/ 280766 h 742808"/>
                <a:gd name="connsiteX49" fmla="*/ 417250 w 671068"/>
                <a:gd name="connsiteY49" fmla="*/ 287590 h 742808"/>
                <a:gd name="connsiteX50" fmla="*/ 423099 w 671068"/>
                <a:gd name="connsiteY50" fmla="*/ 289540 h 742808"/>
                <a:gd name="connsiteX51" fmla="*/ 435773 w 671068"/>
                <a:gd name="connsiteY51" fmla="*/ 307088 h 742808"/>
                <a:gd name="connsiteX52" fmla="*/ 431873 w 671068"/>
                <a:gd name="connsiteY52" fmla="*/ 319762 h 742808"/>
                <a:gd name="connsiteX53" fmla="*/ 464044 w 671068"/>
                <a:gd name="connsiteY53" fmla="*/ 330485 h 742808"/>
                <a:gd name="connsiteX54" fmla="*/ 477693 w 671068"/>
                <a:gd name="connsiteY54" fmla="*/ 348033 h 742808"/>
                <a:gd name="connsiteX55" fmla="*/ 494266 w 671068"/>
                <a:gd name="connsiteY55" fmla="*/ 353882 h 742808"/>
                <a:gd name="connsiteX56" fmla="*/ 513763 w 671068"/>
                <a:gd name="connsiteY56" fmla="*/ 345108 h 742808"/>
                <a:gd name="connsiteX57" fmla="*/ 528386 w 671068"/>
                <a:gd name="connsiteY57" fmla="*/ 313912 h 742808"/>
                <a:gd name="connsiteX58" fmla="*/ 538135 w 671068"/>
                <a:gd name="connsiteY58" fmla="*/ 276867 h 742808"/>
                <a:gd name="connsiteX59" fmla="*/ 540085 w 671068"/>
                <a:gd name="connsiteY59" fmla="*/ 233972 h 742808"/>
                <a:gd name="connsiteX60" fmla="*/ 550809 w 671068"/>
                <a:gd name="connsiteY60" fmla="*/ 216424 h 742808"/>
                <a:gd name="connsiteX61" fmla="*/ 549834 w 671068"/>
                <a:gd name="connsiteY61" fmla="*/ 195952 h 742808"/>
                <a:gd name="connsiteX62" fmla="*/ 543010 w 671068"/>
                <a:gd name="connsiteY62" fmla="*/ 170605 h 742808"/>
                <a:gd name="connsiteX63" fmla="*/ 517663 w 671068"/>
                <a:gd name="connsiteY63" fmla="*/ 141358 h 742808"/>
                <a:gd name="connsiteX64" fmla="*/ 506939 w 671068"/>
                <a:gd name="connsiteY64" fmla="*/ 141358 h 742808"/>
                <a:gd name="connsiteX65" fmla="*/ 504989 w 671068"/>
                <a:gd name="connsiteY65" fmla="*/ 163780 h 742808"/>
                <a:gd name="connsiteX66" fmla="*/ 492316 w 671068"/>
                <a:gd name="connsiteY66" fmla="*/ 174504 h 742808"/>
                <a:gd name="connsiteX67" fmla="*/ 475743 w 671068"/>
                <a:gd name="connsiteY67" fmla="*/ 178404 h 742808"/>
                <a:gd name="connsiteX68" fmla="*/ 466969 w 671068"/>
                <a:gd name="connsiteY68" fmla="*/ 191077 h 742808"/>
                <a:gd name="connsiteX69" fmla="*/ 460145 w 671068"/>
                <a:gd name="connsiteY69" fmla="*/ 192052 h 742808"/>
                <a:gd name="connsiteX70" fmla="*/ 448446 w 671068"/>
                <a:gd name="connsiteY70" fmla="*/ 183278 h 742808"/>
                <a:gd name="connsiteX71" fmla="*/ 430898 w 671068"/>
                <a:gd name="connsiteY71" fmla="*/ 183278 h 742808"/>
                <a:gd name="connsiteX72" fmla="*/ 419200 w 671068"/>
                <a:gd name="connsiteY72" fmla="*/ 193027 h 742808"/>
                <a:gd name="connsiteX73" fmla="*/ 403601 w 671068"/>
                <a:gd name="connsiteY73" fmla="*/ 200826 h 742808"/>
                <a:gd name="connsiteX74" fmla="*/ 387028 w 671068"/>
                <a:gd name="connsiteY74" fmla="*/ 198876 h 742808"/>
                <a:gd name="connsiteX75" fmla="*/ 372405 w 671068"/>
                <a:gd name="connsiteY75" fmla="*/ 219349 h 742808"/>
                <a:gd name="connsiteX76" fmla="*/ 355832 w 671068"/>
                <a:gd name="connsiteY76" fmla="*/ 210575 h 742808"/>
                <a:gd name="connsiteX77" fmla="*/ 357782 w 671068"/>
                <a:gd name="connsiteY77" fmla="*/ 183278 h 742808"/>
                <a:gd name="connsiteX78" fmla="*/ 358757 w 671068"/>
                <a:gd name="connsiteY78" fmla="*/ 177429 h 742808"/>
                <a:gd name="connsiteX79" fmla="*/ 357782 w 671068"/>
                <a:gd name="connsiteY79" fmla="*/ 163780 h 742808"/>
                <a:gd name="connsiteX80" fmla="*/ 365581 w 671068"/>
                <a:gd name="connsiteY80" fmla="*/ 132584 h 742808"/>
                <a:gd name="connsiteX81" fmla="*/ 368506 w 671068"/>
                <a:gd name="connsiteY81" fmla="*/ 114061 h 742808"/>
                <a:gd name="connsiteX82" fmla="*/ 373380 w 671068"/>
                <a:gd name="connsiteY82" fmla="*/ 107237 h 742808"/>
                <a:gd name="connsiteX83" fmla="*/ 384104 w 671068"/>
                <a:gd name="connsiteY83" fmla="*/ 71167 h 742808"/>
                <a:gd name="connsiteX84" fmla="*/ 408476 w 671068"/>
                <a:gd name="connsiteY84" fmla="*/ 24372 h 742808"/>
                <a:gd name="connsiteX85" fmla="*/ 404576 w 671068"/>
                <a:gd name="connsiteY85" fmla="*/ 8774 h 742808"/>
                <a:gd name="connsiteX86" fmla="*/ 412375 w 671068"/>
                <a:gd name="connsiteY86" fmla="*/ 0 h 742808"/>
                <a:gd name="connsiteX87" fmla="*/ 431873 w 671068"/>
                <a:gd name="connsiteY87" fmla="*/ 18523 h 742808"/>
                <a:gd name="connsiteX88" fmla="*/ 446496 w 671068"/>
                <a:gd name="connsiteY88" fmla="*/ 31196 h 742808"/>
                <a:gd name="connsiteX89" fmla="*/ 475743 w 671068"/>
                <a:gd name="connsiteY89" fmla="*/ 34121 h 742808"/>
                <a:gd name="connsiteX90" fmla="*/ 490366 w 671068"/>
                <a:gd name="connsiteY90" fmla="*/ 40945 h 742808"/>
                <a:gd name="connsiteX91" fmla="*/ 503039 w 671068"/>
                <a:gd name="connsiteY91" fmla="*/ 60443 h 742808"/>
                <a:gd name="connsiteX92" fmla="*/ 515713 w 671068"/>
                <a:gd name="connsiteY92" fmla="*/ 71167 h 742808"/>
                <a:gd name="connsiteX93" fmla="*/ 519612 w 671068"/>
                <a:gd name="connsiteY93" fmla="*/ 84815 h 742808"/>
                <a:gd name="connsiteX94" fmla="*/ 543984 w 671068"/>
                <a:gd name="connsiteY94" fmla="*/ 98463 h 742808"/>
                <a:gd name="connsiteX95" fmla="*/ 564457 w 671068"/>
                <a:gd name="connsiteY95" fmla="*/ 102363 h 742808"/>
                <a:gd name="connsiteX96" fmla="*/ 588829 w 671068"/>
                <a:gd name="connsiteY96" fmla="*/ 93589 h 742808"/>
                <a:gd name="connsiteX97" fmla="*/ 607352 w 671068"/>
                <a:gd name="connsiteY97" fmla="*/ 80915 h 742808"/>
                <a:gd name="connsiteX98" fmla="*/ 627824 w 671068"/>
                <a:gd name="connsiteY98" fmla="*/ 60443 h 742808"/>
                <a:gd name="connsiteX99" fmla="*/ 622950 w 671068"/>
                <a:gd name="connsiteY99" fmla="*/ 78966 h 742808"/>
                <a:gd name="connsiteX100" fmla="*/ 622950 w 671068"/>
                <a:gd name="connsiteY100" fmla="*/ 90664 h 742808"/>
                <a:gd name="connsiteX101" fmla="*/ 614176 w 671068"/>
                <a:gd name="connsiteY101" fmla="*/ 106262 h 742808"/>
                <a:gd name="connsiteX102" fmla="*/ 595653 w 671068"/>
                <a:gd name="connsiteY102" fmla="*/ 200826 h 742808"/>
                <a:gd name="connsiteX103" fmla="*/ 601503 w 671068"/>
                <a:gd name="connsiteY103" fmla="*/ 215449 h 742808"/>
                <a:gd name="connsiteX104" fmla="*/ 595653 w 671068"/>
                <a:gd name="connsiteY104" fmla="*/ 309038 h 742808"/>
                <a:gd name="connsiteX105" fmla="*/ 595653 w 671068"/>
                <a:gd name="connsiteY105" fmla="*/ 319762 h 742808"/>
                <a:gd name="connsiteX106" fmla="*/ 597603 w 671068"/>
                <a:gd name="connsiteY106" fmla="*/ 323661 h 742808"/>
                <a:gd name="connsiteX107" fmla="*/ 606377 w 671068"/>
                <a:gd name="connsiteY107" fmla="*/ 412375 h 742808"/>
                <a:gd name="connsiteX108" fmla="*/ 626849 w 671068"/>
                <a:gd name="connsiteY108" fmla="*/ 489391 h 742808"/>
                <a:gd name="connsiteX109" fmla="*/ 639523 w 671068"/>
                <a:gd name="connsiteY109" fmla="*/ 516688 h 742808"/>
                <a:gd name="connsiteX110" fmla="*/ 652196 w 671068"/>
                <a:gd name="connsiteY110" fmla="*/ 526437 h 742808"/>
                <a:gd name="connsiteX111" fmla="*/ 669744 w 671068"/>
                <a:gd name="connsiteY111" fmla="*/ 526437 h 742808"/>
                <a:gd name="connsiteX112" fmla="*/ 671068 w 671068"/>
                <a:gd name="connsiteY112" fmla="*/ 527853 h 742808"/>
                <a:gd name="connsiteX113" fmla="*/ 421763 w 671068"/>
                <a:gd name="connsiteY113" fmla="*/ 742808 h 742808"/>
                <a:gd name="connsiteX0" fmla="*/ 33146 w 671068"/>
                <a:gd name="connsiteY0" fmla="*/ 527853 h 742808"/>
                <a:gd name="connsiteX1" fmla="*/ 33146 w 671068"/>
                <a:gd name="connsiteY1" fmla="*/ 517663 h 742808"/>
                <a:gd name="connsiteX2" fmla="*/ 22422 w 671068"/>
                <a:gd name="connsiteY2" fmla="*/ 499140 h 742808"/>
                <a:gd name="connsiteX3" fmla="*/ 3900 w 671068"/>
                <a:gd name="connsiteY3" fmla="*/ 503039 h 742808"/>
                <a:gd name="connsiteX4" fmla="*/ 0 w 671068"/>
                <a:gd name="connsiteY4" fmla="*/ 486466 h 742808"/>
                <a:gd name="connsiteX5" fmla="*/ 12674 w 671068"/>
                <a:gd name="connsiteY5" fmla="*/ 472818 h 742808"/>
                <a:gd name="connsiteX6" fmla="*/ 27297 w 671068"/>
                <a:gd name="connsiteY6" fmla="*/ 466969 h 742808"/>
                <a:gd name="connsiteX7" fmla="*/ 31196 w 671068"/>
                <a:gd name="connsiteY7" fmla="*/ 458195 h 742808"/>
                <a:gd name="connsiteX8" fmla="*/ 35096 w 671068"/>
                <a:gd name="connsiteY8" fmla="*/ 455270 h 742808"/>
                <a:gd name="connsiteX9" fmla="*/ 41920 w 671068"/>
                <a:gd name="connsiteY9" fmla="*/ 446496 h 742808"/>
                <a:gd name="connsiteX10" fmla="*/ 54594 w 671068"/>
                <a:gd name="connsiteY10" fmla="*/ 419200 h 742808"/>
                <a:gd name="connsiteX11" fmla="*/ 77016 w 671068"/>
                <a:gd name="connsiteY11" fmla="*/ 404576 h 742808"/>
                <a:gd name="connsiteX12" fmla="*/ 96513 w 671068"/>
                <a:gd name="connsiteY12" fmla="*/ 420174 h 742808"/>
                <a:gd name="connsiteX13" fmla="*/ 113087 w 671068"/>
                <a:gd name="connsiteY13" fmla="*/ 415300 h 742808"/>
                <a:gd name="connsiteX14" fmla="*/ 131609 w 671068"/>
                <a:gd name="connsiteY14" fmla="*/ 396777 h 742808"/>
                <a:gd name="connsiteX15" fmla="*/ 148182 w 671068"/>
                <a:gd name="connsiteY15" fmla="*/ 399702 h 742808"/>
                <a:gd name="connsiteX16" fmla="*/ 155007 w 671068"/>
                <a:gd name="connsiteY16" fmla="*/ 387028 h 742808"/>
                <a:gd name="connsiteX17" fmla="*/ 177429 w 671068"/>
                <a:gd name="connsiteY17" fmla="*/ 310013 h 742808"/>
                <a:gd name="connsiteX18" fmla="*/ 179378 w 671068"/>
                <a:gd name="connsiteY18" fmla="*/ 243721 h 742808"/>
                <a:gd name="connsiteX19" fmla="*/ 168655 w 671068"/>
                <a:gd name="connsiteY19" fmla="*/ 230072 h 742808"/>
                <a:gd name="connsiteX20" fmla="*/ 149157 w 671068"/>
                <a:gd name="connsiteY20" fmla="*/ 220324 h 742808"/>
                <a:gd name="connsiteX21" fmla="*/ 153057 w 671068"/>
                <a:gd name="connsiteY21" fmla="*/ 211550 h 742808"/>
                <a:gd name="connsiteX22" fmla="*/ 172555 w 671068"/>
                <a:gd name="connsiteY22" fmla="*/ 217399 h 742808"/>
                <a:gd name="connsiteX23" fmla="*/ 184253 w 671068"/>
                <a:gd name="connsiteY23" fmla="*/ 207650 h 742808"/>
                <a:gd name="connsiteX24" fmla="*/ 187178 w 671068"/>
                <a:gd name="connsiteY24" fmla="*/ 188152 h 742808"/>
                <a:gd name="connsiteX25" fmla="*/ 181328 w 671068"/>
                <a:gd name="connsiteY25" fmla="*/ 167680 h 742808"/>
                <a:gd name="connsiteX26" fmla="*/ 185228 w 671068"/>
                <a:gd name="connsiteY26" fmla="*/ 149157 h 742808"/>
                <a:gd name="connsiteX27" fmla="*/ 211550 w 671068"/>
                <a:gd name="connsiteY27" fmla="*/ 166705 h 742808"/>
                <a:gd name="connsiteX28" fmla="*/ 213499 w 671068"/>
                <a:gd name="connsiteY28" fmla="*/ 178404 h 742808"/>
                <a:gd name="connsiteX29" fmla="*/ 232997 w 671068"/>
                <a:gd name="connsiteY29" fmla="*/ 189127 h 742808"/>
                <a:gd name="connsiteX30" fmla="*/ 244696 w 671068"/>
                <a:gd name="connsiteY30" fmla="*/ 190102 h 742808"/>
                <a:gd name="connsiteX31" fmla="*/ 253470 w 671068"/>
                <a:gd name="connsiteY31" fmla="*/ 179379 h 742808"/>
                <a:gd name="connsiteX32" fmla="*/ 254444 w 671068"/>
                <a:gd name="connsiteY32" fmla="*/ 169630 h 742808"/>
                <a:gd name="connsiteX33" fmla="*/ 274917 w 671068"/>
                <a:gd name="connsiteY33" fmla="*/ 166705 h 742808"/>
                <a:gd name="connsiteX34" fmla="*/ 296364 w 671068"/>
                <a:gd name="connsiteY34" fmla="*/ 176454 h 742808"/>
                <a:gd name="connsiteX35" fmla="*/ 306113 w 671068"/>
                <a:gd name="connsiteY35" fmla="*/ 194977 h 742808"/>
                <a:gd name="connsiteX36" fmla="*/ 299289 w 671068"/>
                <a:gd name="connsiteY36" fmla="*/ 217399 h 742808"/>
                <a:gd name="connsiteX37" fmla="*/ 302214 w 671068"/>
                <a:gd name="connsiteY37" fmla="*/ 241771 h 742808"/>
                <a:gd name="connsiteX38" fmla="*/ 313912 w 671068"/>
                <a:gd name="connsiteY38" fmla="*/ 322686 h 742808"/>
                <a:gd name="connsiteX39" fmla="*/ 326586 w 671068"/>
                <a:gd name="connsiteY39" fmla="*/ 363631 h 742808"/>
                <a:gd name="connsiteX40" fmla="*/ 343159 w 671068"/>
                <a:gd name="connsiteY40" fmla="*/ 374355 h 742808"/>
                <a:gd name="connsiteX41" fmla="*/ 372405 w 671068"/>
                <a:gd name="connsiteY41" fmla="*/ 366556 h 742808"/>
                <a:gd name="connsiteX42" fmla="*/ 394828 w 671068"/>
                <a:gd name="connsiteY42" fmla="*/ 338284 h 742808"/>
                <a:gd name="connsiteX43" fmla="*/ 394828 w 671068"/>
                <a:gd name="connsiteY43" fmla="*/ 319762 h 742808"/>
                <a:gd name="connsiteX44" fmla="*/ 388978 w 671068"/>
                <a:gd name="connsiteY44" fmla="*/ 311963 h 742808"/>
                <a:gd name="connsiteX45" fmla="*/ 391903 w 671068"/>
                <a:gd name="connsiteY45" fmla="*/ 307088 h 742808"/>
                <a:gd name="connsiteX46" fmla="*/ 391903 w 671068"/>
                <a:gd name="connsiteY46" fmla="*/ 294415 h 742808"/>
                <a:gd name="connsiteX47" fmla="*/ 402627 w 671068"/>
                <a:gd name="connsiteY47" fmla="*/ 280766 h 742808"/>
                <a:gd name="connsiteX48" fmla="*/ 417250 w 671068"/>
                <a:gd name="connsiteY48" fmla="*/ 287590 h 742808"/>
                <a:gd name="connsiteX49" fmla="*/ 423099 w 671068"/>
                <a:gd name="connsiteY49" fmla="*/ 289540 h 742808"/>
                <a:gd name="connsiteX50" fmla="*/ 435773 w 671068"/>
                <a:gd name="connsiteY50" fmla="*/ 307088 h 742808"/>
                <a:gd name="connsiteX51" fmla="*/ 431873 w 671068"/>
                <a:gd name="connsiteY51" fmla="*/ 319762 h 742808"/>
                <a:gd name="connsiteX52" fmla="*/ 464044 w 671068"/>
                <a:gd name="connsiteY52" fmla="*/ 330485 h 742808"/>
                <a:gd name="connsiteX53" fmla="*/ 477693 w 671068"/>
                <a:gd name="connsiteY53" fmla="*/ 348033 h 742808"/>
                <a:gd name="connsiteX54" fmla="*/ 494266 w 671068"/>
                <a:gd name="connsiteY54" fmla="*/ 353882 h 742808"/>
                <a:gd name="connsiteX55" fmla="*/ 513763 w 671068"/>
                <a:gd name="connsiteY55" fmla="*/ 345108 h 742808"/>
                <a:gd name="connsiteX56" fmla="*/ 528386 w 671068"/>
                <a:gd name="connsiteY56" fmla="*/ 313912 h 742808"/>
                <a:gd name="connsiteX57" fmla="*/ 538135 w 671068"/>
                <a:gd name="connsiteY57" fmla="*/ 276867 h 742808"/>
                <a:gd name="connsiteX58" fmla="*/ 540085 w 671068"/>
                <a:gd name="connsiteY58" fmla="*/ 233972 h 742808"/>
                <a:gd name="connsiteX59" fmla="*/ 550809 w 671068"/>
                <a:gd name="connsiteY59" fmla="*/ 216424 h 742808"/>
                <a:gd name="connsiteX60" fmla="*/ 549834 w 671068"/>
                <a:gd name="connsiteY60" fmla="*/ 195952 h 742808"/>
                <a:gd name="connsiteX61" fmla="*/ 543010 w 671068"/>
                <a:gd name="connsiteY61" fmla="*/ 170605 h 742808"/>
                <a:gd name="connsiteX62" fmla="*/ 517663 w 671068"/>
                <a:gd name="connsiteY62" fmla="*/ 141358 h 742808"/>
                <a:gd name="connsiteX63" fmla="*/ 506939 w 671068"/>
                <a:gd name="connsiteY63" fmla="*/ 141358 h 742808"/>
                <a:gd name="connsiteX64" fmla="*/ 504989 w 671068"/>
                <a:gd name="connsiteY64" fmla="*/ 163780 h 742808"/>
                <a:gd name="connsiteX65" fmla="*/ 492316 w 671068"/>
                <a:gd name="connsiteY65" fmla="*/ 174504 h 742808"/>
                <a:gd name="connsiteX66" fmla="*/ 475743 w 671068"/>
                <a:gd name="connsiteY66" fmla="*/ 178404 h 742808"/>
                <a:gd name="connsiteX67" fmla="*/ 466969 w 671068"/>
                <a:gd name="connsiteY67" fmla="*/ 191077 h 742808"/>
                <a:gd name="connsiteX68" fmla="*/ 460145 w 671068"/>
                <a:gd name="connsiteY68" fmla="*/ 192052 h 742808"/>
                <a:gd name="connsiteX69" fmla="*/ 448446 w 671068"/>
                <a:gd name="connsiteY69" fmla="*/ 183278 h 742808"/>
                <a:gd name="connsiteX70" fmla="*/ 430898 w 671068"/>
                <a:gd name="connsiteY70" fmla="*/ 183278 h 742808"/>
                <a:gd name="connsiteX71" fmla="*/ 419200 w 671068"/>
                <a:gd name="connsiteY71" fmla="*/ 193027 h 742808"/>
                <a:gd name="connsiteX72" fmla="*/ 403601 w 671068"/>
                <a:gd name="connsiteY72" fmla="*/ 200826 h 742808"/>
                <a:gd name="connsiteX73" fmla="*/ 387028 w 671068"/>
                <a:gd name="connsiteY73" fmla="*/ 198876 h 742808"/>
                <a:gd name="connsiteX74" fmla="*/ 372405 w 671068"/>
                <a:gd name="connsiteY74" fmla="*/ 219349 h 742808"/>
                <a:gd name="connsiteX75" fmla="*/ 355832 w 671068"/>
                <a:gd name="connsiteY75" fmla="*/ 210575 h 742808"/>
                <a:gd name="connsiteX76" fmla="*/ 357782 w 671068"/>
                <a:gd name="connsiteY76" fmla="*/ 183278 h 742808"/>
                <a:gd name="connsiteX77" fmla="*/ 358757 w 671068"/>
                <a:gd name="connsiteY77" fmla="*/ 177429 h 742808"/>
                <a:gd name="connsiteX78" fmla="*/ 357782 w 671068"/>
                <a:gd name="connsiteY78" fmla="*/ 163780 h 742808"/>
                <a:gd name="connsiteX79" fmla="*/ 365581 w 671068"/>
                <a:gd name="connsiteY79" fmla="*/ 132584 h 742808"/>
                <a:gd name="connsiteX80" fmla="*/ 368506 w 671068"/>
                <a:gd name="connsiteY80" fmla="*/ 114061 h 742808"/>
                <a:gd name="connsiteX81" fmla="*/ 373380 w 671068"/>
                <a:gd name="connsiteY81" fmla="*/ 107237 h 742808"/>
                <a:gd name="connsiteX82" fmla="*/ 384104 w 671068"/>
                <a:gd name="connsiteY82" fmla="*/ 71167 h 742808"/>
                <a:gd name="connsiteX83" fmla="*/ 408476 w 671068"/>
                <a:gd name="connsiteY83" fmla="*/ 24372 h 742808"/>
                <a:gd name="connsiteX84" fmla="*/ 404576 w 671068"/>
                <a:gd name="connsiteY84" fmla="*/ 8774 h 742808"/>
                <a:gd name="connsiteX85" fmla="*/ 412375 w 671068"/>
                <a:gd name="connsiteY85" fmla="*/ 0 h 742808"/>
                <a:gd name="connsiteX86" fmla="*/ 431873 w 671068"/>
                <a:gd name="connsiteY86" fmla="*/ 18523 h 742808"/>
                <a:gd name="connsiteX87" fmla="*/ 446496 w 671068"/>
                <a:gd name="connsiteY87" fmla="*/ 31196 h 742808"/>
                <a:gd name="connsiteX88" fmla="*/ 475743 w 671068"/>
                <a:gd name="connsiteY88" fmla="*/ 34121 h 742808"/>
                <a:gd name="connsiteX89" fmla="*/ 490366 w 671068"/>
                <a:gd name="connsiteY89" fmla="*/ 40945 h 742808"/>
                <a:gd name="connsiteX90" fmla="*/ 503039 w 671068"/>
                <a:gd name="connsiteY90" fmla="*/ 60443 h 742808"/>
                <a:gd name="connsiteX91" fmla="*/ 515713 w 671068"/>
                <a:gd name="connsiteY91" fmla="*/ 71167 h 742808"/>
                <a:gd name="connsiteX92" fmla="*/ 519612 w 671068"/>
                <a:gd name="connsiteY92" fmla="*/ 84815 h 742808"/>
                <a:gd name="connsiteX93" fmla="*/ 543984 w 671068"/>
                <a:gd name="connsiteY93" fmla="*/ 98463 h 742808"/>
                <a:gd name="connsiteX94" fmla="*/ 564457 w 671068"/>
                <a:gd name="connsiteY94" fmla="*/ 102363 h 742808"/>
                <a:gd name="connsiteX95" fmla="*/ 588829 w 671068"/>
                <a:gd name="connsiteY95" fmla="*/ 93589 h 742808"/>
                <a:gd name="connsiteX96" fmla="*/ 607352 w 671068"/>
                <a:gd name="connsiteY96" fmla="*/ 80915 h 742808"/>
                <a:gd name="connsiteX97" fmla="*/ 627824 w 671068"/>
                <a:gd name="connsiteY97" fmla="*/ 60443 h 742808"/>
                <a:gd name="connsiteX98" fmla="*/ 622950 w 671068"/>
                <a:gd name="connsiteY98" fmla="*/ 78966 h 742808"/>
                <a:gd name="connsiteX99" fmla="*/ 622950 w 671068"/>
                <a:gd name="connsiteY99" fmla="*/ 90664 h 742808"/>
                <a:gd name="connsiteX100" fmla="*/ 614176 w 671068"/>
                <a:gd name="connsiteY100" fmla="*/ 106262 h 742808"/>
                <a:gd name="connsiteX101" fmla="*/ 595653 w 671068"/>
                <a:gd name="connsiteY101" fmla="*/ 200826 h 742808"/>
                <a:gd name="connsiteX102" fmla="*/ 601503 w 671068"/>
                <a:gd name="connsiteY102" fmla="*/ 215449 h 742808"/>
                <a:gd name="connsiteX103" fmla="*/ 595653 w 671068"/>
                <a:gd name="connsiteY103" fmla="*/ 309038 h 742808"/>
                <a:gd name="connsiteX104" fmla="*/ 595653 w 671068"/>
                <a:gd name="connsiteY104" fmla="*/ 319762 h 742808"/>
                <a:gd name="connsiteX105" fmla="*/ 597603 w 671068"/>
                <a:gd name="connsiteY105" fmla="*/ 323661 h 742808"/>
                <a:gd name="connsiteX106" fmla="*/ 606377 w 671068"/>
                <a:gd name="connsiteY106" fmla="*/ 412375 h 742808"/>
                <a:gd name="connsiteX107" fmla="*/ 626849 w 671068"/>
                <a:gd name="connsiteY107" fmla="*/ 489391 h 742808"/>
                <a:gd name="connsiteX108" fmla="*/ 639523 w 671068"/>
                <a:gd name="connsiteY108" fmla="*/ 516688 h 742808"/>
                <a:gd name="connsiteX109" fmla="*/ 652196 w 671068"/>
                <a:gd name="connsiteY109" fmla="*/ 526437 h 742808"/>
                <a:gd name="connsiteX110" fmla="*/ 669744 w 671068"/>
                <a:gd name="connsiteY110" fmla="*/ 526437 h 742808"/>
                <a:gd name="connsiteX111" fmla="*/ 671068 w 671068"/>
                <a:gd name="connsiteY111" fmla="*/ 527853 h 742808"/>
                <a:gd name="connsiteX112" fmla="*/ 421763 w 671068"/>
                <a:gd name="connsiteY112" fmla="*/ 742808 h 742808"/>
                <a:gd name="connsiteX0" fmla="*/ 33146 w 671068"/>
                <a:gd name="connsiteY0" fmla="*/ 527853 h 527853"/>
                <a:gd name="connsiteX1" fmla="*/ 33146 w 671068"/>
                <a:gd name="connsiteY1" fmla="*/ 517663 h 527853"/>
                <a:gd name="connsiteX2" fmla="*/ 22422 w 671068"/>
                <a:gd name="connsiteY2" fmla="*/ 499140 h 527853"/>
                <a:gd name="connsiteX3" fmla="*/ 3900 w 671068"/>
                <a:gd name="connsiteY3" fmla="*/ 503039 h 527853"/>
                <a:gd name="connsiteX4" fmla="*/ 0 w 671068"/>
                <a:gd name="connsiteY4" fmla="*/ 486466 h 527853"/>
                <a:gd name="connsiteX5" fmla="*/ 12674 w 671068"/>
                <a:gd name="connsiteY5" fmla="*/ 472818 h 527853"/>
                <a:gd name="connsiteX6" fmla="*/ 27297 w 671068"/>
                <a:gd name="connsiteY6" fmla="*/ 466969 h 527853"/>
                <a:gd name="connsiteX7" fmla="*/ 31196 w 671068"/>
                <a:gd name="connsiteY7" fmla="*/ 458195 h 527853"/>
                <a:gd name="connsiteX8" fmla="*/ 35096 w 671068"/>
                <a:gd name="connsiteY8" fmla="*/ 455270 h 527853"/>
                <a:gd name="connsiteX9" fmla="*/ 41920 w 671068"/>
                <a:gd name="connsiteY9" fmla="*/ 446496 h 527853"/>
                <a:gd name="connsiteX10" fmla="*/ 54594 w 671068"/>
                <a:gd name="connsiteY10" fmla="*/ 419200 h 527853"/>
                <a:gd name="connsiteX11" fmla="*/ 77016 w 671068"/>
                <a:gd name="connsiteY11" fmla="*/ 404576 h 527853"/>
                <a:gd name="connsiteX12" fmla="*/ 96513 w 671068"/>
                <a:gd name="connsiteY12" fmla="*/ 420174 h 527853"/>
                <a:gd name="connsiteX13" fmla="*/ 113087 w 671068"/>
                <a:gd name="connsiteY13" fmla="*/ 415300 h 527853"/>
                <a:gd name="connsiteX14" fmla="*/ 131609 w 671068"/>
                <a:gd name="connsiteY14" fmla="*/ 396777 h 527853"/>
                <a:gd name="connsiteX15" fmla="*/ 148182 w 671068"/>
                <a:gd name="connsiteY15" fmla="*/ 399702 h 527853"/>
                <a:gd name="connsiteX16" fmla="*/ 155007 w 671068"/>
                <a:gd name="connsiteY16" fmla="*/ 387028 h 527853"/>
                <a:gd name="connsiteX17" fmla="*/ 177429 w 671068"/>
                <a:gd name="connsiteY17" fmla="*/ 310013 h 527853"/>
                <a:gd name="connsiteX18" fmla="*/ 179378 w 671068"/>
                <a:gd name="connsiteY18" fmla="*/ 243721 h 527853"/>
                <a:gd name="connsiteX19" fmla="*/ 168655 w 671068"/>
                <a:gd name="connsiteY19" fmla="*/ 230072 h 527853"/>
                <a:gd name="connsiteX20" fmla="*/ 149157 w 671068"/>
                <a:gd name="connsiteY20" fmla="*/ 220324 h 527853"/>
                <a:gd name="connsiteX21" fmla="*/ 153057 w 671068"/>
                <a:gd name="connsiteY21" fmla="*/ 211550 h 527853"/>
                <a:gd name="connsiteX22" fmla="*/ 172555 w 671068"/>
                <a:gd name="connsiteY22" fmla="*/ 217399 h 527853"/>
                <a:gd name="connsiteX23" fmla="*/ 184253 w 671068"/>
                <a:gd name="connsiteY23" fmla="*/ 207650 h 527853"/>
                <a:gd name="connsiteX24" fmla="*/ 187178 w 671068"/>
                <a:gd name="connsiteY24" fmla="*/ 188152 h 527853"/>
                <a:gd name="connsiteX25" fmla="*/ 181328 w 671068"/>
                <a:gd name="connsiteY25" fmla="*/ 167680 h 527853"/>
                <a:gd name="connsiteX26" fmla="*/ 185228 w 671068"/>
                <a:gd name="connsiteY26" fmla="*/ 149157 h 527853"/>
                <a:gd name="connsiteX27" fmla="*/ 211550 w 671068"/>
                <a:gd name="connsiteY27" fmla="*/ 166705 h 527853"/>
                <a:gd name="connsiteX28" fmla="*/ 213499 w 671068"/>
                <a:gd name="connsiteY28" fmla="*/ 178404 h 527853"/>
                <a:gd name="connsiteX29" fmla="*/ 232997 w 671068"/>
                <a:gd name="connsiteY29" fmla="*/ 189127 h 527853"/>
                <a:gd name="connsiteX30" fmla="*/ 244696 w 671068"/>
                <a:gd name="connsiteY30" fmla="*/ 190102 h 527853"/>
                <a:gd name="connsiteX31" fmla="*/ 253470 w 671068"/>
                <a:gd name="connsiteY31" fmla="*/ 179379 h 527853"/>
                <a:gd name="connsiteX32" fmla="*/ 254444 w 671068"/>
                <a:gd name="connsiteY32" fmla="*/ 169630 h 527853"/>
                <a:gd name="connsiteX33" fmla="*/ 274917 w 671068"/>
                <a:gd name="connsiteY33" fmla="*/ 166705 h 527853"/>
                <a:gd name="connsiteX34" fmla="*/ 296364 w 671068"/>
                <a:gd name="connsiteY34" fmla="*/ 176454 h 527853"/>
                <a:gd name="connsiteX35" fmla="*/ 306113 w 671068"/>
                <a:gd name="connsiteY35" fmla="*/ 194977 h 527853"/>
                <a:gd name="connsiteX36" fmla="*/ 299289 w 671068"/>
                <a:gd name="connsiteY36" fmla="*/ 217399 h 527853"/>
                <a:gd name="connsiteX37" fmla="*/ 302214 w 671068"/>
                <a:gd name="connsiteY37" fmla="*/ 241771 h 527853"/>
                <a:gd name="connsiteX38" fmla="*/ 313912 w 671068"/>
                <a:gd name="connsiteY38" fmla="*/ 322686 h 527853"/>
                <a:gd name="connsiteX39" fmla="*/ 326586 w 671068"/>
                <a:gd name="connsiteY39" fmla="*/ 363631 h 527853"/>
                <a:gd name="connsiteX40" fmla="*/ 343159 w 671068"/>
                <a:gd name="connsiteY40" fmla="*/ 374355 h 527853"/>
                <a:gd name="connsiteX41" fmla="*/ 372405 w 671068"/>
                <a:gd name="connsiteY41" fmla="*/ 366556 h 527853"/>
                <a:gd name="connsiteX42" fmla="*/ 394828 w 671068"/>
                <a:gd name="connsiteY42" fmla="*/ 338284 h 527853"/>
                <a:gd name="connsiteX43" fmla="*/ 394828 w 671068"/>
                <a:gd name="connsiteY43" fmla="*/ 319762 h 527853"/>
                <a:gd name="connsiteX44" fmla="*/ 388978 w 671068"/>
                <a:gd name="connsiteY44" fmla="*/ 311963 h 527853"/>
                <a:gd name="connsiteX45" fmla="*/ 391903 w 671068"/>
                <a:gd name="connsiteY45" fmla="*/ 307088 h 527853"/>
                <a:gd name="connsiteX46" fmla="*/ 391903 w 671068"/>
                <a:gd name="connsiteY46" fmla="*/ 294415 h 527853"/>
                <a:gd name="connsiteX47" fmla="*/ 402627 w 671068"/>
                <a:gd name="connsiteY47" fmla="*/ 280766 h 527853"/>
                <a:gd name="connsiteX48" fmla="*/ 417250 w 671068"/>
                <a:gd name="connsiteY48" fmla="*/ 287590 h 527853"/>
                <a:gd name="connsiteX49" fmla="*/ 423099 w 671068"/>
                <a:gd name="connsiteY49" fmla="*/ 289540 h 527853"/>
                <a:gd name="connsiteX50" fmla="*/ 435773 w 671068"/>
                <a:gd name="connsiteY50" fmla="*/ 307088 h 527853"/>
                <a:gd name="connsiteX51" fmla="*/ 431873 w 671068"/>
                <a:gd name="connsiteY51" fmla="*/ 319762 h 527853"/>
                <a:gd name="connsiteX52" fmla="*/ 464044 w 671068"/>
                <a:gd name="connsiteY52" fmla="*/ 330485 h 527853"/>
                <a:gd name="connsiteX53" fmla="*/ 477693 w 671068"/>
                <a:gd name="connsiteY53" fmla="*/ 348033 h 527853"/>
                <a:gd name="connsiteX54" fmla="*/ 494266 w 671068"/>
                <a:gd name="connsiteY54" fmla="*/ 353882 h 527853"/>
                <a:gd name="connsiteX55" fmla="*/ 513763 w 671068"/>
                <a:gd name="connsiteY55" fmla="*/ 345108 h 527853"/>
                <a:gd name="connsiteX56" fmla="*/ 528386 w 671068"/>
                <a:gd name="connsiteY56" fmla="*/ 313912 h 527853"/>
                <a:gd name="connsiteX57" fmla="*/ 538135 w 671068"/>
                <a:gd name="connsiteY57" fmla="*/ 276867 h 527853"/>
                <a:gd name="connsiteX58" fmla="*/ 540085 w 671068"/>
                <a:gd name="connsiteY58" fmla="*/ 233972 h 527853"/>
                <a:gd name="connsiteX59" fmla="*/ 550809 w 671068"/>
                <a:gd name="connsiteY59" fmla="*/ 216424 h 527853"/>
                <a:gd name="connsiteX60" fmla="*/ 549834 w 671068"/>
                <a:gd name="connsiteY60" fmla="*/ 195952 h 527853"/>
                <a:gd name="connsiteX61" fmla="*/ 543010 w 671068"/>
                <a:gd name="connsiteY61" fmla="*/ 170605 h 527853"/>
                <a:gd name="connsiteX62" fmla="*/ 517663 w 671068"/>
                <a:gd name="connsiteY62" fmla="*/ 141358 h 527853"/>
                <a:gd name="connsiteX63" fmla="*/ 506939 w 671068"/>
                <a:gd name="connsiteY63" fmla="*/ 141358 h 527853"/>
                <a:gd name="connsiteX64" fmla="*/ 504989 w 671068"/>
                <a:gd name="connsiteY64" fmla="*/ 163780 h 527853"/>
                <a:gd name="connsiteX65" fmla="*/ 492316 w 671068"/>
                <a:gd name="connsiteY65" fmla="*/ 174504 h 527853"/>
                <a:gd name="connsiteX66" fmla="*/ 475743 w 671068"/>
                <a:gd name="connsiteY66" fmla="*/ 178404 h 527853"/>
                <a:gd name="connsiteX67" fmla="*/ 466969 w 671068"/>
                <a:gd name="connsiteY67" fmla="*/ 191077 h 527853"/>
                <a:gd name="connsiteX68" fmla="*/ 460145 w 671068"/>
                <a:gd name="connsiteY68" fmla="*/ 192052 h 527853"/>
                <a:gd name="connsiteX69" fmla="*/ 448446 w 671068"/>
                <a:gd name="connsiteY69" fmla="*/ 183278 h 527853"/>
                <a:gd name="connsiteX70" fmla="*/ 430898 w 671068"/>
                <a:gd name="connsiteY70" fmla="*/ 183278 h 527853"/>
                <a:gd name="connsiteX71" fmla="*/ 419200 w 671068"/>
                <a:gd name="connsiteY71" fmla="*/ 193027 h 527853"/>
                <a:gd name="connsiteX72" fmla="*/ 403601 w 671068"/>
                <a:gd name="connsiteY72" fmla="*/ 200826 h 527853"/>
                <a:gd name="connsiteX73" fmla="*/ 387028 w 671068"/>
                <a:gd name="connsiteY73" fmla="*/ 198876 h 527853"/>
                <a:gd name="connsiteX74" fmla="*/ 372405 w 671068"/>
                <a:gd name="connsiteY74" fmla="*/ 219349 h 527853"/>
                <a:gd name="connsiteX75" fmla="*/ 355832 w 671068"/>
                <a:gd name="connsiteY75" fmla="*/ 210575 h 527853"/>
                <a:gd name="connsiteX76" fmla="*/ 357782 w 671068"/>
                <a:gd name="connsiteY76" fmla="*/ 183278 h 527853"/>
                <a:gd name="connsiteX77" fmla="*/ 358757 w 671068"/>
                <a:gd name="connsiteY77" fmla="*/ 177429 h 527853"/>
                <a:gd name="connsiteX78" fmla="*/ 357782 w 671068"/>
                <a:gd name="connsiteY78" fmla="*/ 163780 h 527853"/>
                <a:gd name="connsiteX79" fmla="*/ 365581 w 671068"/>
                <a:gd name="connsiteY79" fmla="*/ 132584 h 527853"/>
                <a:gd name="connsiteX80" fmla="*/ 368506 w 671068"/>
                <a:gd name="connsiteY80" fmla="*/ 114061 h 527853"/>
                <a:gd name="connsiteX81" fmla="*/ 373380 w 671068"/>
                <a:gd name="connsiteY81" fmla="*/ 107237 h 527853"/>
                <a:gd name="connsiteX82" fmla="*/ 384104 w 671068"/>
                <a:gd name="connsiteY82" fmla="*/ 71167 h 527853"/>
                <a:gd name="connsiteX83" fmla="*/ 408476 w 671068"/>
                <a:gd name="connsiteY83" fmla="*/ 24372 h 527853"/>
                <a:gd name="connsiteX84" fmla="*/ 404576 w 671068"/>
                <a:gd name="connsiteY84" fmla="*/ 8774 h 527853"/>
                <a:gd name="connsiteX85" fmla="*/ 412375 w 671068"/>
                <a:gd name="connsiteY85" fmla="*/ 0 h 527853"/>
                <a:gd name="connsiteX86" fmla="*/ 431873 w 671068"/>
                <a:gd name="connsiteY86" fmla="*/ 18523 h 527853"/>
                <a:gd name="connsiteX87" fmla="*/ 446496 w 671068"/>
                <a:gd name="connsiteY87" fmla="*/ 31196 h 527853"/>
                <a:gd name="connsiteX88" fmla="*/ 475743 w 671068"/>
                <a:gd name="connsiteY88" fmla="*/ 34121 h 527853"/>
                <a:gd name="connsiteX89" fmla="*/ 490366 w 671068"/>
                <a:gd name="connsiteY89" fmla="*/ 40945 h 527853"/>
                <a:gd name="connsiteX90" fmla="*/ 503039 w 671068"/>
                <a:gd name="connsiteY90" fmla="*/ 60443 h 527853"/>
                <a:gd name="connsiteX91" fmla="*/ 515713 w 671068"/>
                <a:gd name="connsiteY91" fmla="*/ 71167 h 527853"/>
                <a:gd name="connsiteX92" fmla="*/ 519612 w 671068"/>
                <a:gd name="connsiteY92" fmla="*/ 84815 h 527853"/>
                <a:gd name="connsiteX93" fmla="*/ 543984 w 671068"/>
                <a:gd name="connsiteY93" fmla="*/ 98463 h 527853"/>
                <a:gd name="connsiteX94" fmla="*/ 564457 w 671068"/>
                <a:gd name="connsiteY94" fmla="*/ 102363 h 527853"/>
                <a:gd name="connsiteX95" fmla="*/ 588829 w 671068"/>
                <a:gd name="connsiteY95" fmla="*/ 93589 h 527853"/>
                <a:gd name="connsiteX96" fmla="*/ 607352 w 671068"/>
                <a:gd name="connsiteY96" fmla="*/ 80915 h 527853"/>
                <a:gd name="connsiteX97" fmla="*/ 627824 w 671068"/>
                <a:gd name="connsiteY97" fmla="*/ 60443 h 527853"/>
                <a:gd name="connsiteX98" fmla="*/ 622950 w 671068"/>
                <a:gd name="connsiteY98" fmla="*/ 78966 h 527853"/>
                <a:gd name="connsiteX99" fmla="*/ 622950 w 671068"/>
                <a:gd name="connsiteY99" fmla="*/ 90664 h 527853"/>
                <a:gd name="connsiteX100" fmla="*/ 614176 w 671068"/>
                <a:gd name="connsiteY100" fmla="*/ 106262 h 527853"/>
                <a:gd name="connsiteX101" fmla="*/ 595653 w 671068"/>
                <a:gd name="connsiteY101" fmla="*/ 200826 h 527853"/>
                <a:gd name="connsiteX102" fmla="*/ 601503 w 671068"/>
                <a:gd name="connsiteY102" fmla="*/ 215449 h 527853"/>
                <a:gd name="connsiteX103" fmla="*/ 595653 w 671068"/>
                <a:gd name="connsiteY103" fmla="*/ 309038 h 527853"/>
                <a:gd name="connsiteX104" fmla="*/ 595653 w 671068"/>
                <a:gd name="connsiteY104" fmla="*/ 319762 h 527853"/>
                <a:gd name="connsiteX105" fmla="*/ 597603 w 671068"/>
                <a:gd name="connsiteY105" fmla="*/ 323661 h 527853"/>
                <a:gd name="connsiteX106" fmla="*/ 606377 w 671068"/>
                <a:gd name="connsiteY106" fmla="*/ 412375 h 527853"/>
                <a:gd name="connsiteX107" fmla="*/ 626849 w 671068"/>
                <a:gd name="connsiteY107" fmla="*/ 489391 h 527853"/>
                <a:gd name="connsiteX108" fmla="*/ 639523 w 671068"/>
                <a:gd name="connsiteY108" fmla="*/ 516688 h 527853"/>
                <a:gd name="connsiteX109" fmla="*/ 652196 w 671068"/>
                <a:gd name="connsiteY109" fmla="*/ 526437 h 527853"/>
                <a:gd name="connsiteX110" fmla="*/ 669744 w 671068"/>
                <a:gd name="connsiteY110" fmla="*/ 526437 h 527853"/>
                <a:gd name="connsiteX111" fmla="*/ 671068 w 671068"/>
                <a:gd name="connsiteY111" fmla="*/ 527853 h 5278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</a:cxnLst>
              <a:rect l="l" t="t" r="r" b="b"/>
              <a:pathLst>
                <a:path w="671068" h="527853">
                  <a:moveTo>
                    <a:pt x="33146" y="527853"/>
                  </a:moveTo>
                  <a:lnTo>
                    <a:pt x="33146" y="517663"/>
                  </a:lnTo>
                  <a:lnTo>
                    <a:pt x="22422" y="499140"/>
                  </a:lnTo>
                  <a:lnTo>
                    <a:pt x="3900" y="503039"/>
                  </a:lnTo>
                  <a:lnTo>
                    <a:pt x="0" y="486466"/>
                  </a:lnTo>
                  <a:lnTo>
                    <a:pt x="12674" y="472818"/>
                  </a:lnTo>
                  <a:lnTo>
                    <a:pt x="27297" y="466969"/>
                  </a:lnTo>
                  <a:lnTo>
                    <a:pt x="31196" y="458195"/>
                  </a:lnTo>
                  <a:lnTo>
                    <a:pt x="35096" y="455270"/>
                  </a:lnTo>
                  <a:lnTo>
                    <a:pt x="41920" y="446496"/>
                  </a:lnTo>
                  <a:lnTo>
                    <a:pt x="54594" y="419200"/>
                  </a:lnTo>
                  <a:lnTo>
                    <a:pt x="77016" y="404576"/>
                  </a:lnTo>
                  <a:lnTo>
                    <a:pt x="96513" y="420174"/>
                  </a:lnTo>
                  <a:lnTo>
                    <a:pt x="113087" y="415300"/>
                  </a:lnTo>
                  <a:lnTo>
                    <a:pt x="131609" y="396777"/>
                  </a:lnTo>
                  <a:lnTo>
                    <a:pt x="148182" y="399702"/>
                  </a:lnTo>
                  <a:lnTo>
                    <a:pt x="155007" y="387028"/>
                  </a:lnTo>
                  <a:lnTo>
                    <a:pt x="177429" y="310013"/>
                  </a:lnTo>
                  <a:cubicBezTo>
                    <a:pt x="178079" y="287916"/>
                    <a:pt x="178728" y="265818"/>
                    <a:pt x="179378" y="243721"/>
                  </a:cubicBezTo>
                  <a:lnTo>
                    <a:pt x="168655" y="230072"/>
                  </a:lnTo>
                  <a:lnTo>
                    <a:pt x="149157" y="220324"/>
                  </a:lnTo>
                  <a:lnTo>
                    <a:pt x="153057" y="211550"/>
                  </a:lnTo>
                  <a:lnTo>
                    <a:pt x="172555" y="217399"/>
                  </a:lnTo>
                  <a:lnTo>
                    <a:pt x="184253" y="207650"/>
                  </a:lnTo>
                  <a:lnTo>
                    <a:pt x="187178" y="188152"/>
                  </a:lnTo>
                  <a:lnTo>
                    <a:pt x="181328" y="167680"/>
                  </a:lnTo>
                  <a:lnTo>
                    <a:pt x="185228" y="149157"/>
                  </a:lnTo>
                  <a:lnTo>
                    <a:pt x="211550" y="166705"/>
                  </a:lnTo>
                  <a:lnTo>
                    <a:pt x="213499" y="178404"/>
                  </a:lnTo>
                  <a:lnTo>
                    <a:pt x="232997" y="189127"/>
                  </a:lnTo>
                  <a:lnTo>
                    <a:pt x="244696" y="190102"/>
                  </a:lnTo>
                  <a:lnTo>
                    <a:pt x="253470" y="179379"/>
                  </a:lnTo>
                  <a:lnTo>
                    <a:pt x="254444" y="169630"/>
                  </a:lnTo>
                  <a:lnTo>
                    <a:pt x="274917" y="166705"/>
                  </a:lnTo>
                  <a:lnTo>
                    <a:pt x="296364" y="176454"/>
                  </a:lnTo>
                  <a:lnTo>
                    <a:pt x="306113" y="194977"/>
                  </a:lnTo>
                  <a:lnTo>
                    <a:pt x="299289" y="217399"/>
                  </a:lnTo>
                  <a:lnTo>
                    <a:pt x="302214" y="241771"/>
                  </a:lnTo>
                  <a:lnTo>
                    <a:pt x="313912" y="322686"/>
                  </a:lnTo>
                  <a:lnTo>
                    <a:pt x="326586" y="363631"/>
                  </a:lnTo>
                  <a:lnTo>
                    <a:pt x="343159" y="374355"/>
                  </a:lnTo>
                  <a:lnTo>
                    <a:pt x="372405" y="366556"/>
                  </a:lnTo>
                  <a:lnTo>
                    <a:pt x="394828" y="338284"/>
                  </a:lnTo>
                  <a:lnTo>
                    <a:pt x="394828" y="319762"/>
                  </a:lnTo>
                  <a:lnTo>
                    <a:pt x="388978" y="311963"/>
                  </a:lnTo>
                  <a:lnTo>
                    <a:pt x="391903" y="307088"/>
                  </a:lnTo>
                  <a:lnTo>
                    <a:pt x="391903" y="294415"/>
                  </a:lnTo>
                  <a:lnTo>
                    <a:pt x="402627" y="280766"/>
                  </a:lnTo>
                  <a:lnTo>
                    <a:pt x="417250" y="287590"/>
                  </a:lnTo>
                  <a:lnTo>
                    <a:pt x="423099" y="289540"/>
                  </a:lnTo>
                  <a:lnTo>
                    <a:pt x="435773" y="307088"/>
                  </a:lnTo>
                  <a:lnTo>
                    <a:pt x="431873" y="319762"/>
                  </a:lnTo>
                  <a:lnTo>
                    <a:pt x="464044" y="330485"/>
                  </a:lnTo>
                  <a:lnTo>
                    <a:pt x="477693" y="348033"/>
                  </a:lnTo>
                  <a:lnTo>
                    <a:pt x="494266" y="353882"/>
                  </a:lnTo>
                  <a:lnTo>
                    <a:pt x="513763" y="345108"/>
                  </a:lnTo>
                  <a:lnTo>
                    <a:pt x="528386" y="313912"/>
                  </a:lnTo>
                  <a:lnTo>
                    <a:pt x="538135" y="276867"/>
                  </a:lnTo>
                  <a:lnTo>
                    <a:pt x="540085" y="233972"/>
                  </a:lnTo>
                  <a:lnTo>
                    <a:pt x="550809" y="216424"/>
                  </a:lnTo>
                  <a:lnTo>
                    <a:pt x="549834" y="195952"/>
                  </a:lnTo>
                  <a:lnTo>
                    <a:pt x="543010" y="170605"/>
                  </a:lnTo>
                  <a:lnTo>
                    <a:pt x="517663" y="141358"/>
                  </a:lnTo>
                  <a:lnTo>
                    <a:pt x="506939" y="141358"/>
                  </a:lnTo>
                  <a:lnTo>
                    <a:pt x="504989" y="163780"/>
                  </a:lnTo>
                  <a:lnTo>
                    <a:pt x="492316" y="174504"/>
                  </a:lnTo>
                  <a:lnTo>
                    <a:pt x="475743" y="178404"/>
                  </a:lnTo>
                  <a:lnTo>
                    <a:pt x="466969" y="191077"/>
                  </a:lnTo>
                  <a:lnTo>
                    <a:pt x="460145" y="192052"/>
                  </a:lnTo>
                  <a:lnTo>
                    <a:pt x="448446" y="183278"/>
                  </a:lnTo>
                  <a:lnTo>
                    <a:pt x="430898" y="183278"/>
                  </a:lnTo>
                  <a:lnTo>
                    <a:pt x="419200" y="193027"/>
                  </a:lnTo>
                  <a:lnTo>
                    <a:pt x="403601" y="200826"/>
                  </a:lnTo>
                  <a:lnTo>
                    <a:pt x="387028" y="198876"/>
                  </a:lnTo>
                  <a:lnTo>
                    <a:pt x="372405" y="219349"/>
                  </a:lnTo>
                  <a:lnTo>
                    <a:pt x="355832" y="210575"/>
                  </a:lnTo>
                  <a:lnTo>
                    <a:pt x="357782" y="183278"/>
                  </a:lnTo>
                  <a:lnTo>
                    <a:pt x="358757" y="177429"/>
                  </a:lnTo>
                  <a:lnTo>
                    <a:pt x="357782" y="163780"/>
                  </a:lnTo>
                  <a:lnTo>
                    <a:pt x="365581" y="132584"/>
                  </a:lnTo>
                  <a:lnTo>
                    <a:pt x="368506" y="114061"/>
                  </a:lnTo>
                  <a:lnTo>
                    <a:pt x="373380" y="107237"/>
                  </a:lnTo>
                  <a:lnTo>
                    <a:pt x="384104" y="71167"/>
                  </a:lnTo>
                  <a:lnTo>
                    <a:pt x="408476" y="24372"/>
                  </a:lnTo>
                  <a:lnTo>
                    <a:pt x="404576" y="8774"/>
                  </a:lnTo>
                  <a:lnTo>
                    <a:pt x="412375" y="0"/>
                  </a:lnTo>
                  <a:lnTo>
                    <a:pt x="431873" y="18523"/>
                  </a:lnTo>
                  <a:lnTo>
                    <a:pt x="446496" y="31196"/>
                  </a:lnTo>
                  <a:lnTo>
                    <a:pt x="475743" y="34121"/>
                  </a:lnTo>
                  <a:lnTo>
                    <a:pt x="490366" y="40945"/>
                  </a:lnTo>
                  <a:lnTo>
                    <a:pt x="503039" y="60443"/>
                  </a:lnTo>
                  <a:lnTo>
                    <a:pt x="515713" y="71167"/>
                  </a:lnTo>
                  <a:lnTo>
                    <a:pt x="519612" y="84815"/>
                  </a:lnTo>
                  <a:lnTo>
                    <a:pt x="543984" y="98463"/>
                  </a:lnTo>
                  <a:lnTo>
                    <a:pt x="564457" y="102363"/>
                  </a:lnTo>
                  <a:lnTo>
                    <a:pt x="588829" y="93589"/>
                  </a:lnTo>
                  <a:lnTo>
                    <a:pt x="607352" y="80915"/>
                  </a:lnTo>
                  <a:lnTo>
                    <a:pt x="627824" y="60443"/>
                  </a:lnTo>
                  <a:lnTo>
                    <a:pt x="622950" y="78966"/>
                  </a:lnTo>
                  <a:lnTo>
                    <a:pt x="622950" y="90664"/>
                  </a:lnTo>
                  <a:lnTo>
                    <a:pt x="614176" y="106262"/>
                  </a:lnTo>
                  <a:lnTo>
                    <a:pt x="595653" y="200826"/>
                  </a:lnTo>
                  <a:lnTo>
                    <a:pt x="601503" y="215449"/>
                  </a:lnTo>
                  <a:lnTo>
                    <a:pt x="595653" y="309038"/>
                  </a:lnTo>
                  <a:lnTo>
                    <a:pt x="595653" y="319762"/>
                  </a:lnTo>
                  <a:lnTo>
                    <a:pt x="597603" y="323661"/>
                  </a:lnTo>
                  <a:lnTo>
                    <a:pt x="606377" y="412375"/>
                  </a:lnTo>
                  <a:lnTo>
                    <a:pt x="626849" y="489391"/>
                  </a:lnTo>
                  <a:lnTo>
                    <a:pt x="639523" y="516688"/>
                  </a:lnTo>
                  <a:lnTo>
                    <a:pt x="652196" y="526437"/>
                  </a:lnTo>
                  <a:lnTo>
                    <a:pt x="669744" y="526437"/>
                  </a:lnTo>
                  <a:lnTo>
                    <a:pt x="671068" y="527853"/>
                  </a:lnTo>
                </a:path>
              </a:pathLst>
            </a:custGeom>
            <a:solidFill>
              <a:srgbClr val="66FF33"/>
            </a:solidFill>
            <a:ln w="12700">
              <a:solidFill>
                <a:schemeClr val="bg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4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47" name="フリーフォーム: 図形 246">
              <a:extLst>
                <a:ext uri="{FF2B5EF4-FFF2-40B4-BE49-F238E27FC236}">
                  <a16:creationId xmlns:a16="http://schemas.microsoft.com/office/drawing/2014/main" id="{B7EA9EEC-6C26-2254-980F-0C1716EEC3CC}"/>
                </a:ext>
              </a:extLst>
            </p:cNvPr>
            <p:cNvSpPr/>
            <p:nvPr/>
          </p:nvSpPr>
          <p:spPr>
            <a:xfrm>
              <a:off x="3799820" y="3754408"/>
              <a:ext cx="2370182" cy="2236890"/>
            </a:xfrm>
            <a:custGeom>
              <a:avLst/>
              <a:gdLst>
                <a:gd name="connsiteX0" fmla="*/ 6663872 w 18526124"/>
                <a:gd name="connsiteY0" fmla="*/ 0 h 17484271"/>
                <a:gd name="connsiteX1" fmla="*/ 6779988 w 18526124"/>
                <a:gd name="connsiteY1" fmla="*/ 217714 h 17484271"/>
                <a:gd name="connsiteX2" fmla="*/ 6939644 w 18526124"/>
                <a:gd name="connsiteY2" fmla="*/ 348342 h 17484271"/>
                <a:gd name="connsiteX3" fmla="*/ 7012212 w 18526124"/>
                <a:gd name="connsiteY3" fmla="*/ 609600 h 17484271"/>
                <a:gd name="connsiteX4" fmla="*/ 7375072 w 18526124"/>
                <a:gd name="connsiteY4" fmla="*/ 798285 h 17484271"/>
                <a:gd name="connsiteX5" fmla="*/ 8318500 w 18526124"/>
                <a:gd name="connsiteY5" fmla="*/ 2061028 h 17484271"/>
                <a:gd name="connsiteX6" fmla="*/ 8405588 w 18526124"/>
                <a:gd name="connsiteY6" fmla="*/ 2133600 h 17484271"/>
                <a:gd name="connsiteX7" fmla="*/ 8536212 w 18526124"/>
                <a:gd name="connsiteY7" fmla="*/ 2423885 h 17484271"/>
                <a:gd name="connsiteX8" fmla="*/ 8594272 w 18526124"/>
                <a:gd name="connsiteY8" fmla="*/ 2496457 h 17484271"/>
                <a:gd name="connsiteX9" fmla="*/ 8637812 w 18526124"/>
                <a:gd name="connsiteY9" fmla="*/ 2685142 h 17484271"/>
                <a:gd name="connsiteX10" fmla="*/ 8841012 w 18526124"/>
                <a:gd name="connsiteY10" fmla="*/ 2830285 h 17484271"/>
                <a:gd name="connsiteX11" fmla="*/ 8928100 w 18526124"/>
                <a:gd name="connsiteY11" fmla="*/ 3004458 h 17484271"/>
                <a:gd name="connsiteX12" fmla="*/ 9232900 w 18526124"/>
                <a:gd name="connsiteY12" fmla="*/ 3556000 h 17484271"/>
                <a:gd name="connsiteX13" fmla="*/ 9668328 w 18526124"/>
                <a:gd name="connsiteY13" fmla="*/ 3889830 h 17484271"/>
                <a:gd name="connsiteX14" fmla="*/ 9929588 w 18526124"/>
                <a:gd name="connsiteY14" fmla="*/ 4281714 h 17484271"/>
                <a:gd name="connsiteX15" fmla="*/ 10960100 w 18526124"/>
                <a:gd name="connsiteY15" fmla="*/ 5036457 h 17484271"/>
                <a:gd name="connsiteX16" fmla="*/ 11061700 w 18526124"/>
                <a:gd name="connsiteY16" fmla="*/ 5239657 h 17484271"/>
                <a:gd name="connsiteX17" fmla="*/ 11961588 w 18526124"/>
                <a:gd name="connsiteY17" fmla="*/ 5747657 h 17484271"/>
                <a:gd name="connsiteX18" fmla="*/ 13761356 w 18526124"/>
                <a:gd name="connsiteY18" fmla="*/ 6183085 h 17484271"/>
                <a:gd name="connsiteX19" fmla="*/ 13790388 w 18526124"/>
                <a:gd name="connsiteY19" fmla="*/ 6473371 h 17484271"/>
                <a:gd name="connsiteX20" fmla="*/ 13906500 w 18526124"/>
                <a:gd name="connsiteY20" fmla="*/ 6560457 h 17484271"/>
                <a:gd name="connsiteX21" fmla="*/ 13993588 w 18526124"/>
                <a:gd name="connsiteY21" fmla="*/ 6749142 h 17484271"/>
                <a:gd name="connsiteX22" fmla="*/ 14937012 w 18526124"/>
                <a:gd name="connsiteY22" fmla="*/ 7010400 h 17484271"/>
                <a:gd name="connsiteX23" fmla="*/ 15488556 w 18526124"/>
                <a:gd name="connsiteY23" fmla="*/ 6923314 h 17484271"/>
                <a:gd name="connsiteX24" fmla="*/ 15807872 w 18526124"/>
                <a:gd name="connsiteY24" fmla="*/ 6473371 h 17484271"/>
                <a:gd name="connsiteX25" fmla="*/ 16083644 w 18526124"/>
                <a:gd name="connsiteY25" fmla="*/ 6284686 h 17484271"/>
                <a:gd name="connsiteX26" fmla="*/ 16112672 w 18526124"/>
                <a:gd name="connsiteY26" fmla="*/ 6197600 h 17484271"/>
                <a:gd name="connsiteX27" fmla="*/ 16591644 w 18526124"/>
                <a:gd name="connsiteY27" fmla="*/ 5776686 h 17484271"/>
                <a:gd name="connsiteX28" fmla="*/ 16707756 w 18526124"/>
                <a:gd name="connsiteY28" fmla="*/ 5515428 h 17484271"/>
                <a:gd name="connsiteX29" fmla="*/ 17027072 w 18526124"/>
                <a:gd name="connsiteY29" fmla="*/ 5109028 h 17484271"/>
                <a:gd name="connsiteX30" fmla="*/ 17085128 w 18526124"/>
                <a:gd name="connsiteY30" fmla="*/ 5138059 h 17484271"/>
                <a:gd name="connsiteX31" fmla="*/ 17128672 w 18526124"/>
                <a:gd name="connsiteY31" fmla="*/ 5471885 h 17484271"/>
                <a:gd name="connsiteX32" fmla="*/ 17041588 w 18526124"/>
                <a:gd name="connsiteY32" fmla="*/ 5660571 h 17484271"/>
                <a:gd name="connsiteX33" fmla="*/ 17012556 w 18526124"/>
                <a:gd name="connsiteY33" fmla="*/ 5907314 h 17484271"/>
                <a:gd name="connsiteX34" fmla="*/ 16881928 w 18526124"/>
                <a:gd name="connsiteY34" fmla="*/ 6066972 h 17484271"/>
                <a:gd name="connsiteX35" fmla="*/ 16722272 w 18526124"/>
                <a:gd name="connsiteY35" fmla="*/ 6386285 h 17484271"/>
                <a:gd name="connsiteX36" fmla="*/ 16315872 w 18526124"/>
                <a:gd name="connsiteY36" fmla="*/ 6937829 h 17484271"/>
                <a:gd name="connsiteX37" fmla="*/ 16315872 w 18526124"/>
                <a:gd name="connsiteY37" fmla="*/ 7184572 h 17484271"/>
                <a:gd name="connsiteX38" fmla="*/ 16243300 w 18526124"/>
                <a:gd name="connsiteY38" fmla="*/ 7416801 h 17484271"/>
                <a:gd name="connsiteX39" fmla="*/ 16455304 w 18526124"/>
                <a:gd name="connsiteY39" fmla="*/ 8092564 h 17484271"/>
                <a:gd name="connsiteX40" fmla="*/ 16630652 w 18526124"/>
                <a:gd name="connsiteY40" fmla="*/ 8206921 h 17484271"/>
                <a:gd name="connsiteX41" fmla="*/ 16630652 w 18526124"/>
                <a:gd name="connsiteY41" fmla="*/ 8330746 h 17484271"/>
                <a:gd name="connsiteX42" fmla="*/ 16725900 w 18526124"/>
                <a:gd name="connsiteY42" fmla="*/ 8435521 h 17484271"/>
                <a:gd name="connsiteX43" fmla="*/ 16735424 w 18526124"/>
                <a:gd name="connsiteY43" fmla="*/ 8721271 h 17484271"/>
                <a:gd name="connsiteX44" fmla="*/ 16878300 w 18526124"/>
                <a:gd name="connsiteY44" fmla="*/ 8940346 h 17484271"/>
                <a:gd name="connsiteX45" fmla="*/ 17059276 w 18526124"/>
                <a:gd name="connsiteY45" fmla="*/ 9397546 h 17484271"/>
                <a:gd name="connsiteX46" fmla="*/ 17211676 w 18526124"/>
                <a:gd name="connsiteY46" fmla="*/ 9540421 h 17484271"/>
                <a:gd name="connsiteX47" fmla="*/ 17268824 w 18526124"/>
                <a:gd name="connsiteY47" fmla="*/ 9635671 h 17484271"/>
                <a:gd name="connsiteX48" fmla="*/ 17535524 w 18526124"/>
                <a:gd name="connsiteY48" fmla="*/ 9711871 h 17484271"/>
                <a:gd name="connsiteX49" fmla="*/ 17649824 w 18526124"/>
                <a:gd name="connsiteY49" fmla="*/ 9521371 h 17484271"/>
                <a:gd name="connsiteX50" fmla="*/ 17811748 w 18526124"/>
                <a:gd name="connsiteY50" fmla="*/ 9454696 h 17484271"/>
                <a:gd name="connsiteX51" fmla="*/ 17859376 w 18526124"/>
                <a:gd name="connsiteY51" fmla="*/ 9368971 h 17484271"/>
                <a:gd name="connsiteX52" fmla="*/ 17983200 w 18526124"/>
                <a:gd name="connsiteY52" fmla="*/ 9292771 h 17484271"/>
                <a:gd name="connsiteX53" fmla="*/ 18078452 w 18526124"/>
                <a:gd name="connsiteY53" fmla="*/ 9178471 h 17484271"/>
                <a:gd name="connsiteX54" fmla="*/ 18278476 w 18526124"/>
                <a:gd name="connsiteY54" fmla="*/ 9235621 h 17484271"/>
                <a:gd name="connsiteX55" fmla="*/ 18364200 w 18526124"/>
                <a:gd name="connsiteY55" fmla="*/ 9149896 h 17484271"/>
                <a:gd name="connsiteX56" fmla="*/ 18526124 w 18526124"/>
                <a:gd name="connsiteY56" fmla="*/ 9187996 h 17484271"/>
                <a:gd name="connsiteX57" fmla="*/ 18488024 w 18526124"/>
                <a:gd name="connsiteY57" fmla="*/ 9273721 h 17484271"/>
                <a:gd name="connsiteX58" fmla="*/ 18354676 w 18526124"/>
                <a:gd name="connsiteY58" fmla="*/ 9397546 h 17484271"/>
                <a:gd name="connsiteX59" fmla="*/ 18278476 w 18526124"/>
                <a:gd name="connsiteY59" fmla="*/ 9416596 h 17484271"/>
                <a:gd name="connsiteX60" fmla="*/ 18097500 w 18526124"/>
                <a:gd name="connsiteY60" fmla="*/ 9521371 h 17484271"/>
                <a:gd name="connsiteX61" fmla="*/ 18040348 w 18526124"/>
                <a:gd name="connsiteY61" fmla="*/ 9473746 h 17484271"/>
                <a:gd name="connsiteX62" fmla="*/ 17973676 w 18526124"/>
                <a:gd name="connsiteY62" fmla="*/ 9483271 h 17484271"/>
                <a:gd name="connsiteX63" fmla="*/ 17830800 w 18526124"/>
                <a:gd name="connsiteY63" fmla="*/ 9645196 h 17484271"/>
                <a:gd name="connsiteX64" fmla="*/ 17735548 w 18526124"/>
                <a:gd name="connsiteY64" fmla="*/ 9816646 h 17484271"/>
                <a:gd name="connsiteX65" fmla="*/ 17735548 w 18526124"/>
                <a:gd name="connsiteY65" fmla="*/ 9959521 h 17484271"/>
                <a:gd name="connsiteX66" fmla="*/ 17668876 w 18526124"/>
                <a:gd name="connsiteY66" fmla="*/ 10016671 h 17484271"/>
                <a:gd name="connsiteX67" fmla="*/ 17573624 w 18526124"/>
                <a:gd name="connsiteY67" fmla="*/ 10083346 h 17484271"/>
                <a:gd name="connsiteX68" fmla="*/ 17335500 w 18526124"/>
                <a:gd name="connsiteY68" fmla="*/ 10026196 h 17484271"/>
                <a:gd name="connsiteX69" fmla="*/ 16983076 w 18526124"/>
                <a:gd name="connsiteY69" fmla="*/ 10092871 h 17484271"/>
                <a:gd name="connsiteX70" fmla="*/ 16840200 w 18526124"/>
                <a:gd name="connsiteY70" fmla="*/ 10121446 h 17484271"/>
                <a:gd name="connsiteX71" fmla="*/ 16668748 w 18526124"/>
                <a:gd name="connsiteY71" fmla="*/ 10273846 h 17484271"/>
                <a:gd name="connsiteX72" fmla="*/ 16611600 w 18526124"/>
                <a:gd name="connsiteY72" fmla="*/ 10283371 h 17484271"/>
                <a:gd name="connsiteX73" fmla="*/ 16525876 w 18526124"/>
                <a:gd name="connsiteY73" fmla="*/ 10178596 h 17484271"/>
                <a:gd name="connsiteX74" fmla="*/ 16363948 w 18526124"/>
                <a:gd name="connsiteY74" fmla="*/ 10283371 h 17484271"/>
                <a:gd name="connsiteX75" fmla="*/ 16363948 w 18526124"/>
                <a:gd name="connsiteY75" fmla="*/ 10464346 h 17484271"/>
                <a:gd name="connsiteX76" fmla="*/ 16287748 w 18526124"/>
                <a:gd name="connsiteY76" fmla="*/ 10531021 h 17484271"/>
                <a:gd name="connsiteX77" fmla="*/ 16278224 w 18526124"/>
                <a:gd name="connsiteY77" fmla="*/ 10616746 h 17484271"/>
                <a:gd name="connsiteX78" fmla="*/ 16125824 w 18526124"/>
                <a:gd name="connsiteY78" fmla="*/ 10711996 h 17484271"/>
                <a:gd name="connsiteX79" fmla="*/ 16097252 w 18526124"/>
                <a:gd name="connsiteY79" fmla="*/ 10826296 h 17484271"/>
                <a:gd name="connsiteX80" fmla="*/ 15916276 w 18526124"/>
                <a:gd name="connsiteY80" fmla="*/ 10921546 h 17484271"/>
                <a:gd name="connsiteX81" fmla="*/ 15621000 w 18526124"/>
                <a:gd name="connsiteY81" fmla="*/ 10845346 h 17484271"/>
                <a:gd name="connsiteX82" fmla="*/ 15525748 w 18526124"/>
                <a:gd name="connsiteY82" fmla="*/ 10702471 h 17484271"/>
                <a:gd name="connsiteX83" fmla="*/ 15544800 w 18526124"/>
                <a:gd name="connsiteY83" fmla="*/ 10607221 h 17484271"/>
                <a:gd name="connsiteX84" fmla="*/ 15392400 w 18526124"/>
                <a:gd name="connsiteY84" fmla="*/ 10578646 h 17484271"/>
                <a:gd name="connsiteX85" fmla="*/ 15297148 w 18526124"/>
                <a:gd name="connsiteY85" fmla="*/ 10664371 h 17484271"/>
                <a:gd name="connsiteX86" fmla="*/ 15182852 w 18526124"/>
                <a:gd name="connsiteY86" fmla="*/ 10959646 h 17484271"/>
                <a:gd name="connsiteX87" fmla="*/ 15411452 w 18526124"/>
                <a:gd name="connsiteY87" fmla="*/ 11112046 h 17484271"/>
                <a:gd name="connsiteX88" fmla="*/ 15001876 w 18526124"/>
                <a:gd name="connsiteY88" fmla="*/ 11064421 h 17484271"/>
                <a:gd name="connsiteX89" fmla="*/ 14678024 w 18526124"/>
                <a:gd name="connsiteY89" fmla="*/ 11007271 h 17484271"/>
                <a:gd name="connsiteX90" fmla="*/ 14420852 w 18526124"/>
                <a:gd name="connsiteY90" fmla="*/ 11092996 h 17484271"/>
                <a:gd name="connsiteX91" fmla="*/ 14116052 w 18526124"/>
                <a:gd name="connsiteY91" fmla="*/ 10978696 h 17484271"/>
                <a:gd name="connsiteX92" fmla="*/ 14116052 w 18526124"/>
                <a:gd name="connsiteY92" fmla="*/ 10892971 h 17484271"/>
                <a:gd name="connsiteX93" fmla="*/ 13935076 w 18526124"/>
                <a:gd name="connsiteY93" fmla="*/ 10807246 h 17484271"/>
                <a:gd name="connsiteX94" fmla="*/ 13430252 w 18526124"/>
                <a:gd name="connsiteY94" fmla="*/ 10892971 h 17484271"/>
                <a:gd name="connsiteX95" fmla="*/ 12439616 w 18526124"/>
                <a:gd name="connsiteY95" fmla="*/ 11624373 h 17484271"/>
                <a:gd name="connsiteX96" fmla="*/ 12439652 w 18526124"/>
                <a:gd name="connsiteY96" fmla="*/ 11626396 h 17484271"/>
                <a:gd name="connsiteX97" fmla="*/ 11706224 w 18526124"/>
                <a:gd name="connsiteY97" fmla="*/ 12293146 h 17484271"/>
                <a:gd name="connsiteX98" fmla="*/ 10982324 w 18526124"/>
                <a:gd name="connsiteY98" fmla="*/ 13464721 h 17484271"/>
                <a:gd name="connsiteX99" fmla="*/ 10868024 w 18526124"/>
                <a:gd name="connsiteY99" fmla="*/ 14026696 h 17484271"/>
                <a:gd name="connsiteX100" fmla="*/ 10925176 w 18526124"/>
                <a:gd name="connsiteY100" fmla="*/ 14245771 h 17484271"/>
                <a:gd name="connsiteX101" fmla="*/ 10858500 w 18526124"/>
                <a:gd name="connsiteY101" fmla="*/ 14855371 h 17484271"/>
                <a:gd name="connsiteX102" fmla="*/ 10668000 w 18526124"/>
                <a:gd name="connsiteY102" fmla="*/ 15064921 h 17484271"/>
                <a:gd name="connsiteX103" fmla="*/ 10677524 w 18526124"/>
                <a:gd name="connsiteY103" fmla="*/ 15350671 h 17484271"/>
                <a:gd name="connsiteX104" fmla="*/ 10544176 w 18526124"/>
                <a:gd name="connsiteY104" fmla="*/ 15169696 h 17484271"/>
                <a:gd name="connsiteX105" fmla="*/ 10439400 w 18526124"/>
                <a:gd name="connsiteY105" fmla="*/ 15083971 h 17484271"/>
                <a:gd name="connsiteX106" fmla="*/ 10353676 w 18526124"/>
                <a:gd name="connsiteY106" fmla="*/ 14883946 h 17484271"/>
                <a:gd name="connsiteX107" fmla="*/ 9915524 w 18526124"/>
                <a:gd name="connsiteY107" fmla="*/ 14607721 h 17484271"/>
                <a:gd name="connsiteX108" fmla="*/ 9839324 w 18526124"/>
                <a:gd name="connsiteY108" fmla="*/ 14464846 h 17484271"/>
                <a:gd name="connsiteX109" fmla="*/ 9334500 w 18526124"/>
                <a:gd name="connsiteY109" fmla="*/ 14379121 h 17484271"/>
                <a:gd name="connsiteX110" fmla="*/ 9096376 w 18526124"/>
                <a:gd name="connsiteY110" fmla="*/ 14217196 h 17484271"/>
                <a:gd name="connsiteX111" fmla="*/ 8867776 w 18526124"/>
                <a:gd name="connsiteY111" fmla="*/ 14169571 h 17484271"/>
                <a:gd name="connsiteX112" fmla="*/ 8715376 w 18526124"/>
                <a:gd name="connsiteY112" fmla="*/ 14007646 h 17484271"/>
                <a:gd name="connsiteX113" fmla="*/ 8191500 w 18526124"/>
                <a:gd name="connsiteY113" fmla="*/ 13759996 h 17484271"/>
                <a:gd name="connsiteX114" fmla="*/ 7620000 w 18526124"/>
                <a:gd name="connsiteY114" fmla="*/ 13388521 h 17484271"/>
                <a:gd name="connsiteX115" fmla="*/ 7400924 w 18526124"/>
                <a:gd name="connsiteY115" fmla="*/ 13064671 h 17484271"/>
                <a:gd name="connsiteX116" fmla="*/ 7000876 w 18526124"/>
                <a:gd name="connsiteY116" fmla="*/ 13007521 h 17484271"/>
                <a:gd name="connsiteX117" fmla="*/ 6896100 w 18526124"/>
                <a:gd name="connsiteY117" fmla="*/ 13007521 h 17484271"/>
                <a:gd name="connsiteX118" fmla="*/ 6543676 w 18526124"/>
                <a:gd name="connsiteY118" fmla="*/ 12588421 h 17484271"/>
                <a:gd name="connsiteX119" fmla="*/ 5789984 w 18526124"/>
                <a:gd name="connsiteY119" fmla="*/ 12371735 h 17484271"/>
                <a:gd name="connsiteX120" fmla="*/ 4991100 w 18526124"/>
                <a:gd name="connsiteY120" fmla="*/ 12607471 h 17484271"/>
                <a:gd name="connsiteX121" fmla="*/ 4352924 w 18526124"/>
                <a:gd name="connsiteY121" fmla="*/ 13131346 h 17484271"/>
                <a:gd name="connsiteX122" fmla="*/ 4219576 w 18526124"/>
                <a:gd name="connsiteY122" fmla="*/ 13159921 h 17484271"/>
                <a:gd name="connsiteX123" fmla="*/ 3781424 w 18526124"/>
                <a:gd name="connsiteY123" fmla="*/ 13721896 h 17484271"/>
                <a:gd name="connsiteX124" fmla="*/ 3629024 w 18526124"/>
                <a:gd name="connsiteY124" fmla="*/ 13683796 h 17484271"/>
                <a:gd name="connsiteX125" fmla="*/ 3505200 w 18526124"/>
                <a:gd name="connsiteY125" fmla="*/ 13417096 h 17484271"/>
                <a:gd name="connsiteX126" fmla="*/ 3409948 w 18526124"/>
                <a:gd name="connsiteY126" fmla="*/ 13064671 h 17484271"/>
                <a:gd name="connsiteX127" fmla="*/ 3048000 w 18526124"/>
                <a:gd name="connsiteY127" fmla="*/ 12902746 h 17484271"/>
                <a:gd name="connsiteX128" fmla="*/ 3086100 w 18526124"/>
                <a:gd name="connsiteY128" fmla="*/ 12759871 h 17484271"/>
                <a:gd name="connsiteX129" fmla="*/ 2752724 w 18526124"/>
                <a:gd name="connsiteY129" fmla="*/ 12531271 h 17484271"/>
                <a:gd name="connsiteX130" fmla="*/ 2476500 w 18526124"/>
                <a:gd name="connsiteY130" fmla="*/ 12655096 h 17484271"/>
                <a:gd name="connsiteX131" fmla="*/ 2324100 w 18526124"/>
                <a:gd name="connsiteY131" fmla="*/ 12531271 h 17484271"/>
                <a:gd name="connsiteX132" fmla="*/ 2152652 w 18526124"/>
                <a:gd name="connsiteY132" fmla="*/ 12588421 h 17484271"/>
                <a:gd name="connsiteX133" fmla="*/ 2101048 w 18526124"/>
                <a:gd name="connsiteY133" fmla="*/ 12582438 h 17484271"/>
                <a:gd name="connsiteX134" fmla="*/ 1704976 w 18526124"/>
                <a:gd name="connsiteY134" fmla="*/ 13102771 h 17484271"/>
                <a:gd name="connsiteX135" fmla="*/ 1552576 w 18526124"/>
                <a:gd name="connsiteY135" fmla="*/ 13779046 h 17484271"/>
                <a:gd name="connsiteX136" fmla="*/ 1619252 w 18526124"/>
                <a:gd name="connsiteY136" fmla="*/ 14007646 h 17484271"/>
                <a:gd name="connsiteX137" fmla="*/ 1924052 w 18526124"/>
                <a:gd name="connsiteY137" fmla="*/ 14045746 h 17484271"/>
                <a:gd name="connsiteX138" fmla="*/ 2324100 w 18526124"/>
                <a:gd name="connsiteY138" fmla="*/ 14474371 h 17484271"/>
                <a:gd name="connsiteX139" fmla="*/ 2486024 w 18526124"/>
                <a:gd name="connsiteY139" fmla="*/ 14550571 h 17484271"/>
                <a:gd name="connsiteX140" fmla="*/ 2886076 w 18526124"/>
                <a:gd name="connsiteY140" fmla="*/ 14407696 h 17484271"/>
                <a:gd name="connsiteX141" fmla="*/ 3048000 w 18526124"/>
                <a:gd name="connsiteY141" fmla="*/ 14493421 h 17484271"/>
                <a:gd name="connsiteX142" fmla="*/ 3190876 w 18526124"/>
                <a:gd name="connsiteY142" fmla="*/ 14874421 h 17484271"/>
                <a:gd name="connsiteX143" fmla="*/ 3467100 w 18526124"/>
                <a:gd name="connsiteY143" fmla="*/ 15026821 h 17484271"/>
                <a:gd name="connsiteX144" fmla="*/ 3581400 w 18526124"/>
                <a:gd name="connsiteY144" fmla="*/ 15331621 h 17484271"/>
                <a:gd name="connsiteX145" fmla="*/ 3943348 w 18526124"/>
                <a:gd name="connsiteY145" fmla="*/ 15407821 h 17484271"/>
                <a:gd name="connsiteX146" fmla="*/ 4219576 w 18526124"/>
                <a:gd name="connsiteY146" fmla="*/ 15579271 h 17484271"/>
                <a:gd name="connsiteX147" fmla="*/ 4200524 w 18526124"/>
                <a:gd name="connsiteY147" fmla="*/ 15684046 h 17484271"/>
                <a:gd name="connsiteX148" fmla="*/ 4333876 w 18526124"/>
                <a:gd name="connsiteY148" fmla="*/ 15750721 h 17484271"/>
                <a:gd name="connsiteX149" fmla="*/ 4343400 w 18526124"/>
                <a:gd name="connsiteY149" fmla="*/ 15826921 h 17484271"/>
                <a:gd name="connsiteX150" fmla="*/ 4229100 w 18526124"/>
                <a:gd name="connsiteY150" fmla="*/ 15903121 h 17484271"/>
                <a:gd name="connsiteX151" fmla="*/ 4067176 w 18526124"/>
                <a:gd name="connsiteY151" fmla="*/ 15865021 h 17484271"/>
                <a:gd name="connsiteX152" fmla="*/ 4000500 w 18526124"/>
                <a:gd name="connsiteY152" fmla="*/ 16103146 h 17484271"/>
                <a:gd name="connsiteX153" fmla="*/ 3657600 w 18526124"/>
                <a:gd name="connsiteY153" fmla="*/ 16207921 h 17484271"/>
                <a:gd name="connsiteX154" fmla="*/ 3581400 w 18526124"/>
                <a:gd name="connsiteY154" fmla="*/ 16036471 h 17484271"/>
                <a:gd name="connsiteX155" fmla="*/ 3028948 w 18526124"/>
                <a:gd name="connsiteY155" fmla="*/ 15941221 h 17484271"/>
                <a:gd name="connsiteX156" fmla="*/ 2914652 w 18526124"/>
                <a:gd name="connsiteY156" fmla="*/ 16036471 h 17484271"/>
                <a:gd name="connsiteX157" fmla="*/ 2895600 w 18526124"/>
                <a:gd name="connsiteY157" fmla="*/ 15779296 h 17484271"/>
                <a:gd name="connsiteX158" fmla="*/ 2752724 w 18526124"/>
                <a:gd name="connsiteY158" fmla="*/ 15693571 h 17484271"/>
                <a:gd name="connsiteX159" fmla="*/ 2628900 w 18526124"/>
                <a:gd name="connsiteY159" fmla="*/ 15760246 h 17484271"/>
                <a:gd name="connsiteX160" fmla="*/ 2514600 w 18526124"/>
                <a:gd name="connsiteY160" fmla="*/ 16065046 h 17484271"/>
                <a:gd name="connsiteX161" fmla="*/ 2362200 w 18526124"/>
                <a:gd name="connsiteY161" fmla="*/ 16150771 h 17484271"/>
                <a:gd name="connsiteX162" fmla="*/ 2095500 w 18526124"/>
                <a:gd name="connsiteY162" fmla="*/ 16236496 h 17484271"/>
                <a:gd name="connsiteX163" fmla="*/ 2028824 w 18526124"/>
                <a:gd name="connsiteY163" fmla="*/ 16312696 h 17484271"/>
                <a:gd name="connsiteX164" fmla="*/ 2028824 w 18526124"/>
                <a:gd name="connsiteY164" fmla="*/ 16769896 h 17484271"/>
                <a:gd name="connsiteX165" fmla="*/ 2047876 w 18526124"/>
                <a:gd name="connsiteY165" fmla="*/ 16846096 h 17484271"/>
                <a:gd name="connsiteX166" fmla="*/ 1943100 w 18526124"/>
                <a:gd name="connsiteY166" fmla="*/ 16950871 h 17484271"/>
                <a:gd name="connsiteX167" fmla="*/ 1524000 w 18526124"/>
                <a:gd name="connsiteY167" fmla="*/ 17103271 h 17484271"/>
                <a:gd name="connsiteX168" fmla="*/ 1314452 w 18526124"/>
                <a:gd name="connsiteY168" fmla="*/ 17484271 h 17484271"/>
                <a:gd name="connsiteX169" fmla="*/ 1143000 w 18526124"/>
                <a:gd name="connsiteY169" fmla="*/ 17322346 h 17484271"/>
                <a:gd name="connsiteX170" fmla="*/ 933452 w 18526124"/>
                <a:gd name="connsiteY170" fmla="*/ 17379496 h 17484271"/>
                <a:gd name="connsiteX171" fmla="*/ 857252 w 18526124"/>
                <a:gd name="connsiteY171" fmla="*/ 17293771 h 17484271"/>
                <a:gd name="connsiteX172" fmla="*/ 638176 w 18526124"/>
                <a:gd name="connsiteY172" fmla="*/ 16693696 h 17484271"/>
                <a:gd name="connsiteX173" fmla="*/ 733424 w 18526124"/>
                <a:gd name="connsiteY173" fmla="*/ 16293646 h 17484271"/>
                <a:gd name="connsiteX174" fmla="*/ 914400 w 18526124"/>
                <a:gd name="connsiteY174" fmla="*/ 16017421 h 17484271"/>
                <a:gd name="connsiteX175" fmla="*/ 895348 w 18526124"/>
                <a:gd name="connsiteY175" fmla="*/ 15779296 h 17484271"/>
                <a:gd name="connsiteX176" fmla="*/ 1076324 w 18526124"/>
                <a:gd name="connsiteY176" fmla="*/ 15760246 h 17484271"/>
                <a:gd name="connsiteX177" fmla="*/ 1133476 w 18526124"/>
                <a:gd name="connsiteY177" fmla="*/ 14960146 h 17484271"/>
                <a:gd name="connsiteX178" fmla="*/ 733424 w 18526124"/>
                <a:gd name="connsiteY178" fmla="*/ 14474371 h 17484271"/>
                <a:gd name="connsiteX179" fmla="*/ 438148 w 18526124"/>
                <a:gd name="connsiteY179" fmla="*/ 14407696 h 17484271"/>
                <a:gd name="connsiteX180" fmla="*/ 333376 w 18526124"/>
                <a:gd name="connsiteY180" fmla="*/ 14083846 h 17484271"/>
                <a:gd name="connsiteX181" fmla="*/ 76200 w 18526124"/>
                <a:gd name="connsiteY181" fmla="*/ 14055271 h 17484271"/>
                <a:gd name="connsiteX182" fmla="*/ 38100 w 18526124"/>
                <a:gd name="connsiteY182" fmla="*/ 13931446 h 17484271"/>
                <a:gd name="connsiteX183" fmla="*/ 76200 w 18526124"/>
                <a:gd name="connsiteY183" fmla="*/ 13845721 h 17484271"/>
                <a:gd name="connsiteX184" fmla="*/ 0 w 18526124"/>
                <a:gd name="connsiteY184" fmla="*/ 13655221 h 17484271"/>
                <a:gd name="connsiteX185" fmla="*/ 47624 w 18526124"/>
                <a:gd name="connsiteY185" fmla="*/ 13531396 h 17484271"/>
                <a:gd name="connsiteX186" fmla="*/ 161924 w 18526124"/>
                <a:gd name="connsiteY186" fmla="*/ 13407571 h 17484271"/>
                <a:gd name="connsiteX187" fmla="*/ 219076 w 18526124"/>
                <a:gd name="connsiteY187" fmla="*/ 13188496 h 17484271"/>
                <a:gd name="connsiteX188" fmla="*/ 247652 w 18526124"/>
                <a:gd name="connsiteY188" fmla="*/ 12969421 h 17484271"/>
                <a:gd name="connsiteX189" fmla="*/ 161924 w 18526124"/>
                <a:gd name="connsiteY189" fmla="*/ 12512221 h 17484271"/>
                <a:gd name="connsiteX190" fmla="*/ 133348 w 18526124"/>
                <a:gd name="connsiteY190" fmla="*/ 12436021 h 17484271"/>
                <a:gd name="connsiteX191" fmla="*/ 209548 w 18526124"/>
                <a:gd name="connsiteY191" fmla="*/ 12312196 h 17484271"/>
                <a:gd name="connsiteX192" fmla="*/ 237016 w 18526124"/>
                <a:gd name="connsiteY192" fmla="*/ 12313445 h 17484271"/>
                <a:gd name="connsiteX193" fmla="*/ 457200 w 18526124"/>
                <a:gd name="connsiteY193" fmla="*/ 12131221 h 17484271"/>
                <a:gd name="connsiteX194" fmla="*/ 781052 w 18526124"/>
                <a:gd name="connsiteY194" fmla="*/ 12140746 h 17484271"/>
                <a:gd name="connsiteX195" fmla="*/ 904876 w 18526124"/>
                <a:gd name="connsiteY195" fmla="*/ 12074071 h 17484271"/>
                <a:gd name="connsiteX196" fmla="*/ 1019176 w 18526124"/>
                <a:gd name="connsiteY196" fmla="*/ 11883571 h 17484271"/>
                <a:gd name="connsiteX197" fmla="*/ 1162052 w 18526124"/>
                <a:gd name="connsiteY197" fmla="*/ 11883571 h 17484271"/>
                <a:gd name="connsiteX198" fmla="*/ 1171576 w 18526124"/>
                <a:gd name="connsiteY198" fmla="*/ 11778796 h 17484271"/>
                <a:gd name="connsiteX199" fmla="*/ 1266824 w 18526124"/>
                <a:gd name="connsiteY199" fmla="*/ 11597821 h 17484271"/>
                <a:gd name="connsiteX200" fmla="*/ 1390652 w 18526124"/>
                <a:gd name="connsiteY200" fmla="*/ 11693071 h 17484271"/>
                <a:gd name="connsiteX201" fmla="*/ 1466852 w 18526124"/>
                <a:gd name="connsiteY201" fmla="*/ 11788321 h 17484271"/>
                <a:gd name="connsiteX202" fmla="*/ 1657348 w 18526124"/>
                <a:gd name="connsiteY202" fmla="*/ 11750221 h 17484271"/>
                <a:gd name="connsiteX203" fmla="*/ 1666876 w 18526124"/>
                <a:gd name="connsiteY203" fmla="*/ 11502571 h 17484271"/>
                <a:gd name="connsiteX204" fmla="*/ 1800224 w 18526124"/>
                <a:gd name="connsiteY204" fmla="*/ 11378746 h 17484271"/>
                <a:gd name="connsiteX205" fmla="*/ 1981200 w 18526124"/>
                <a:gd name="connsiteY205" fmla="*/ 11083471 h 17484271"/>
                <a:gd name="connsiteX206" fmla="*/ 2314576 w 18526124"/>
                <a:gd name="connsiteY206" fmla="*/ 10864396 h 17484271"/>
                <a:gd name="connsiteX207" fmla="*/ 2343148 w 18526124"/>
                <a:gd name="connsiteY207" fmla="*/ 10759621 h 17484271"/>
                <a:gd name="connsiteX208" fmla="*/ 2247900 w 18526124"/>
                <a:gd name="connsiteY208" fmla="*/ 10635796 h 17484271"/>
                <a:gd name="connsiteX209" fmla="*/ 2019300 w 18526124"/>
                <a:gd name="connsiteY209" fmla="*/ 10273846 h 17484271"/>
                <a:gd name="connsiteX210" fmla="*/ 1695452 w 18526124"/>
                <a:gd name="connsiteY210" fmla="*/ 9883321 h 17484271"/>
                <a:gd name="connsiteX211" fmla="*/ 1800224 w 18526124"/>
                <a:gd name="connsiteY211" fmla="*/ 9559471 h 17484271"/>
                <a:gd name="connsiteX212" fmla="*/ 1781176 w 18526124"/>
                <a:gd name="connsiteY212" fmla="*/ 9426121 h 17484271"/>
                <a:gd name="connsiteX213" fmla="*/ 2028824 w 18526124"/>
                <a:gd name="connsiteY213" fmla="*/ 9445171 h 17484271"/>
                <a:gd name="connsiteX214" fmla="*/ 2105024 w 18526124"/>
                <a:gd name="connsiteY214" fmla="*/ 9407071 h 17484271"/>
                <a:gd name="connsiteX215" fmla="*/ 2162176 w 18526124"/>
                <a:gd name="connsiteY215" fmla="*/ 9283246 h 17484271"/>
                <a:gd name="connsiteX216" fmla="*/ 2247900 w 18526124"/>
                <a:gd name="connsiteY216" fmla="*/ 9283246 h 17484271"/>
                <a:gd name="connsiteX217" fmla="*/ 2524124 w 18526124"/>
                <a:gd name="connsiteY217" fmla="*/ 9559471 h 17484271"/>
                <a:gd name="connsiteX218" fmla="*/ 2619376 w 18526124"/>
                <a:gd name="connsiteY218" fmla="*/ 9559471 h 17484271"/>
                <a:gd name="connsiteX219" fmla="*/ 2705100 w 18526124"/>
                <a:gd name="connsiteY219" fmla="*/ 9635671 h 17484271"/>
                <a:gd name="connsiteX220" fmla="*/ 2695576 w 18526124"/>
                <a:gd name="connsiteY220" fmla="*/ 9759496 h 17484271"/>
                <a:gd name="connsiteX221" fmla="*/ 3105148 w 18526124"/>
                <a:gd name="connsiteY221" fmla="*/ 9930946 h 17484271"/>
                <a:gd name="connsiteX222" fmla="*/ 3181348 w 18526124"/>
                <a:gd name="connsiteY222" fmla="*/ 10035721 h 17484271"/>
                <a:gd name="connsiteX223" fmla="*/ 3371852 w 18526124"/>
                <a:gd name="connsiteY223" fmla="*/ 9940471 h 17484271"/>
                <a:gd name="connsiteX224" fmla="*/ 3457576 w 18526124"/>
                <a:gd name="connsiteY224" fmla="*/ 9959521 h 17484271"/>
                <a:gd name="connsiteX225" fmla="*/ 3571876 w 18526124"/>
                <a:gd name="connsiteY225" fmla="*/ 9940471 h 17484271"/>
                <a:gd name="connsiteX226" fmla="*/ 3743324 w 18526124"/>
                <a:gd name="connsiteY226" fmla="*/ 9807121 h 17484271"/>
                <a:gd name="connsiteX227" fmla="*/ 3819524 w 18526124"/>
                <a:gd name="connsiteY227" fmla="*/ 9807121 h 17484271"/>
                <a:gd name="connsiteX228" fmla="*/ 3857624 w 18526124"/>
                <a:gd name="connsiteY228" fmla="*/ 10054771 h 17484271"/>
                <a:gd name="connsiteX229" fmla="*/ 4314824 w 18526124"/>
                <a:gd name="connsiteY229" fmla="*/ 10235746 h 17484271"/>
                <a:gd name="connsiteX230" fmla="*/ 4705348 w 18526124"/>
                <a:gd name="connsiteY230" fmla="*/ 10045246 h 17484271"/>
                <a:gd name="connsiteX231" fmla="*/ 5048252 w 18526124"/>
                <a:gd name="connsiteY231" fmla="*/ 9473746 h 17484271"/>
                <a:gd name="connsiteX232" fmla="*/ 5115828 w 18526124"/>
                <a:gd name="connsiteY232" fmla="*/ 9113329 h 17484271"/>
                <a:gd name="connsiteX233" fmla="*/ 5096328 w 18526124"/>
                <a:gd name="connsiteY233" fmla="*/ 9114971 h 17484271"/>
                <a:gd name="connsiteX234" fmla="*/ 4835072 w 18526124"/>
                <a:gd name="connsiteY234" fmla="*/ 8636001 h 17484271"/>
                <a:gd name="connsiteX235" fmla="*/ 4965700 w 18526124"/>
                <a:gd name="connsiteY235" fmla="*/ 8418286 h 17484271"/>
                <a:gd name="connsiteX236" fmla="*/ 4965700 w 18526124"/>
                <a:gd name="connsiteY236" fmla="*/ 8287658 h 17484271"/>
                <a:gd name="connsiteX237" fmla="*/ 4864100 w 18526124"/>
                <a:gd name="connsiteY237" fmla="*/ 8186058 h 17484271"/>
                <a:gd name="connsiteX238" fmla="*/ 4747988 w 18526124"/>
                <a:gd name="connsiteY238" fmla="*/ 7779658 h 17484271"/>
                <a:gd name="connsiteX239" fmla="*/ 4849588 w 18526124"/>
                <a:gd name="connsiteY239" fmla="*/ 7634515 h 17484271"/>
                <a:gd name="connsiteX240" fmla="*/ 4849588 w 18526124"/>
                <a:gd name="connsiteY240" fmla="*/ 7547429 h 17484271"/>
                <a:gd name="connsiteX241" fmla="*/ 4994728 w 18526124"/>
                <a:gd name="connsiteY241" fmla="*/ 7474858 h 17484271"/>
                <a:gd name="connsiteX242" fmla="*/ 5255988 w 18526124"/>
                <a:gd name="connsiteY242" fmla="*/ 7315201 h 17484271"/>
                <a:gd name="connsiteX243" fmla="*/ 5343072 w 18526124"/>
                <a:gd name="connsiteY243" fmla="*/ 7344229 h 17484271"/>
                <a:gd name="connsiteX244" fmla="*/ 5618844 w 18526124"/>
                <a:gd name="connsiteY244" fmla="*/ 7112002 h 17484271"/>
                <a:gd name="connsiteX245" fmla="*/ 5807528 w 18526124"/>
                <a:gd name="connsiteY245" fmla="*/ 6473371 h 17484271"/>
                <a:gd name="connsiteX246" fmla="*/ 5763988 w 18526124"/>
                <a:gd name="connsiteY246" fmla="*/ 5268687 h 17484271"/>
                <a:gd name="connsiteX247" fmla="*/ 5952672 w 18526124"/>
                <a:gd name="connsiteY247" fmla="*/ 5094514 h 17484271"/>
                <a:gd name="connsiteX248" fmla="*/ 5996212 w 18526124"/>
                <a:gd name="connsiteY248" fmla="*/ 4920344 h 17484271"/>
                <a:gd name="connsiteX249" fmla="*/ 6083300 w 18526124"/>
                <a:gd name="connsiteY249" fmla="*/ 4688116 h 17484271"/>
                <a:gd name="connsiteX250" fmla="*/ 6155872 w 18526124"/>
                <a:gd name="connsiteY250" fmla="*/ 4267202 h 17484271"/>
                <a:gd name="connsiteX251" fmla="*/ 6228444 w 18526124"/>
                <a:gd name="connsiteY251" fmla="*/ 3744687 h 17484271"/>
                <a:gd name="connsiteX252" fmla="*/ 5996212 w 18526124"/>
                <a:gd name="connsiteY252" fmla="*/ 2525485 h 17484271"/>
                <a:gd name="connsiteX253" fmla="*/ 5546272 w 18526124"/>
                <a:gd name="connsiteY253" fmla="*/ 1509485 h 17484271"/>
                <a:gd name="connsiteX254" fmla="*/ 5531756 w 18526124"/>
                <a:gd name="connsiteY254" fmla="*/ 1248228 h 17484271"/>
                <a:gd name="connsiteX255" fmla="*/ 5662388 w 18526124"/>
                <a:gd name="connsiteY255" fmla="*/ 1045028 h 17484271"/>
                <a:gd name="connsiteX256" fmla="*/ 5662388 w 18526124"/>
                <a:gd name="connsiteY256" fmla="*/ 972457 h 17484271"/>
                <a:gd name="connsiteX257" fmla="*/ 5749472 w 18526124"/>
                <a:gd name="connsiteY257" fmla="*/ 769257 h 17484271"/>
                <a:gd name="connsiteX258" fmla="*/ 5691412 w 18526124"/>
                <a:gd name="connsiteY258" fmla="*/ 595085 h 17484271"/>
                <a:gd name="connsiteX259" fmla="*/ 5705928 w 18526124"/>
                <a:gd name="connsiteY259" fmla="*/ 362857 h 17484271"/>
                <a:gd name="connsiteX260" fmla="*/ 5952672 w 18526124"/>
                <a:gd name="connsiteY260" fmla="*/ 551542 h 17484271"/>
                <a:gd name="connsiteX261" fmla="*/ 6083300 w 18526124"/>
                <a:gd name="connsiteY261" fmla="*/ 595085 h 17484271"/>
                <a:gd name="connsiteX262" fmla="*/ 6359072 w 18526124"/>
                <a:gd name="connsiteY262" fmla="*/ 478971 h 17484271"/>
                <a:gd name="connsiteX263" fmla="*/ 6431644 w 18526124"/>
                <a:gd name="connsiteY263" fmla="*/ 348342 h 17484271"/>
                <a:gd name="connsiteX264" fmla="*/ 6489700 w 18526124"/>
                <a:gd name="connsiteY264" fmla="*/ 87085 h 174842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</a:cxnLst>
              <a:rect l="l" t="t" r="r" b="b"/>
              <a:pathLst>
                <a:path w="18526124" h="17484271">
                  <a:moveTo>
                    <a:pt x="6663872" y="0"/>
                  </a:moveTo>
                  <a:lnTo>
                    <a:pt x="6779988" y="217714"/>
                  </a:lnTo>
                  <a:lnTo>
                    <a:pt x="6939644" y="348342"/>
                  </a:lnTo>
                  <a:lnTo>
                    <a:pt x="7012212" y="609600"/>
                  </a:lnTo>
                  <a:lnTo>
                    <a:pt x="7375072" y="798285"/>
                  </a:lnTo>
                  <a:lnTo>
                    <a:pt x="8318500" y="2061028"/>
                  </a:lnTo>
                  <a:lnTo>
                    <a:pt x="8405588" y="2133600"/>
                  </a:lnTo>
                  <a:lnTo>
                    <a:pt x="8536212" y="2423885"/>
                  </a:lnTo>
                  <a:lnTo>
                    <a:pt x="8594272" y="2496457"/>
                  </a:lnTo>
                  <a:lnTo>
                    <a:pt x="8637812" y="2685142"/>
                  </a:lnTo>
                  <a:lnTo>
                    <a:pt x="8841012" y="2830285"/>
                  </a:lnTo>
                  <a:lnTo>
                    <a:pt x="8928100" y="3004458"/>
                  </a:lnTo>
                  <a:lnTo>
                    <a:pt x="9232900" y="3556000"/>
                  </a:lnTo>
                  <a:lnTo>
                    <a:pt x="9668328" y="3889830"/>
                  </a:lnTo>
                  <a:lnTo>
                    <a:pt x="9929588" y="4281714"/>
                  </a:lnTo>
                  <a:lnTo>
                    <a:pt x="10960100" y="5036457"/>
                  </a:lnTo>
                  <a:lnTo>
                    <a:pt x="11061700" y="5239657"/>
                  </a:lnTo>
                  <a:lnTo>
                    <a:pt x="11961588" y="5747657"/>
                  </a:lnTo>
                  <a:lnTo>
                    <a:pt x="13761356" y="6183085"/>
                  </a:lnTo>
                  <a:lnTo>
                    <a:pt x="13790388" y="6473371"/>
                  </a:lnTo>
                  <a:lnTo>
                    <a:pt x="13906500" y="6560457"/>
                  </a:lnTo>
                  <a:lnTo>
                    <a:pt x="13993588" y="6749142"/>
                  </a:lnTo>
                  <a:lnTo>
                    <a:pt x="14937012" y="7010400"/>
                  </a:lnTo>
                  <a:lnTo>
                    <a:pt x="15488556" y="6923314"/>
                  </a:lnTo>
                  <a:lnTo>
                    <a:pt x="15807872" y="6473371"/>
                  </a:lnTo>
                  <a:lnTo>
                    <a:pt x="16083644" y="6284686"/>
                  </a:lnTo>
                  <a:lnTo>
                    <a:pt x="16112672" y="6197600"/>
                  </a:lnTo>
                  <a:lnTo>
                    <a:pt x="16591644" y="5776686"/>
                  </a:lnTo>
                  <a:lnTo>
                    <a:pt x="16707756" y="5515428"/>
                  </a:lnTo>
                  <a:lnTo>
                    <a:pt x="17027072" y="5109028"/>
                  </a:lnTo>
                  <a:lnTo>
                    <a:pt x="17085128" y="5138059"/>
                  </a:lnTo>
                  <a:lnTo>
                    <a:pt x="17128672" y="5471885"/>
                  </a:lnTo>
                  <a:lnTo>
                    <a:pt x="17041588" y="5660571"/>
                  </a:lnTo>
                  <a:lnTo>
                    <a:pt x="17012556" y="5907314"/>
                  </a:lnTo>
                  <a:lnTo>
                    <a:pt x="16881928" y="6066972"/>
                  </a:lnTo>
                  <a:lnTo>
                    <a:pt x="16722272" y="6386285"/>
                  </a:lnTo>
                  <a:lnTo>
                    <a:pt x="16315872" y="6937829"/>
                  </a:lnTo>
                  <a:lnTo>
                    <a:pt x="16315872" y="7184572"/>
                  </a:lnTo>
                  <a:lnTo>
                    <a:pt x="16243300" y="7416801"/>
                  </a:lnTo>
                  <a:lnTo>
                    <a:pt x="16455304" y="8092564"/>
                  </a:lnTo>
                  <a:lnTo>
                    <a:pt x="16630652" y="8206921"/>
                  </a:lnTo>
                  <a:lnTo>
                    <a:pt x="16630652" y="8330746"/>
                  </a:lnTo>
                  <a:lnTo>
                    <a:pt x="16725900" y="8435521"/>
                  </a:lnTo>
                  <a:lnTo>
                    <a:pt x="16735424" y="8721271"/>
                  </a:lnTo>
                  <a:lnTo>
                    <a:pt x="16878300" y="8940346"/>
                  </a:lnTo>
                  <a:lnTo>
                    <a:pt x="17059276" y="9397546"/>
                  </a:lnTo>
                  <a:lnTo>
                    <a:pt x="17211676" y="9540421"/>
                  </a:lnTo>
                  <a:lnTo>
                    <a:pt x="17268824" y="9635671"/>
                  </a:lnTo>
                  <a:lnTo>
                    <a:pt x="17535524" y="9711871"/>
                  </a:lnTo>
                  <a:lnTo>
                    <a:pt x="17649824" y="9521371"/>
                  </a:lnTo>
                  <a:lnTo>
                    <a:pt x="17811748" y="9454696"/>
                  </a:lnTo>
                  <a:lnTo>
                    <a:pt x="17859376" y="9368971"/>
                  </a:lnTo>
                  <a:lnTo>
                    <a:pt x="17983200" y="9292771"/>
                  </a:lnTo>
                  <a:lnTo>
                    <a:pt x="18078452" y="9178471"/>
                  </a:lnTo>
                  <a:lnTo>
                    <a:pt x="18278476" y="9235621"/>
                  </a:lnTo>
                  <a:lnTo>
                    <a:pt x="18364200" y="9149896"/>
                  </a:lnTo>
                  <a:lnTo>
                    <a:pt x="18526124" y="9187996"/>
                  </a:lnTo>
                  <a:lnTo>
                    <a:pt x="18488024" y="9273721"/>
                  </a:lnTo>
                  <a:lnTo>
                    <a:pt x="18354676" y="9397546"/>
                  </a:lnTo>
                  <a:lnTo>
                    <a:pt x="18278476" y="9416596"/>
                  </a:lnTo>
                  <a:lnTo>
                    <a:pt x="18097500" y="9521371"/>
                  </a:lnTo>
                  <a:lnTo>
                    <a:pt x="18040348" y="9473746"/>
                  </a:lnTo>
                  <a:lnTo>
                    <a:pt x="17973676" y="9483271"/>
                  </a:lnTo>
                  <a:lnTo>
                    <a:pt x="17830800" y="9645196"/>
                  </a:lnTo>
                  <a:lnTo>
                    <a:pt x="17735548" y="9816646"/>
                  </a:lnTo>
                  <a:lnTo>
                    <a:pt x="17735548" y="9959521"/>
                  </a:lnTo>
                  <a:lnTo>
                    <a:pt x="17668876" y="10016671"/>
                  </a:lnTo>
                  <a:lnTo>
                    <a:pt x="17573624" y="10083346"/>
                  </a:lnTo>
                  <a:lnTo>
                    <a:pt x="17335500" y="10026196"/>
                  </a:lnTo>
                  <a:lnTo>
                    <a:pt x="16983076" y="10092871"/>
                  </a:lnTo>
                  <a:lnTo>
                    <a:pt x="16840200" y="10121446"/>
                  </a:lnTo>
                  <a:lnTo>
                    <a:pt x="16668748" y="10273846"/>
                  </a:lnTo>
                  <a:lnTo>
                    <a:pt x="16611600" y="10283371"/>
                  </a:lnTo>
                  <a:lnTo>
                    <a:pt x="16525876" y="10178596"/>
                  </a:lnTo>
                  <a:lnTo>
                    <a:pt x="16363948" y="10283371"/>
                  </a:lnTo>
                  <a:lnTo>
                    <a:pt x="16363948" y="10464346"/>
                  </a:lnTo>
                  <a:lnTo>
                    <a:pt x="16287748" y="10531021"/>
                  </a:lnTo>
                  <a:lnTo>
                    <a:pt x="16278224" y="10616746"/>
                  </a:lnTo>
                  <a:lnTo>
                    <a:pt x="16125824" y="10711996"/>
                  </a:lnTo>
                  <a:lnTo>
                    <a:pt x="16097252" y="10826296"/>
                  </a:lnTo>
                  <a:lnTo>
                    <a:pt x="15916276" y="10921546"/>
                  </a:lnTo>
                  <a:lnTo>
                    <a:pt x="15621000" y="10845346"/>
                  </a:lnTo>
                  <a:lnTo>
                    <a:pt x="15525748" y="10702471"/>
                  </a:lnTo>
                  <a:lnTo>
                    <a:pt x="15544800" y="10607221"/>
                  </a:lnTo>
                  <a:lnTo>
                    <a:pt x="15392400" y="10578646"/>
                  </a:lnTo>
                  <a:lnTo>
                    <a:pt x="15297148" y="10664371"/>
                  </a:lnTo>
                  <a:lnTo>
                    <a:pt x="15182852" y="10959646"/>
                  </a:lnTo>
                  <a:lnTo>
                    <a:pt x="15411452" y="11112046"/>
                  </a:lnTo>
                  <a:lnTo>
                    <a:pt x="15001876" y="11064421"/>
                  </a:lnTo>
                  <a:lnTo>
                    <a:pt x="14678024" y="11007271"/>
                  </a:lnTo>
                  <a:lnTo>
                    <a:pt x="14420852" y="11092996"/>
                  </a:lnTo>
                  <a:lnTo>
                    <a:pt x="14116052" y="10978696"/>
                  </a:lnTo>
                  <a:lnTo>
                    <a:pt x="14116052" y="10892971"/>
                  </a:lnTo>
                  <a:lnTo>
                    <a:pt x="13935076" y="10807246"/>
                  </a:lnTo>
                  <a:lnTo>
                    <a:pt x="13430252" y="10892971"/>
                  </a:lnTo>
                  <a:lnTo>
                    <a:pt x="12439616" y="11624373"/>
                  </a:lnTo>
                  <a:lnTo>
                    <a:pt x="12439652" y="11626396"/>
                  </a:lnTo>
                  <a:lnTo>
                    <a:pt x="11706224" y="12293146"/>
                  </a:lnTo>
                  <a:lnTo>
                    <a:pt x="10982324" y="13464721"/>
                  </a:lnTo>
                  <a:lnTo>
                    <a:pt x="10868024" y="14026696"/>
                  </a:lnTo>
                  <a:lnTo>
                    <a:pt x="10925176" y="14245771"/>
                  </a:lnTo>
                  <a:lnTo>
                    <a:pt x="10858500" y="14855371"/>
                  </a:lnTo>
                  <a:lnTo>
                    <a:pt x="10668000" y="15064921"/>
                  </a:lnTo>
                  <a:lnTo>
                    <a:pt x="10677524" y="15350671"/>
                  </a:lnTo>
                  <a:lnTo>
                    <a:pt x="10544176" y="15169696"/>
                  </a:lnTo>
                  <a:lnTo>
                    <a:pt x="10439400" y="15083971"/>
                  </a:lnTo>
                  <a:lnTo>
                    <a:pt x="10353676" y="14883946"/>
                  </a:lnTo>
                  <a:lnTo>
                    <a:pt x="9915524" y="14607721"/>
                  </a:lnTo>
                  <a:lnTo>
                    <a:pt x="9839324" y="14464846"/>
                  </a:lnTo>
                  <a:lnTo>
                    <a:pt x="9334500" y="14379121"/>
                  </a:lnTo>
                  <a:lnTo>
                    <a:pt x="9096376" y="14217196"/>
                  </a:lnTo>
                  <a:lnTo>
                    <a:pt x="8867776" y="14169571"/>
                  </a:lnTo>
                  <a:lnTo>
                    <a:pt x="8715376" y="14007646"/>
                  </a:lnTo>
                  <a:lnTo>
                    <a:pt x="8191500" y="13759996"/>
                  </a:lnTo>
                  <a:lnTo>
                    <a:pt x="7620000" y="13388521"/>
                  </a:lnTo>
                  <a:lnTo>
                    <a:pt x="7400924" y="13064671"/>
                  </a:lnTo>
                  <a:lnTo>
                    <a:pt x="7000876" y="13007521"/>
                  </a:lnTo>
                  <a:lnTo>
                    <a:pt x="6896100" y="13007521"/>
                  </a:lnTo>
                  <a:lnTo>
                    <a:pt x="6543676" y="12588421"/>
                  </a:lnTo>
                  <a:lnTo>
                    <a:pt x="5789984" y="12371735"/>
                  </a:lnTo>
                  <a:lnTo>
                    <a:pt x="4991100" y="12607471"/>
                  </a:lnTo>
                  <a:lnTo>
                    <a:pt x="4352924" y="13131346"/>
                  </a:lnTo>
                  <a:lnTo>
                    <a:pt x="4219576" y="13159921"/>
                  </a:lnTo>
                  <a:lnTo>
                    <a:pt x="3781424" y="13721896"/>
                  </a:lnTo>
                  <a:lnTo>
                    <a:pt x="3629024" y="13683796"/>
                  </a:lnTo>
                  <a:lnTo>
                    <a:pt x="3505200" y="13417096"/>
                  </a:lnTo>
                  <a:lnTo>
                    <a:pt x="3409948" y="13064671"/>
                  </a:lnTo>
                  <a:lnTo>
                    <a:pt x="3048000" y="12902746"/>
                  </a:lnTo>
                  <a:lnTo>
                    <a:pt x="3086100" y="12759871"/>
                  </a:lnTo>
                  <a:lnTo>
                    <a:pt x="2752724" y="12531271"/>
                  </a:lnTo>
                  <a:lnTo>
                    <a:pt x="2476500" y="12655096"/>
                  </a:lnTo>
                  <a:lnTo>
                    <a:pt x="2324100" y="12531271"/>
                  </a:lnTo>
                  <a:lnTo>
                    <a:pt x="2152652" y="12588421"/>
                  </a:lnTo>
                  <a:lnTo>
                    <a:pt x="2101048" y="12582438"/>
                  </a:lnTo>
                  <a:lnTo>
                    <a:pt x="1704976" y="13102771"/>
                  </a:lnTo>
                  <a:lnTo>
                    <a:pt x="1552576" y="13779046"/>
                  </a:lnTo>
                  <a:lnTo>
                    <a:pt x="1619252" y="14007646"/>
                  </a:lnTo>
                  <a:lnTo>
                    <a:pt x="1924052" y="14045746"/>
                  </a:lnTo>
                  <a:lnTo>
                    <a:pt x="2324100" y="14474371"/>
                  </a:lnTo>
                  <a:lnTo>
                    <a:pt x="2486024" y="14550571"/>
                  </a:lnTo>
                  <a:lnTo>
                    <a:pt x="2886076" y="14407696"/>
                  </a:lnTo>
                  <a:lnTo>
                    <a:pt x="3048000" y="14493421"/>
                  </a:lnTo>
                  <a:lnTo>
                    <a:pt x="3190876" y="14874421"/>
                  </a:lnTo>
                  <a:lnTo>
                    <a:pt x="3467100" y="15026821"/>
                  </a:lnTo>
                  <a:lnTo>
                    <a:pt x="3581400" y="15331621"/>
                  </a:lnTo>
                  <a:lnTo>
                    <a:pt x="3943348" y="15407821"/>
                  </a:lnTo>
                  <a:lnTo>
                    <a:pt x="4219576" y="15579271"/>
                  </a:lnTo>
                  <a:lnTo>
                    <a:pt x="4200524" y="15684046"/>
                  </a:lnTo>
                  <a:lnTo>
                    <a:pt x="4333876" y="15750721"/>
                  </a:lnTo>
                  <a:lnTo>
                    <a:pt x="4343400" y="15826921"/>
                  </a:lnTo>
                  <a:lnTo>
                    <a:pt x="4229100" y="15903121"/>
                  </a:lnTo>
                  <a:lnTo>
                    <a:pt x="4067176" y="15865021"/>
                  </a:lnTo>
                  <a:lnTo>
                    <a:pt x="4000500" y="16103146"/>
                  </a:lnTo>
                  <a:lnTo>
                    <a:pt x="3657600" y="16207921"/>
                  </a:lnTo>
                  <a:lnTo>
                    <a:pt x="3581400" y="16036471"/>
                  </a:lnTo>
                  <a:lnTo>
                    <a:pt x="3028948" y="15941221"/>
                  </a:lnTo>
                  <a:lnTo>
                    <a:pt x="2914652" y="16036471"/>
                  </a:lnTo>
                  <a:lnTo>
                    <a:pt x="2895600" y="15779296"/>
                  </a:lnTo>
                  <a:lnTo>
                    <a:pt x="2752724" y="15693571"/>
                  </a:lnTo>
                  <a:lnTo>
                    <a:pt x="2628900" y="15760246"/>
                  </a:lnTo>
                  <a:lnTo>
                    <a:pt x="2514600" y="16065046"/>
                  </a:lnTo>
                  <a:lnTo>
                    <a:pt x="2362200" y="16150771"/>
                  </a:lnTo>
                  <a:lnTo>
                    <a:pt x="2095500" y="16236496"/>
                  </a:lnTo>
                  <a:lnTo>
                    <a:pt x="2028824" y="16312696"/>
                  </a:lnTo>
                  <a:lnTo>
                    <a:pt x="2028824" y="16769896"/>
                  </a:lnTo>
                  <a:lnTo>
                    <a:pt x="2047876" y="16846096"/>
                  </a:lnTo>
                  <a:lnTo>
                    <a:pt x="1943100" y="16950871"/>
                  </a:lnTo>
                  <a:lnTo>
                    <a:pt x="1524000" y="17103271"/>
                  </a:lnTo>
                  <a:lnTo>
                    <a:pt x="1314452" y="17484271"/>
                  </a:lnTo>
                  <a:lnTo>
                    <a:pt x="1143000" y="17322346"/>
                  </a:lnTo>
                  <a:lnTo>
                    <a:pt x="933452" y="17379496"/>
                  </a:lnTo>
                  <a:lnTo>
                    <a:pt x="857252" y="17293771"/>
                  </a:lnTo>
                  <a:lnTo>
                    <a:pt x="638176" y="16693696"/>
                  </a:lnTo>
                  <a:lnTo>
                    <a:pt x="733424" y="16293646"/>
                  </a:lnTo>
                  <a:lnTo>
                    <a:pt x="914400" y="16017421"/>
                  </a:lnTo>
                  <a:lnTo>
                    <a:pt x="895348" y="15779296"/>
                  </a:lnTo>
                  <a:lnTo>
                    <a:pt x="1076324" y="15760246"/>
                  </a:lnTo>
                  <a:lnTo>
                    <a:pt x="1133476" y="14960146"/>
                  </a:lnTo>
                  <a:lnTo>
                    <a:pt x="733424" y="14474371"/>
                  </a:lnTo>
                  <a:lnTo>
                    <a:pt x="438148" y="14407696"/>
                  </a:lnTo>
                  <a:lnTo>
                    <a:pt x="333376" y="14083846"/>
                  </a:lnTo>
                  <a:lnTo>
                    <a:pt x="76200" y="14055271"/>
                  </a:lnTo>
                  <a:lnTo>
                    <a:pt x="38100" y="13931446"/>
                  </a:lnTo>
                  <a:lnTo>
                    <a:pt x="76200" y="13845721"/>
                  </a:lnTo>
                  <a:lnTo>
                    <a:pt x="0" y="13655221"/>
                  </a:lnTo>
                  <a:lnTo>
                    <a:pt x="47624" y="13531396"/>
                  </a:lnTo>
                  <a:lnTo>
                    <a:pt x="161924" y="13407571"/>
                  </a:lnTo>
                  <a:lnTo>
                    <a:pt x="219076" y="13188496"/>
                  </a:lnTo>
                  <a:lnTo>
                    <a:pt x="247652" y="12969421"/>
                  </a:lnTo>
                  <a:lnTo>
                    <a:pt x="161924" y="12512221"/>
                  </a:lnTo>
                  <a:lnTo>
                    <a:pt x="133348" y="12436021"/>
                  </a:lnTo>
                  <a:lnTo>
                    <a:pt x="209548" y="12312196"/>
                  </a:lnTo>
                  <a:lnTo>
                    <a:pt x="237016" y="12313445"/>
                  </a:lnTo>
                  <a:lnTo>
                    <a:pt x="457200" y="12131221"/>
                  </a:lnTo>
                  <a:lnTo>
                    <a:pt x="781052" y="12140746"/>
                  </a:lnTo>
                  <a:lnTo>
                    <a:pt x="904876" y="12074071"/>
                  </a:lnTo>
                  <a:lnTo>
                    <a:pt x="1019176" y="11883571"/>
                  </a:lnTo>
                  <a:lnTo>
                    <a:pt x="1162052" y="11883571"/>
                  </a:lnTo>
                  <a:lnTo>
                    <a:pt x="1171576" y="11778796"/>
                  </a:lnTo>
                  <a:lnTo>
                    <a:pt x="1266824" y="11597821"/>
                  </a:lnTo>
                  <a:lnTo>
                    <a:pt x="1390652" y="11693071"/>
                  </a:lnTo>
                  <a:lnTo>
                    <a:pt x="1466852" y="11788321"/>
                  </a:lnTo>
                  <a:lnTo>
                    <a:pt x="1657348" y="11750221"/>
                  </a:lnTo>
                  <a:lnTo>
                    <a:pt x="1666876" y="11502571"/>
                  </a:lnTo>
                  <a:lnTo>
                    <a:pt x="1800224" y="11378746"/>
                  </a:lnTo>
                  <a:lnTo>
                    <a:pt x="1981200" y="11083471"/>
                  </a:lnTo>
                  <a:lnTo>
                    <a:pt x="2314576" y="10864396"/>
                  </a:lnTo>
                  <a:lnTo>
                    <a:pt x="2343148" y="10759621"/>
                  </a:lnTo>
                  <a:lnTo>
                    <a:pt x="2247900" y="10635796"/>
                  </a:lnTo>
                  <a:lnTo>
                    <a:pt x="2019300" y="10273846"/>
                  </a:lnTo>
                  <a:lnTo>
                    <a:pt x="1695452" y="9883321"/>
                  </a:lnTo>
                  <a:lnTo>
                    <a:pt x="1800224" y="9559471"/>
                  </a:lnTo>
                  <a:lnTo>
                    <a:pt x="1781176" y="9426121"/>
                  </a:lnTo>
                  <a:lnTo>
                    <a:pt x="2028824" y="9445171"/>
                  </a:lnTo>
                  <a:lnTo>
                    <a:pt x="2105024" y="9407071"/>
                  </a:lnTo>
                  <a:lnTo>
                    <a:pt x="2162176" y="9283246"/>
                  </a:lnTo>
                  <a:lnTo>
                    <a:pt x="2247900" y="9283246"/>
                  </a:lnTo>
                  <a:lnTo>
                    <a:pt x="2524124" y="9559471"/>
                  </a:lnTo>
                  <a:lnTo>
                    <a:pt x="2619376" y="9559471"/>
                  </a:lnTo>
                  <a:lnTo>
                    <a:pt x="2705100" y="9635671"/>
                  </a:lnTo>
                  <a:lnTo>
                    <a:pt x="2695576" y="9759496"/>
                  </a:lnTo>
                  <a:lnTo>
                    <a:pt x="3105148" y="9930946"/>
                  </a:lnTo>
                  <a:lnTo>
                    <a:pt x="3181348" y="10035721"/>
                  </a:lnTo>
                  <a:lnTo>
                    <a:pt x="3371852" y="9940471"/>
                  </a:lnTo>
                  <a:lnTo>
                    <a:pt x="3457576" y="9959521"/>
                  </a:lnTo>
                  <a:lnTo>
                    <a:pt x="3571876" y="9940471"/>
                  </a:lnTo>
                  <a:lnTo>
                    <a:pt x="3743324" y="9807121"/>
                  </a:lnTo>
                  <a:lnTo>
                    <a:pt x="3819524" y="9807121"/>
                  </a:lnTo>
                  <a:lnTo>
                    <a:pt x="3857624" y="10054771"/>
                  </a:lnTo>
                  <a:lnTo>
                    <a:pt x="4314824" y="10235746"/>
                  </a:lnTo>
                  <a:lnTo>
                    <a:pt x="4705348" y="10045246"/>
                  </a:lnTo>
                  <a:lnTo>
                    <a:pt x="5048252" y="9473746"/>
                  </a:lnTo>
                  <a:lnTo>
                    <a:pt x="5115828" y="9113329"/>
                  </a:lnTo>
                  <a:lnTo>
                    <a:pt x="5096328" y="9114971"/>
                  </a:lnTo>
                  <a:lnTo>
                    <a:pt x="4835072" y="8636001"/>
                  </a:lnTo>
                  <a:lnTo>
                    <a:pt x="4965700" y="8418286"/>
                  </a:lnTo>
                  <a:lnTo>
                    <a:pt x="4965700" y="8287658"/>
                  </a:lnTo>
                  <a:lnTo>
                    <a:pt x="4864100" y="8186058"/>
                  </a:lnTo>
                  <a:lnTo>
                    <a:pt x="4747988" y="7779658"/>
                  </a:lnTo>
                  <a:lnTo>
                    <a:pt x="4849588" y="7634515"/>
                  </a:lnTo>
                  <a:lnTo>
                    <a:pt x="4849588" y="7547429"/>
                  </a:lnTo>
                  <a:cubicBezTo>
                    <a:pt x="4984444" y="7472508"/>
                    <a:pt x="4930404" y="7474858"/>
                    <a:pt x="4994728" y="7474858"/>
                  </a:cubicBezTo>
                  <a:lnTo>
                    <a:pt x="5255988" y="7315201"/>
                  </a:lnTo>
                  <a:lnTo>
                    <a:pt x="5343072" y="7344229"/>
                  </a:lnTo>
                  <a:lnTo>
                    <a:pt x="5618844" y="7112002"/>
                  </a:lnTo>
                  <a:lnTo>
                    <a:pt x="5807528" y="6473371"/>
                  </a:lnTo>
                  <a:lnTo>
                    <a:pt x="5763988" y="5268687"/>
                  </a:lnTo>
                  <a:lnTo>
                    <a:pt x="5952672" y="5094514"/>
                  </a:lnTo>
                  <a:lnTo>
                    <a:pt x="5996212" y="4920344"/>
                  </a:lnTo>
                  <a:lnTo>
                    <a:pt x="6083300" y="4688116"/>
                  </a:lnTo>
                  <a:lnTo>
                    <a:pt x="6155872" y="4267202"/>
                  </a:lnTo>
                  <a:lnTo>
                    <a:pt x="6228444" y="3744687"/>
                  </a:lnTo>
                  <a:lnTo>
                    <a:pt x="5996212" y="2525485"/>
                  </a:lnTo>
                  <a:lnTo>
                    <a:pt x="5546272" y="1509485"/>
                  </a:lnTo>
                  <a:lnTo>
                    <a:pt x="5531756" y="1248228"/>
                  </a:lnTo>
                  <a:lnTo>
                    <a:pt x="5662388" y="1045028"/>
                  </a:lnTo>
                  <a:lnTo>
                    <a:pt x="5662388" y="972457"/>
                  </a:lnTo>
                  <a:lnTo>
                    <a:pt x="5749472" y="769257"/>
                  </a:lnTo>
                  <a:lnTo>
                    <a:pt x="5691412" y="595085"/>
                  </a:lnTo>
                  <a:lnTo>
                    <a:pt x="5705928" y="362857"/>
                  </a:lnTo>
                  <a:lnTo>
                    <a:pt x="5952672" y="551542"/>
                  </a:lnTo>
                  <a:lnTo>
                    <a:pt x="6083300" y="595085"/>
                  </a:lnTo>
                  <a:lnTo>
                    <a:pt x="6359072" y="478971"/>
                  </a:lnTo>
                  <a:lnTo>
                    <a:pt x="6431644" y="348342"/>
                  </a:lnTo>
                  <a:lnTo>
                    <a:pt x="6489700" y="87085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chemeClr val="bg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4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49" name="正方形/長方形 248">
              <a:extLst>
                <a:ext uri="{FF2B5EF4-FFF2-40B4-BE49-F238E27FC236}">
                  <a16:creationId xmlns:a16="http://schemas.microsoft.com/office/drawing/2014/main" id="{09D4BF24-A68C-17B4-DE9A-DB54BE942A1C}"/>
                </a:ext>
              </a:extLst>
            </p:cNvPr>
            <p:cNvSpPr/>
            <p:nvPr/>
          </p:nvSpPr>
          <p:spPr>
            <a:xfrm>
              <a:off x="4004510" y="6317431"/>
              <a:ext cx="369374" cy="184666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square" lIns="0" tIns="0" rIns="0" bIns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2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青森</a:t>
              </a:r>
            </a:p>
          </p:txBody>
        </p:sp>
        <p:sp>
          <p:nvSpPr>
            <p:cNvPr id="250" name="正方形/長方形 249">
              <a:extLst>
                <a:ext uri="{FF2B5EF4-FFF2-40B4-BE49-F238E27FC236}">
                  <a16:creationId xmlns:a16="http://schemas.microsoft.com/office/drawing/2014/main" id="{4D808DD8-B729-026E-51DF-12AC52926573}"/>
                </a:ext>
              </a:extLst>
            </p:cNvPr>
            <p:cNvSpPr/>
            <p:nvPr/>
          </p:nvSpPr>
          <p:spPr>
            <a:xfrm>
              <a:off x="4624505" y="4828141"/>
              <a:ext cx="788677" cy="307777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none" lIns="0" tIns="0" rIns="0" bIns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20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北海道</a:t>
              </a:r>
            </a:p>
          </p:txBody>
        </p:sp>
      </p:grpSp>
      <p:grpSp>
        <p:nvGrpSpPr>
          <p:cNvPr id="269" name="グループ化 268">
            <a:extLst>
              <a:ext uri="{FF2B5EF4-FFF2-40B4-BE49-F238E27FC236}">
                <a16:creationId xmlns:a16="http://schemas.microsoft.com/office/drawing/2014/main" id="{43A8BA90-B231-E08F-B3DD-F69B288EDA21}"/>
              </a:ext>
            </a:extLst>
          </p:cNvPr>
          <p:cNvGrpSpPr/>
          <p:nvPr/>
        </p:nvGrpSpPr>
        <p:grpSpPr>
          <a:xfrm>
            <a:off x="6745243" y="3754408"/>
            <a:ext cx="2370182" cy="2747689"/>
            <a:chOff x="6745243" y="3754408"/>
            <a:chExt cx="2370182" cy="2747689"/>
          </a:xfrm>
        </p:grpSpPr>
        <p:sp>
          <p:nvSpPr>
            <p:cNvPr id="261" name="フリーフォーム: 図形 260">
              <a:extLst>
                <a:ext uri="{FF2B5EF4-FFF2-40B4-BE49-F238E27FC236}">
                  <a16:creationId xmlns:a16="http://schemas.microsoft.com/office/drawing/2014/main" id="{A77A5D30-4B9A-BF03-4498-2E92FB1CD978}"/>
                </a:ext>
              </a:extLst>
            </p:cNvPr>
            <p:cNvSpPr/>
            <p:nvPr/>
          </p:nvSpPr>
          <p:spPr>
            <a:xfrm>
              <a:off x="6782288" y="5911357"/>
              <a:ext cx="671068" cy="527853"/>
            </a:xfrm>
            <a:custGeom>
              <a:avLst/>
              <a:gdLst>
                <a:gd name="connsiteX0" fmla="*/ 412375 w 671068"/>
                <a:gd name="connsiteY0" fmla="*/ 0 h 527853"/>
                <a:gd name="connsiteX1" fmla="*/ 431873 w 671068"/>
                <a:gd name="connsiteY1" fmla="*/ 18523 h 527853"/>
                <a:gd name="connsiteX2" fmla="*/ 446496 w 671068"/>
                <a:gd name="connsiteY2" fmla="*/ 31196 h 527853"/>
                <a:gd name="connsiteX3" fmla="*/ 475743 w 671068"/>
                <a:gd name="connsiteY3" fmla="*/ 34121 h 527853"/>
                <a:gd name="connsiteX4" fmla="*/ 490366 w 671068"/>
                <a:gd name="connsiteY4" fmla="*/ 40945 h 527853"/>
                <a:gd name="connsiteX5" fmla="*/ 503039 w 671068"/>
                <a:gd name="connsiteY5" fmla="*/ 60443 h 527853"/>
                <a:gd name="connsiteX6" fmla="*/ 515713 w 671068"/>
                <a:gd name="connsiteY6" fmla="*/ 71167 h 527853"/>
                <a:gd name="connsiteX7" fmla="*/ 519612 w 671068"/>
                <a:gd name="connsiteY7" fmla="*/ 84815 h 527853"/>
                <a:gd name="connsiteX8" fmla="*/ 543984 w 671068"/>
                <a:gd name="connsiteY8" fmla="*/ 98463 h 527853"/>
                <a:gd name="connsiteX9" fmla="*/ 564457 w 671068"/>
                <a:gd name="connsiteY9" fmla="*/ 102363 h 527853"/>
                <a:gd name="connsiteX10" fmla="*/ 588829 w 671068"/>
                <a:gd name="connsiteY10" fmla="*/ 93589 h 527853"/>
                <a:gd name="connsiteX11" fmla="*/ 607352 w 671068"/>
                <a:gd name="connsiteY11" fmla="*/ 80915 h 527853"/>
                <a:gd name="connsiteX12" fmla="*/ 627824 w 671068"/>
                <a:gd name="connsiteY12" fmla="*/ 60443 h 527853"/>
                <a:gd name="connsiteX13" fmla="*/ 622950 w 671068"/>
                <a:gd name="connsiteY13" fmla="*/ 78966 h 527853"/>
                <a:gd name="connsiteX14" fmla="*/ 622950 w 671068"/>
                <a:gd name="connsiteY14" fmla="*/ 90664 h 527853"/>
                <a:gd name="connsiteX15" fmla="*/ 614176 w 671068"/>
                <a:gd name="connsiteY15" fmla="*/ 106262 h 527853"/>
                <a:gd name="connsiteX16" fmla="*/ 595653 w 671068"/>
                <a:gd name="connsiteY16" fmla="*/ 200826 h 527853"/>
                <a:gd name="connsiteX17" fmla="*/ 601503 w 671068"/>
                <a:gd name="connsiteY17" fmla="*/ 215449 h 527853"/>
                <a:gd name="connsiteX18" fmla="*/ 595653 w 671068"/>
                <a:gd name="connsiteY18" fmla="*/ 309038 h 527853"/>
                <a:gd name="connsiteX19" fmla="*/ 595653 w 671068"/>
                <a:gd name="connsiteY19" fmla="*/ 319762 h 527853"/>
                <a:gd name="connsiteX20" fmla="*/ 597603 w 671068"/>
                <a:gd name="connsiteY20" fmla="*/ 323661 h 527853"/>
                <a:gd name="connsiteX21" fmla="*/ 606377 w 671068"/>
                <a:gd name="connsiteY21" fmla="*/ 412375 h 527853"/>
                <a:gd name="connsiteX22" fmla="*/ 626849 w 671068"/>
                <a:gd name="connsiteY22" fmla="*/ 489391 h 527853"/>
                <a:gd name="connsiteX23" fmla="*/ 639523 w 671068"/>
                <a:gd name="connsiteY23" fmla="*/ 516688 h 527853"/>
                <a:gd name="connsiteX24" fmla="*/ 652196 w 671068"/>
                <a:gd name="connsiteY24" fmla="*/ 526437 h 527853"/>
                <a:gd name="connsiteX25" fmla="*/ 669744 w 671068"/>
                <a:gd name="connsiteY25" fmla="*/ 526437 h 527853"/>
                <a:gd name="connsiteX26" fmla="*/ 671068 w 671068"/>
                <a:gd name="connsiteY26" fmla="*/ 527853 h 527853"/>
                <a:gd name="connsiteX27" fmla="*/ 33146 w 671068"/>
                <a:gd name="connsiteY27" fmla="*/ 527853 h 527853"/>
                <a:gd name="connsiteX28" fmla="*/ 33146 w 671068"/>
                <a:gd name="connsiteY28" fmla="*/ 517663 h 527853"/>
                <a:gd name="connsiteX29" fmla="*/ 22423 w 671068"/>
                <a:gd name="connsiteY29" fmla="*/ 499140 h 527853"/>
                <a:gd name="connsiteX30" fmla="*/ 3900 w 671068"/>
                <a:gd name="connsiteY30" fmla="*/ 503039 h 527853"/>
                <a:gd name="connsiteX31" fmla="*/ 0 w 671068"/>
                <a:gd name="connsiteY31" fmla="*/ 486466 h 527853"/>
                <a:gd name="connsiteX32" fmla="*/ 12674 w 671068"/>
                <a:gd name="connsiteY32" fmla="*/ 472818 h 527853"/>
                <a:gd name="connsiteX33" fmla="*/ 27297 w 671068"/>
                <a:gd name="connsiteY33" fmla="*/ 466969 h 527853"/>
                <a:gd name="connsiteX34" fmla="*/ 31196 w 671068"/>
                <a:gd name="connsiteY34" fmla="*/ 458195 h 527853"/>
                <a:gd name="connsiteX35" fmla="*/ 35096 w 671068"/>
                <a:gd name="connsiteY35" fmla="*/ 455270 h 527853"/>
                <a:gd name="connsiteX36" fmla="*/ 41920 w 671068"/>
                <a:gd name="connsiteY36" fmla="*/ 446496 h 527853"/>
                <a:gd name="connsiteX37" fmla="*/ 54594 w 671068"/>
                <a:gd name="connsiteY37" fmla="*/ 419200 h 527853"/>
                <a:gd name="connsiteX38" fmla="*/ 77016 w 671068"/>
                <a:gd name="connsiteY38" fmla="*/ 404576 h 527853"/>
                <a:gd name="connsiteX39" fmla="*/ 96514 w 671068"/>
                <a:gd name="connsiteY39" fmla="*/ 420174 h 527853"/>
                <a:gd name="connsiteX40" fmla="*/ 113087 w 671068"/>
                <a:gd name="connsiteY40" fmla="*/ 415300 h 527853"/>
                <a:gd name="connsiteX41" fmla="*/ 131609 w 671068"/>
                <a:gd name="connsiteY41" fmla="*/ 396777 h 527853"/>
                <a:gd name="connsiteX42" fmla="*/ 148182 w 671068"/>
                <a:gd name="connsiteY42" fmla="*/ 399702 h 527853"/>
                <a:gd name="connsiteX43" fmla="*/ 155007 w 671068"/>
                <a:gd name="connsiteY43" fmla="*/ 387028 h 527853"/>
                <a:gd name="connsiteX44" fmla="*/ 177429 w 671068"/>
                <a:gd name="connsiteY44" fmla="*/ 310013 h 527853"/>
                <a:gd name="connsiteX45" fmla="*/ 179379 w 671068"/>
                <a:gd name="connsiteY45" fmla="*/ 243721 h 527853"/>
                <a:gd name="connsiteX46" fmla="*/ 168655 w 671068"/>
                <a:gd name="connsiteY46" fmla="*/ 230072 h 527853"/>
                <a:gd name="connsiteX47" fmla="*/ 149157 w 671068"/>
                <a:gd name="connsiteY47" fmla="*/ 220324 h 527853"/>
                <a:gd name="connsiteX48" fmla="*/ 153057 w 671068"/>
                <a:gd name="connsiteY48" fmla="*/ 211550 h 527853"/>
                <a:gd name="connsiteX49" fmla="*/ 172554 w 671068"/>
                <a:gd name="connsiteY49" fmla="*/ 217399 h 527853"/>
                <a:gd name="connsiteX50" fmla="*/ 184253 w 671068"/>
                <a:gd name="connsiteY50" fmla="*/ 207650 h 527853"/>
                <a:gd name="connsiteX51" fmla="*/ 187178 w 671068"/>
                <a:gd name="connsiteY51" fmla="*/ 188152 h 527853"/>
                <a:gd name="connsiteX52" fmla="*/ 181328 w 671068"/>
                <a:gd name="connsiteY52" fmla="*/ 167680 h 527853"/>
                <a:gd name="connsiteX53" fmla="*/ 185228 w 671068"/>
                <a:gd name="connsiteY53" fmla="*/ 149157 h 527853"/>
                <a:gd name="connsiteX54" fmla="*/ 211550 w 671068"/>
                <a:gd name="connsiteY54" fmla="*/ 166705 h 527853"/>
                <a:gd name="connsiteX55" fmla="*/ 213499 w 671068"/>
                <a:gd name="connsiteY55" fmla="*/ 178404 h 527853"/>
                <a:gd name="connsiteX56" fmla="*/ 232997 w 671068"/>
                <a:gd name="connsiteY56" fmla="*/ 189127 h 527853"/>
                <a:gd name="connsiteX57" fmla="*/ 244696 w 671068"/>
                <a:gd name="connsiteY57" fmla="*/ 190102 h 527853"/>
                <a:gd name="connsiteX58" fmla="*/ 253470 w 671068"/>
                <a:gd name="connsiteY58" fmla="*/ 179379 h 527853"/>
                <a:gd name="connsiteX59" fmla="*/ 254444 w 671068"/>
                <a:gd name="connsiteY59" fmla="*/ 169630 h 527853"/>
                <a:gd name="connsiteX60" fmla="*/ 274917 w 671068"/>
                <a:gd name="connsiteY60" fmla="*/ 166705 h 527853"/>
                <a:gd name="connsiteX61" fmla="*/ 296364 w 671068"/>
                <a:gd name="connsiteY61" fmla="*/ 176454 h 527853"/>
                <a:gd name="connsiteX62" fmla="*/ 306113 w 671068"/>
                <a:gd name="connsiteY62" fmla="*/ 194977 h 527853"/>
                <a:gd name="connsiteX63" fmla="*/ 299289 w 671068"/>
                <a:gd name="connsiteY63" fmla="*/ 217399 h 527853"/>
                <a:gd name="connsiteX64" fmla="*/ 302214 w 671068"/>
                <a:gd name="connsiteY64" fmla="*/ 241771 h 527853"/>
                <a:gd name="connsiteX65" fmla="*/ 313912 w 671068"/>
                <a:gd name="connsiteY65" fmla="*/ 322686 h 527853"/>
                <a:gd name="connsiteX66" fmla="*/ 326586 w 671068"/>
                <a:gd name="connsiteY66" fmla="*/ 363631 h 527853"/>
                <a:gd name="connsiteX67" fmla="*/ 343159 w 671068"/>
                <a:gd name="connsiteY67" fmla="*/ 374355 h 527853"/>
                <a:gd name="connsiteX68" fmla="*/ 372405 w 671068"/>
                <a:gd name="connsiteY68" fmla="*/ 366556 h 527853"/>
                <a:gd name="connsiteX69" fmla="*/ 394828 w 671068"/>
                <a:gd name="connsiteY69" fmla="*/ 338284 h 527853"/>
                <a:gd name="connsiteX70" fmla="*/ 394828 w 671068"/>
                <a:gd name="connsiteY70" fmla="*/ 319762 h 527853"/>
                <a:gd name="connsiteX71" fmla="*/ 388978 w 671068"/>
                <a:gd name="connsiteY71" fmla="*/ 311963 h 527853"/>
                <a:gd name="connsiteX72" fmla="*/ 391903 w 671068"/>
                <a:gd name="connsiteY72" fmla="*/ 307088 h 527853"/>
                <a:gd name="connsiteX73" fmla="*/ 391903 w 671068"/>
                <a:gd name="connsiteY73" fmla="*/ 294415 h 527853"/>
                <a:gd name="connsiteX74" fmla="*/ 402627 w 671068"/>
                <a:gd name="connsiteY74" fmla="*/ 280766 h 527853"/>
                <a:gd name="connsiteX75" fmla="*/ 417250 w 671068"/>
                <a:gd name="connsiteY75" fmla="*/ 287590 h 527853"/>
                <a:gd name="connsiteX76" fmla="*/ 423099 w 671068"/>
                <a:gd name="connsiteY76" fmla="*/ 289540 h 527853"/>
                <a:gd name="connsiteX77" fmla="*/ 435773 w 671068"/>
                <a:gd name="connsiteY77" fmla="*/ 307088 h 527853"/>
                <a:gd name="connsiteX78" fmla="*/ 431873 w 671068"/>
                <a:gd name="connsiteY78" fmla="*/ 319762 h 527853"/>
                <a:gd name="connsiteX79" fmla="*/ 464044 w 671068"/>
                <a:gd name="connsiteY79" fmla="*/ 330485 h 527853"/>
                <a:gd name="connsiteX80" fmla="*/ 477693 w 671068"/>
                <a:gd name="connsiteY80" fmla="*/ 348033 h 527853"/>
                <a:gd name="connsiteX81" fmla="*/ 494266 w 671068"/>
                <a:gd name="connsiteY81" fmla="*/ 353882 h 527853"/>
                <a:gd name="connsiteX82" fmla="*/ 513763 w 671068"/>
                <a:gd name="connsiteY82" fmla="*/ 345108 h 527853"/>
                <a:gd name="connsiteX83" fmla="*/ 528386 w 671068"/>
                <a:gd name="connsiteY83" fmla="*/ 313912 h 527853"/>
                <a:gd name="connsiteX84" fmla="*/ 538135 w 671068"/>
                <a:gd name="connsiteY84" fmla="*/ 276867 h 527853"/>
                <a:gd name="connsiteX85" fmla="*/ 540085 w 671068"/>
                <a:gd name="connsiteY85" fmla="*/ 233972 h 527853"/>
                <a:gd name="connsiteX86" fmla="*/ 550809 w 671068"/>
                <a:gd name="connsiteY86" fmla="*/ 216424 h 527853"/>
                <a:gd name="connsiteX87" fmla="*/ 549834 w 671068"/>
                <a:gd name="connsiteY87" fmla="*/ 195952 h 527853"/>
                <a:gd name="connsiteX88" fmla="*/ 543010 w 671068"/>
                <a:gd name="connsiteY88" fmla="*/ 170605 h 527853"/>
                <a:gd name="connsiteX89" fmla="*/ 517663 w 671068"/>
                <a:gd name="connsiteY89" fmla="*/ 141358 h 527853"/>
                <a:gd name="connsiteX90" fmla="*/ 506939 w 671068"/>
                <a:gd name="connsiteY90" fmla="*/ 141358 h 527853"/>
                <a:gd name="connsiteX91" fmla="*/ 504989 w 671068"/>
                <a:gd name="connsiteY91" fmla="*/ 163780 h 527853"/>
                <a:gd name="connsiteX92" fmla="*/ 492316 w 671068"/>
                <a:gd name="connsiteY92" fmla="*/ 174504 h 527853"/>
                <a:gd name="connsiteX93" fmla="*/ 475743 w 671068"/>
                <a:gd name="connsiteY93" fmla="*/ 178404 h 527853"/>
                <a:gd name="connsiteX94" fmla="*/ 466969 w 671068"/>
                <a:gd name="connsiteY94" fmla="*/ 191077 h 527853"/>
                <a:gd name="connsiteX95" fmla="*/ 460145 w 671068"/>
                <a:gd name="connsiteY95" fmla="*/ 192052 h 527853"/>
                <a:gd name="connsiteX96" fmla="*/ 448446 w 671068"/>
                <a:gd name="connsiteY96" fmla="*/ 183278 h 527853"/>
                <a:gd name="connsiteX97" fmla="*/ 430898 w 671068"/>
                <a:gd name="connsiteY97" fmla="*/ 183278 h 527853"/>
                <a:gd name="connsiteX98" fmla="*/ 419200 w 671068"/>
                <a:gd name="connsiteY98" fmla="*/ 193027 h 527853"/>
                <a:gd name="connsiteX99" fmla="*/ 403601 w 671068"/>
                <a:gd name="connsiteY99" fmla="*/ 200826 h 527853"/>
                <a:gd name="connsiteX100" fmla="*/ 387028 w 671068"/>
                <a:gd name="connsiteY100" fmla="*/ 198876 h 527853"/>
                <a:gd name="connsiteX101" fmla="*/ 372405 w 671068"/>
                <a:gd name="connsiteY101" fmla="*/ 219349 h 527853"/>
                <a:gd name="connsiteX102" fmla="*/ 355832 w 671068"/>
                <a:gd name="connsiteY102" fmla="*/ 210575 h 527853"/>
                <a:gd name="connsiteX103" fmla="*/ 357782 w 671068"/>
                <a:gd name="connsiteY103" fmla="*/ 183278 h 527853"/>
                <a:gd name="connsiteX104" fmla="*/ 358757 w 671068"/>
                <a:gd name="connsiteY104" fmla="*/ 177429 h 527853"/>
                <a:gd name="connsiteX105" fmla="*/ 357782 w 671068"/>
                <a:gd name="connsiteY105" fmla="*/ 163780 h 527853"/>
                <a:gd name="connsiteX106" fmla="*/ 365581 w 671068"/>
                <a:gd name="connsiteY106" fmla="*/ 132584 h 527853"/>
                <a:gd name="connsiteX107" fmla="*/ 368506 w 671068"/>
                <a:gd name="connsiteY107" fmla="*/ 114061 h 527853"/>
                <a:gd name="connsiteX108" fmla="*/ 373380 w 671068"/>
                <a:gd name="connsiteY108" fmla="*/ 107237 h 527853"/>
                <a:gd name="connsiteX109" fmla="*/ 384104 w 671068"/>
                <a:gd name="connsiteY109" fmla="*/ 71167 h 527853"/>
                <a:gd name="connsiteX110" fmla="*/ 408476 w 671068"/>
                <a:gd name="connsiteY110" fmla="*/ 24372 h 527853"/>
                <a:gd name="connsiteX111" fmla="*/ 404576 w 671068"/>
                <a:gd name="connsiteY111" fmla="*/ 8774 h 527853"/>
                <a:gd name="connsiteX0" fmla="*/ 412375 w 671068"/>
                <a:gd name="connsiteY0" fmla="*/ 0 h 584709"/>
                <a:gd name="connsiteX1" fmla="*/ 431873 w 671068"/>
                <a:gd name="connsiteY1" fmla="*/ 18523 h 584709"/>
                <a:gd name="connsiteX2" fmla="*/ 446496 w 671068"/>
                <a:gd name="connsiteY2" fmla="*/ 31196 h 584709"/>
                <a:gd name="connsiteX3" fmla="*/ 475743 w 671068"/>
                <a:gd name="connsiteY3" fmla="*/ 34121 h 584709"/>
                <a:gd name="connsiteX4" fmla="*/ 490366 w 671068"/>
                <a:gd name="connsiteY4" fmla="*/ 40945 h 584709"/>
                <a:gd name="connsiteX5" fmla="*/ 503039 w 671068"/>
                <a:gd name="connsiteY5" fmla="*/ 60443 h 584709"/>
                <a:gd name="connsiteX6" fmla="*/ 515713 w 671068"/>
                <a:gd name="connsiteY6" fmla="*/ 71167 h 584709"/>
                <a:gd name="connsiteX7" fmla="*/ 519612 w 671068"/>
                <a:gd name="connsiteY7" fmla="*/ 84815 h 584709"/>
                <a:gd name="connsiteX8" fmla="*/ 543984 w 671068"/>
                <a:gd name="connsiteY8" fmla="*/ 98463 h 584709"/>
                <a:gd name="connsiteX9" fmla="*/ 564457 w 671068"/>
                <a:gd name="connsiteY9" fmla="*/ 102363 h 584709"/>
                <a:gd name="connsiteX10" fmla="*/ 588829 w 671068"/>
                <a:gd name="connsiteY10" fmla="*/ 93589 h 584709"/>
                <a:gd name="connsiteX11" fmla="*/ 607352 w 671068"/>
                <a:gd name="connsiteY11" fmla="*/ 80915 h 584709"/>
                <a:gd name="connsiteX12" fmla="*/ 627824 w 671068"/>
                <a:gd name="connsiteY12" fmla="*/ 60443 h 584709"/>
                <a:gd name="connsiteX13" fmla="*/ 622950 w 671068"/>
                <a:gd name="connsiteY13" fmla="*/ 78966 h 584709"/>
                <a:gd name="connsiteX14" fmla="*/ 622950 w 671068"/>
                <a:gd name="connsiteY14" fmla="*/ 90664 h 584709"/>
                <a:gd name="connsiteX15" fmla="*/ 614176 w 671068"/>
                <a:gd name="connsiteY15" fmla="*/ 106262 h 584709"/>
                <a:gd name="connsiteX16" fmla="*/ 595653 w 671068"/>
                <a:gd name="connsiteY16" fmla="*/ 200826 h 584709"/>
                <a:gd name="connsiteX17" fmla="*/ 601503 w 671068"/>
                <a:gd name="connsiteY17" fmla="*/ 215449 h 584709"/>
                <a:gd name="connsiteX18" fmla="*/ 595653 w 671068"/>
                <a:gd name="connsiteY18" fmla="*/ 309038 h 584709"/>
                <a:gd name="connsiteX19" fmla="*/ 595653 w 671068"/>
                <a:gd name="connsiteY19" fmla="*/ 319762 h 584709"/>
                <a:gd name="connsiteX20" fmla="*/ 597603 w 671068"/>
                <a:gd name="connsiteY20" fmla="*/ 323661 h 584709"/>
                <a:gd name="connsiteX21" fmla="*/ 606377 w 671068"/>
                <a:gd name="connsiteY21" fmla="*/ 412375 h 584709"/>
                <a:gd name="connsiteX22" fmla="*/ 626849 w 671068"/>
                <a:gd name="connsiteY22" fmla="*/ 489391 h 584709"/>
                <a:gd name="connsiteX23" fmla="*/ 639523 w 671068"/>
                <a:gd name="connsiteY23" fmla="*/ 516688 h 584709"/>
                <a:gd name="connsiteX24" fmla="*/ 652196 w 671068"/>
                <a:gd name="connsiteY24" fmla="*/ 526437 h 584709"/>
                <a:gd name="connsiteX25" fmla="*/ 669744 w 671068"/>
                <a:gd name="connsiteY25" fmla="*/ 526437 h 584709"/>
                <a:gd name="connsiteX26" fmla="*/ 671068 w 671068"/>
                <a:gd name="connsiteY26" fmla="*/ 527853 h 584709"/>
                <a:gd name="connsiteX27" fmla="*/ 342412 w 671068"/>
                <a:gd name="connsiteY27" fmla="*/ 584693 h 584709"/>
                <a:gd name="connsiteX28" fmla="*/ 33146 w 671068"/>
                <a:gd name="connsiteY28" fmla="*/ 527853 h 584709"/>
                <a:gd name="connsiteX29" fmla="*/ 33146 w 671068"/>
                <a:gd name="connsiteY29" fmla="*/ 517663 h 584709"/>
                <a:gd name="connsiteX30" fmla="*/ 22423 w 671068"/>
                <a:gd name="connsiteY30" fmla="*/ 499140 h 584709"/>
                <a:gd name="connsiteX31" fmla="*/ 3900 w 671068"/>
                <a:gd name="connsiteY31" fmla="*/ 503039 h 584709"/>
                <a:gd name="connsiteX32" fmla="*/ 0 w 671068"/>
                <a:gd name="connsiteY32" fmla="*/ 486466 h 584709"/>
                <a:gd name="connsiteX33" fmla="*/ 12674 w 671068"/>
                <a:gd name="connsiteY33" fmla="*/ 472818 h 584709"/>
                <a:gd name="connsiteX34" fmla="*/ 27297 w 671068"/>
                <a:gd name="connsiteY34" fmla="*/ 466969 h 584709"/>
                <a:gd name="connsiteX35" fmla="*/ 31196 w 671068"/>
                <a:gd name="connsiteY35" fmla="*/ 458195 h 584709"/>
                <a:gd name="connsiteX36" fmla="*/ 35096 w 671068"/>
                <a:gd name="connsiteY36" fmla="*/ 455270 h 584709"/>
                <a:gd name="connsiteX37" fmla="*/ 41920 w 671068"/>
                <a:gd name="connsiteY37" fmla="*/ 446496 h 584709"/>
                <a:gd name="connsiteX38" fmla="*/ 54594 w 671068"/>
                <a:gd name="connsiteY38" fmla="*/ 419200 h 584709"/>
                <a:gd name="connsiteX39" fmla="*/ 77016 w 671068"/>
                <a:gd name="connsiteY39" fmla="*/ 404576 h 584709"/>
                <a:gd name="connsiteX40" fmla="*/ 96514 w 671068"/>
                <a:gd name="connsiteY40" fmla="*/ 420174 h 584709"/>
                <a:gd name="connsiteX41" fmla="*/ 113087 w 671068"/>
                <a:gd name="connsiteY41" fmla="*/ 415300 h 584709"/>
                <a:gd name="connsiteX42" fmla="*/ 131609 w 671068"/>
                <a:gd name="connsiteY42" fmla="*/ 396777 h 584709"/>
                <a:gd name="connsiteX43" fmla="*/ 148182 w 671068"/>
                <a:gd name="connsiteY43" fmla="*/ 399702 h 584709"/>
                <a:gd name="connsiteX44" fmla="*/ 155007 w 671068"/>
                <a:gd name="connsiteY44" fmla="*/ 387028 h 584709"/>
                <a:gd name="connsiteX45" fmla="*/ 177429 w 671068"/>
                <a:gd name="connsiteY45" fmla="*/ 310013 h 584709"/>
                <a:gd name="connsiteX46" fmla="*/ 179379 w 671068"/>
                <a:gd name="connsiteY46" fmla="*/ 243721 h 584709"/>
                <a:gd name="connsiteX47" fmla="*/ 168655 w 671068"/>
                <a:gd name="connsiteY47" fmla="*/ 230072 h 584709"/>
                <a:gd name="connsiteX48" fmla="*/ 149157 w 671068"/>
                <a:gd name="connsiteY48" fmla="*/ 220324 h 584709"/>
                <a:gd name="connsiteX49" fmla="*/ 153057 w 671068"/>
                <a:gd name="connsiteY49" fmla="*/ 211550 h 584709"/>
                <a:gd name="connsiteX50" fmla="*/ 172554 w 671068"/>
                <a:gd name="connsiteY50" fmla="*/ 217399 h 584709"/>
                <a:gd name="connsiteX51" fmla="*/ 184253 w 671068"/>
                <a:gd name="connsiteY51" fmla="*/ 207650 h 584709"/>
                <a:gd name="connsiteX52" fmla="*/ 187178 w 671068"/>
                <a:gd name="connsiteY52" fmla="*/ 188152 h 584709"/>
                <a:gd name="connsiteX53" fmla="*/ 181328 w 671068"/>
                <a:gd name="connsiteY53" fmla="*/ 167680 h 584709"/>
                <a:gd name="connsiteX54" fmla="*/ 185228 w 671068"/>
                <a:gd name="connsiteY54" fmla="*/ 149157 h 584709"/>
                <a:gd name="connsiteX55" fmla="*/ 211550 w 671068"/>
                <a:gd name="connsiteY55" fmla="*/ 166705 h 584709"/>
                <a:gd name="connsiteX56" fmla="*/ 213499 w 671068"/>
                <a:gd name="connsiteY56" fmla="*/ 178404 h 584709"/>
                <a:gd name="connsiteX57" fmla="*/ 232997 w 671068"/>
                <a:gd name="connsiteY57" fmla="*/ 189127 h 584709"/>
                <a:gd name="connsiteX58" fmla="*/ 244696 w 671068"/>
                <a:gd name="connsiteY58" fmla="*/ 190102 h 584709"/>
                <a:gd name="connsiteX59" fmla="*/ 253470 w 671068"/>
                <a:gd name="connsiteY59" fmla="*/ 179379 h 584709"/>
                <a:gd name="connsiteX60" fmla="*/ 254444 w 671068"/>
                <a:gd name="connsiteY60" fmla="*/ 169630 h 584709"/>
                <a:gd name="connsiteX61" fmla="*/ 274917 w 671068"/>
                <a:gd name="connsiteY61" fmla="*/ 166705 h 584709"/>
                <a:gd name="connsiteX62" fmla="*/ 296364 w 671068"/>
                <a:gd name="connsiteY62" fmla="*/ 176454 h 584709"/>
                <a:gd name="connsiteX63" fmla="*/ 306113 w 671068"/>
                <a:gd name="connsiteY63" fmla="*/ 194977 h 584709"/>
                <a:gd name="connsiteX64" fmla="*/ 299289 w 671068"/>
                <a:gd name="connsiteY64" fmla="*/ 217399 h 584709"/>
                <a:gd name="connsiteX65" fmla="*/ 302214 w 671068"/>
                <a:gd name="connsiteY65" fmla="*/ 241771 h 584709"/>
                <a:gd name="connsiteX66" fmla="*/ 313912 w 671068"/>
                <a:gd name="connsiteY66" fmla="*/ 322686 h 584709"/>
                <a:gd name="connsiteX67" fmla="*/ 326586 w 671068"/>
                <a:gd name="connsiteY67" fmla="*/ 363631 h 584709"/>
                <a:gd name="connsiteX68" fmla="*/ 343159 w 671068"/>
                <a:gd name="connsiteY68" fmla="*/ 374355 h 584709"/>
                <a:gd name="connsiteX69" fmla="*/ 372405 w 671068"/>
                <a:gd name="connsiteY69" fmla="*/ 366556 h 584709"/>
                <a:gd name="connsiteX70" fmla="*/ 394828 w 671068"/>
                <a:gd name="connsiteY70" fmla="*/ 338284 h 584709"/>
                <a:gd name="connsiteX71" fmla="*/ 394828 w 671068"/>
                <a:gd name="connsiteY71" fmla="*/ 319762 h 584709"/>
                <a:gd name="connsiteX72" fmla="*/ 388978 w 671068"/>
                <a:gd name="connsiteY72" fmla="*/ 311963 h 584709"/>
                <a:gd name="connsiteX73" fmla="*/ 391903 w 671068"/>
                <a:gd name="connsiteY73" fmla="*/ 307088 h 584709"/>
                <a:gd name="connsiteX74" fmla="*/ 391903 w 671068"/>
                <a:gd name="connsiteY74" fmla="*/ 294415 h 584709"/>
                <a:gd name="connsiteX75" fmla="*/ 402627 w 671068"/>
                <a:gd name="connsiteY75" fmla="*/ 280766 h 584709"/>
                <a:gd name="connsiteX76" fmla="*/ 417250 w 671068"/>
                <a:gd name="connsiteY76" fmla="*/ 287590 h 584709"/>
                <a:gd name="connsiteX77" fmla="*/ 423099 w 671068"/>
                <a:gd name="connsiteY77" fmla="*/ 289540 h 584709"/>
                <a:gd name="connsiteX78" fmla="*/ 435773 w 671068"/>
                <a:gd name="connsiteY78" fmla="*/ 307088 h 584709"/>
                <a:gd name="connsiteX79" fmla="*/ 431873 w 671068"/>
                <a:gd name="connsiteY79" fmla="*/ 319762 h 584709"/>
                <a:gd name="connsiteX80" fmla="*/ 464044 w 671068"/>
                <a:gd name="connsiteY80" fmla="*/ 330485 h 584709"/>
                <a:gd name="connsiteX81" fmla="*/ 477693 w 671068"/>
                <a:gd name="connsiteY81" fmla="*/ 348033 h 584709"/>
                <a:gd name="connsiteX82" fmla="*/ 494266 w 671068"/>
                <a:gd name="connsiteY82" fmla="*/ 353882 h 584709"/>
                <a:gd name="connsiteX83" fmla="*/ 513763 w 671068"/>
                <a:gd name="connsiteY83" fmla="*/ 345108 h 584709"/>
                <a:gd name="connsiteX84" fmla="*/ 528386 w 671068"/>
                <a:gd name="connsiteY84" fmla="*/ 313912 h 584709"/>
                <a:gd name="connsiteX85" fmla="*/ 538135 w 671068"/>
                <a:gd name="connsiteY85" fmla="*/ 276867 h 584709"/>
                <a:gd name="connsiteX86" fmla="*/ 540085 w 671068"/>
                <a:gd name="connsiteY86" fmla="*/ 233972 h 584709"/>
                <a:gd name="connsiteX87" fmla="*/ 550809 w 671068"/>
                <a:gd name="connsiteY87" fmla="*/ 216424 h 584709"/>
                <a:gd name="connsiteX88" fmla="*/ 549834 w 671068"/>
                <a:gd name="connsiteY88" fmla="*/ 195952 h 584709"/>
                <a:gd name="connsiteX89" fmla="*/ 543010 w 671068"/>
                <a:gd name="connsiteY89" fmla="*/ 170605 h 584709"/>
                <a:gd name="connsiteX90" fmla="*/ 517663 w 671068"/>
                <a:gd name="connsiteY90" fmla="*/ 141358 h 584709"/>
                <a:gd name="connsiteX91" fmla="*/ 506939 w 671068"/>
                <a:gd name="connsiteY91" fmla="*/ 141358 h 584709"/>
                <a:gd name="connsiteX92" fmla="*/ 504989 w 671068"/>
                <a:gd name="connsiteY92" fmla="*/ 163780 h 584709"/>
                <a:gd name="connsiteX93" fmla="*/ 492316 w 671068"/>
                <a:gd name="connsiteY93" fmla="*/ 174504 h 584709"/>
                <a:gd name="connsiteX94" fmla="*/ 475743 w 671068"/>
                <a:gd name="connsiteY94" fmla="*/ 178404 h 584709"/>
                <a:gd name="connsiteX95" fmla="*/ 466969 w 671068"/>
                <a:gd name="connsiteY95" fmla="*/ 191077 h 584709"/>
                <a:gd name="connsiteX96" fmla="*/ 460145 w 671068"/>
                <a:gd name="connsiteY96" fmla="*/ 192052 h 584709"/>
                <a:gd name="connsiteX97" fmla="*/ 448446 w 671068"/>
                <a:gd name="connsiteY97" fmla="*/ 183278 h 584709"/>
                <a:gd name="connsiteX98" fmla="*/ 430898 w 671068"/>
                <a:gd name="connsiteY98" fmla="*/ 183278 h 584709"/>
                <a:gd name="connsiteX99" fmla="*/ 419200 w 671068"/>
                <a:gd name="connsiteY99" fmla="*/ 193027 h 584709"/>
                <a:gd name="connsiteX100" fmla="*/ 403601 w 671068"/>
                <a:gd name="connsiteY100" fmla="*/ 200826 h 584709"/>
                <a:gd name="connsiteX101" fmla="*/ 387028 w 671068"/>
                <a:gd name="connsiteY101" fmla="*/ 198876 h 584709"/>
                <a:gd name="connsiteX102" fmla="*/ 372405 w 671068"/>
                <a:gd name="connsiteY102" fmla="*/ 219349 h 584709"/>
                <a:gd name="connsiteX103" fmla="*/ 355832 w 671068"/>
                <a:gd name="connsiteY103" fmla="*/ 210575 h 584709"/>
                <a:gd name="connsiteX104" fmla="*/ 357782 w 671068"/>
                <a:gd name="connsiteY104" fmla="*/ 183278 h 584709"/>
                <a:gd name="connsiteX105" fmla="*/ 358757 w 671068"/>
                <a:gd name="connsiteY105" fmla="*/ 177429 h 584709"/>
                <a:gd name="connsiteX106" fmla="*/ 357782 w 671068"/>
                <a:gd name="connsiteY106" fmla="*/ 163780 h 584709"/>
                <a:gd name="connsiteX107" fmla="*/ 365581 w 671068"/>
                <a:gd name="connsiteY107" fmla="*/ 132584 h 584709"/>
                <a:gd name="connsiteX108" fmla="*/ 368506 w 671068"/>
                <a:gd name="connsiteY108" fmla="*/ 114061 h 584709"/>
                <a:gd name="connsiteX109" fmla="*/ 373380 w 671068"/>
                <a:gd name="connsiteY109" fmla="*/ 107237 h 584709"/>
                <a:gd name="connsiteX110" fmla="*/ 384104 w 671068"/>
                <a:gd name="connsiteY110" fmla="*/ 71167 h 584709"/>
                <a:gd name="connsiteX111" fmla="*/ 408476 w 671068"/>
                <a:gd name="connsiteY111" fmla="*/ 24372 h 584709"/>
                <a:gd name="connsiteX112" fmla="*/ 404576 w 671068"/>
                <a:gd name="connsiteY112" fmla="*/ 8774 h 584709"/>
                <a:gd name="connsiteX113" fmla="*/ 412375 w 671068"/>
                <a:gd name="connsiteY113" fmla="*/ 0 h 584709"/>
                <a:gd name="connsiteX0" fmla="*/ 342412 w 671068"/>
                <a:gd name="connsiteY0" fmla="*/ 584693 h 676133"/>
                <a:gd name="connsiteX1" fmla="*/ 33146 w 671068"/>
                <a:gd name="connsiteY1" fmla="*/ 527853 h 676133"/>
                <a:gd name="connsiteX2" fmla="*/ 33146 w 671068"/>
                <a:gd name="connsiteY2" fmla="*/ 517663 h 676133"/>
                <a:gd name="connsiteX3" fmla="*/ 22423 w 671068"/>
                <a:gd name="connsiteY3" fmla="*/ 499140 h 676133"/>
                <a:gd name="connsiteX4" fmla="*/ 3900 w 671068"/>
                <a:gd name="connsiteY4" fmla="*/ 503039 h 676133"/>
                <a:gd name="connsiteX5" fmla="*/ 0 w 671068"/>
                <a:gd name="connsiteY5" fmla="*/ 486466 h 676133"/>
                <a:gd name="connsiteX6" fmla="*/ 12674 w 671068"/>
                <a:gd name="connsiteY6" fmla="*/ 472818 h 676133"/>
                <a:gd name="connsiteX7" fmla="*/ 27297 w 671068"/>
                <a:gd name="connsiteY7" fmla="*/ 466969 h 676133"/>
                <a:gd name="connsiteX8" fmla="*/ 31196 w 671068"/>
                <a:gd name="connsiteY8" fmla="*/ 458195 h 676133"/>
                <a:gd name="connsiteX9" fmla="*/ 35096 w 671068"/>
                <a:gd name="connsiteY9" fmla="*/ 455270 h 676133"/>
                <a:gd name="connsiteX10" fmla="*/ 41920 w 671068"/>
                <a:gd name="connsiteY10" fmla="*/ 446496 h 676133"/>
                <a:gd name="connsiteX11" fmla="*/ 54594 w 671068"/>
                <a:gd name="connsiteY11" fmla="*/ 419200 h 676133"/>
                <a:gd name="connsiteX12" fmla="*/ 77016 w 671068"/>
                <a:gd name="connsiteY12" fmla="*/ 404576 h 676133"/>
                <a:gd name="connsiteX13" fmla="*/ 96514 w 671068"/>
                <a:gd name="connsiteY13" fmla="*/ 420174 h 676133"/>
                <a:gd name="connsiteX14" fmla="*/ 113087 w 671068"/>
                <a:gd name="connsiteY14" fmla="*/ 415300 h 676133"/>
                <a:gd name="connsiteX15" fmla="*/ 131609 w 671068"/>
                <a:gd name="connsiteY15" fmla="*/ 396777 h 676133"/>
                <a:gd name="connsiteX16" fmla="*/ 148182 w 671068"/>
                <a:gd name="connsiteY16" fmla="*/ 399702 h 676133"/>
                <a:gd name="connsiteX17" fmla="*/ 155007 w 671068"/>
                <a:gd name="connsiteY17" fmla="*/ 387028 h 676133"/>
                <a:gd name="connsiteX18" fmla="*/ 177429 w 671068"/>
                <a:gd name="connsiteY18" fmla="*/ 310013 h 676133"/>
                <a:gd name="connsiteX19" fmla="*/ 179379 w 671068"/>
                <a:gd name="connsiteY19" fmla="*/ 243721 h 676133"/>
                <a:gd name="connsiteX20" fmla="*/ 168655 w 671068"/>
                <a:gd name="connsiteY20" fmla="*/ 230072 h 676133"/>
                <a:gd name="connsiteX21" fmla="*/ 149157 w 671068"/>
                <a:gd name="connsiteY21" fmla="*/ 220324 h 676133"/>
                <a:gd name="connsiteX22" fmla="*/ 153057 w 671068"/>
                <a:gd name="connsiteY22" fmla="*/ 211550 h 676133"/>
                <a:gd name="connsiteX23" fmla="*/ 172554 w 671068"/>
                <a:gd name="connsiteY23" fmla="*/ 217399 h 676133"/>
                <a:gd name="connsiteX24" fmla="*/ 184253 w 671068"/>
                <a:gd name="connsiteY24" fmla="*/ 207650 h 676133"/>
                <a:gd name="connsiteX25" fmla="*/ 187178 w 671068"/>
                <a:gd name="connsiteY25" fmla="*/ 188152 h 676133"/>
                <a:gd name="connsiteX26" fmla="*/ 181328 w 671068"/>
                <a:gd name="connsiteY26" fmla="*/ 167680 h 676133"/>
                <a:gd name="connsiteX27" fmla="*/ 185228 w 671068"/>
                <a:gd name="connsiteY27" fmla="*/ 149157 h 676133"/>
                <a:gd name="connsiteX28" fmla="*/ 211550 w 671068"/>
                <a:gd name="connsiteY28" fmla="*/ 166705 h 676133"/>
                <a:gd name="connsiteX29" fmla="*/ 213499 w 671068"/>
                <a:gd name="connsiteY29" fmla="*/ 178404 h 676133"/>
                <a:gd name="connsiteX30" fmla="*/ 232997 w 671068"/>
                <a:gd name="connsiteY30" fmla="*/ 189127 h 676133"/>
                <a:gd name="connsiteX31" fmla="*/ 244696 w 671068"/>
                <a:gd name="connsiteY31" fmla="*/ 190102 h 676133"/>
                <a:gd name="connsiteX32" fmla="*/ 253470 w 671068"/>
                <a:gd name="connsiteY32" fmla="*/ 179379 h 676133"/>
                <a:gd name="connsiteX33" fmla="*/ 254444 w 671068"/>
                <a:gd name="connsiteY33" fmla="*/ 169630 h 676133"/>
                <a:gd name="connsiteX34" fmla="*/ 274917 w 671068"/>
                <a:gd name="connsiteY34" fmla="*/ 166705 h 676133"/>
                <a:gd name="connsiteX35" fmla="*/ 296364 w 671068"/>
                <a:gd name="connsiteY35" fmla="*/ 176454 h 676133"/>
                <a:gd name="connsiteX36" fmla="*/ 306113 w 671068"/>
                <a:gd name="connsiteY36" fmla="*/ 194977 h 676133"/>
                <a:gd name="connsiteX37" fmla="*/ 299289 w 671068"/>
                <a:gd name="connsiteY37" fmla="*/ 217399 h 676133"/>
                <a:gd name="connsiteX38" fmla="*/ 302214 w 671068"/>
                <a:gd name="connsiteY38" fmla="*/ 241771 h 676133"/>
                <a:gd name="connsiteX39" fmla="*/ 313912 w 671068"/>
                <a:gd name="connsiteY39" fmla="*/ 322686 h 676133"/>
                <a:gd name="connsiteX40" fmla="*/ 326586 w 671068"/>
                <a:gd name="connsiteY40" fmla="*/ 363631 h 676133"/>
                <a:gd name="connsiteX41" fmla="*/ 343159 w 671068"/>
                <a:gd name="connsiteY41" fmla="*/ 374355 h 676133"/>
                <a:gd name="connsiteX42" fmla="*/ 372405 w 671068"/>
                <a:gd name="connsiteY42" fmla="*/ 366556 h 676133"/>
                <a:gd name="connsiteX43" fmla="*/ 394828 w 671068"/>
                <a:gd name="connsiteY43" fmla="*/ 338284 h 676133"/>
                <a:gd name="connsiteX44" fmla="*/ 394828 w 671068"/>
                <a:gd name="connsiteY44" fmla="*/ 319762 h 676133"/>
                <a:gd name="connsiteX45" fmla="*/ 388978 w 671068"/>
                <a:gd name="connsiteY45" fmla="*/ 311963 h 676133"/>
                <a:gd name="connsiteX46" fmla="*/ 391903 w 671068"/>
                <a:gd name="connsiteY46" fmla="*/ 307088 h 676133"/>
                <a:gd name="connsiteX47" fmla="*/ 391903 w 671068"/>
                <a:gd name="connsiteY47" fmla="*/ 294415 h 676133"/>
                <a:gd name="connsiteX48" fmla="*/ 402627 w 671068"/>
                <a:gd name="connsiteY48" fmla="*/ 280766 h 676133"/>
                <a:gd name="connsiteX49" fmla="*/ 417250 w 671068"/>
                <a:gd name="connsiteY49" fmla="*/ 287590 h 676133"/>
                <a:gd name="connsiteX50" fmla="*/ 423099 w 671068"/>
                <a:gd name="connsiteY50" fmla="*/ 289540 h 676133"/>
                <a:gd name="connsiteX51" fmla="*/ 435773 w 671068"/>
                <a:gd name="connsiteY51" fmla="*/ 307088 h 676133"/>
                <a:gd name="connsiteX52" fmla="*/ 431873 w 671068"/>
                <a:gd name="connsiteY52" fmla="*/ 319762 h 676133"/>
                <a:gd name="connsiteX53" fmla="*/ 464044 w 671068"/>
                <a:gd name="connsiteY53" fmla="*/ 330485 h 676133"/>
                <a:gd name="connsiteX54" fmla="*/ 477693 w 671068"/>
                <a:gd name="connsiteY54" fmla="*/ 348033 h 676133"/>
                <a:gd name="connsiteX55" fmla="*/ 494266 w 671068"/>
                <a:gd name="connsiteY55" fmla="*/ 353882 h 676133"/>
                <a:gd name="connsiteX56" fmla="*/ 513763 w 671068"/>
                <a:gd name="connsiteY56" fmla="*/ 345108 h 676133"/>
                <a:gd name="connsiteX57" fmla="*/ 528386 w 671068"/>
                <a:gd name="connsiteY57" fmla="*/ 313912 h 676133"/>
                <a:gd name="connsiteX58" fmla="*/ 538135 w 671068"/>
                <a:gd name="connsiteY58" fmla="*/ 276867 h 676133"/>
                <a:gd name="connsiteX59" fmla="*/ 540085 w 671068"/>
                <a:gd name="connsiteY59" fmla="*/ 233972 h 676133"/>
                <a:gd name="connsiteX60" fmla="*/ 550809 w 671068"/>
                <a:gd name="connsiteY60" fmla="*/ 216424 h 676133"/>
                <a:gd name="connsiteX61" fmla="*/ 549834 w 671068"/>
                <a:gd name="connsiteY61" fmla="*/ 195952 h 676133"/>
                <a:gd name="connsiteX62" fmla="*/ 543010 w 671068"/>
                <a:gd name="connsiteY62" fmla="*/ 170605 h 676133"/>
                <a:gd name="connsiteX63" fmla="*/ 517663 w 671068"/>
                <a:gd name="connsiteY63" fmla="*/ 141358 h 676133"/>
                <a:gd name="connsiteX64" fmla="*/ 506939 w 671068"/>
                <a:gd name="connsiteY64" fmla="*/ 141358 h 676133"/>
                <a:gd name="connsiteX65" fmla="*/ 504989 w 671068"/>
                <a:gd name="connsiteY65" fmla="*/ 163780 h 676133"/>
                <a:gd name="connsiteX66" fmla="*/ 492316 w 671068"/>
                <a:gd name="connsiteY66" fmla="*/ 174504 h 676133"/>
                <a:gd name="connsiteX67" fmla="*/ 475743 w 671068"/>
                <a:gd name="connsiteY67" fmla="*/ 178404 h 676133"/>
                <a:gd name="connsiteX68" fmla="*/ 466969 w 671068"/>
                <a:gd name="connsiteY68" fmla="*/ 191077 h 676133"/>
                <a:gd name="connsiteX69" fmla="*/ 460145 w 671068"/>
                <a:gd name="connsiteY69" fmla="*/ 192052 h 676133"/>
                <a:gd name="connsiteX70" fmla="*/ 448446 w 671068"/>
                <a:gd name="connsiteY70" fmla="*/ 183278 h 676133"/>
                <a:gd name="connsiteX71" fmla="*/ 430898 w 671068"/>
                <a:gd name="connsiteY71" fmla="*/ 183278 h 676133"/>
                <a:gd name="connsiteX72" fmla="*/ 419200 w 671068"/>
                <a:gd name="connsiteY72" fmla="*/ 193027 h 676133"/>
                <a:gd name="connsiteX73" fmla="*/ 403601 w 671068"/>
                <a:gd name="connsiteY73" fmla="*/ 200826 h 676133"/>
                <a:gd name="connsiteX74" fmla="*/ 387028 w 671068"/>
                <a:gd name="connsiteY74" fmla="*/ 198876 h 676133"/>
                <a:gd name="connsiteX75" fmla="*/ 372405 w 671068"/>
                <a:gd name="connsiteY75" fmla="*/ 219349 h 676133"/>
                <a:gd name="connsiteX76" fmla="*/ 355832 w 671068"/>
                <a:gd name="connsiteY76" fmla="*/ 210575 h 676133"/>
                <a:gd name="connsiteX77" fmla="*/ 357782 w 671068"/>
                <a:gd name="connsiteY77" fmla="*/ 183278 h 676133"/>
                <a:gd name="connsiteX78" fmla="*/ 358757 w 671068"/>
                <a:gd name="connsiteY78" fmla="*/ 177429 h 676133"/>
                <a:gd name="connsiteX79" fmla="*/ 357782 w 671068"/>
                <a:gd name="connsiteY79" fmla="*/ 163780 h 676133"/>
                <a:gd name="connsiteX80" fmla="*/ 365581 w 671068"/>
                <a:gd name="connsiteY80" fmla="*/ 132584 h 676133"/>
                <a:gd name="connsiteX81" fmla="*/ 368506 w 671068"/>
                <a:gd name="connsiteY81" fmla="*/ 114061 h 676133"/>
                <a:gd name="connsiteX82" fmla="*/ 373380 w 671068"/>
                <a:gd name="connsiteY82" fmla="*/ 107237 h 676133"/>
                <a:gd name="connsiteX83" fmla="*/ 384104 w 671068"/>
                <a:gd name="connsiteY83" fmla="*/ 71167 h 676133"/>
                <a:gd name="connsiteX84" fmla="*/ 408476 w 671068"/>
                <a:gd name="connsiteY84" fmla="*/ 24372 h 676133"/>
                <a:gd name="connsiteX85" fmla="*/ 404576 w 671068"/>
                <a:gd name="connsiteY85" fmla="*/ 8774 h 676133"/>
                <a:gd name="connsiteX86" fmla="*/ 412375 w 671068"/>
                <a:gd name="connsiteY86" fmla="*/ 0 h 676133"/>
                <a:gd name="connsiteX87" fmla="*/ 431873 w 671068"/>
                <a:gd name="connsiteY87" fmla="*/ 18523 h 676133"/>
                <a:gd name="connsiteX88" fmla="*/ 446496 w 671068"/>
                <a:gd name="connsiteY88" fmla="*/ 31196 h 676133"/>
                <a:gd name="connsiteX89" fmla="*/ 475743 w 671068"/>
                <a:gd name="connsiteY89" fmla="*/ 34121 h 676133"/>
                <a:gd name="connsiteX90" fmla="*/ 490366 w 671068"/>
                <a:gd name="connsiteY90" fmla="*/ 40945 h 676133"/>
                <a:gd name="connsiteX91" fmla="*/ 503039 w 671068"/>
                <a:gd name="connsiteY91" fmla="*/ 60443 h 676133"/>
                <a:gd name="connsiteX92" fmla="*/ 515713 w 671068"/>
                <a:gd name="connsiteY92" fmla="*/ 71167 h 676133"/>
                <a:gd name="connsiteX93" fmla="*/ 519612 w 671068"/>
                <a:gd name="connsiteY93" fmla="*/ 84815 h 676133"/>
                <a:gd name="connsiteX94" fmla="*/ 543984 w 671068"/>
                <a:gd name="connsiteY94" fmla="*/ 98463 h 676133"/>
                <a:gd name="connsiteX95" fmla="*/ 564457 w 671068"/>
                <a:gd name="connsiteY95" fmla="*/ 102363 h 676133"/>
                <a:gd name="connsiteX96" fmla="*/ 588829 w 671068"/>
                <a:gd name="connsiteY96" fmla="*/ 93589 h 676133"/>
                <a:gd name="connsiteX97" fmla="*/ 607352 w 671068"/>
                <a:gd name="connsiteY97" fmla="*/ 80915 h 676133"/>
                <a:gd name="connsiteX98" fmla="*/ 627824 w 671068"/>
                <a:gd name="connsiteY98" fmla="*/ 60443 h 676133"/>
                <a:gd name="connsiteX99" fmla="*/ 622950 w 671068"/>
                <a:gd name="connsiteY99" fmla="*/ 78966 h 676133"/>
                <a:gd name="connsiteX100" fmla="*/ 622950 w 671068"/>
                <a:gd name="connsiteY100" fmla="*/ 90664 h 676133"/>
                <a:gd name="connsiteX101" fmla="*/ 614176 w 671068"/>
                <a:gd name="connsiteY101" fmla="*/ 106262 h 676133"/>
                <a:gd name="connsiteX102" fmla="*/ 595653 w 671068"/>
                <a:gd name="connsiteY102" fmla="*/ 200826 h 676133"/>
                <a:gd name="connsiteX103" fmla="*/ 601503 w 671068"/>
                <a:gd name="connsiteY103" fmla="*/ 215449 h 676133"/>
                <a:gd name="connsiteX104" fmla="*/ 595653 w 671068"/>
                <a:gd name="connsiteY104" fmla="*/ 309038 h 676133"/>
                <a:gd name="connsiteX105" fmla="*/ 595653 w 671068"/>
                <a:gd name="connsiteY105" fmla="*/ 319762 h 676133"/>
                <a:gd name="connsiteX106" fmla="*/ 597603 w 671068"/>
                <a:gd name="connsiteY106" fmla="*/ 323661 h 676133"/>
                <a:gd name="connsiteX107" fmla="*/ 606377 w 671068"/>
                <a:gd name="connsiteY107" fmla="*/ 412375 h 676133"/>
                <a:gd name="connsiteX108" fmla="*/ 626849 w 671068"/>
                <a:gd name="connsiteY108" fmla="*/ 489391 h 676133"/>
                <a:gd name="connsiteX109" fmla="*/ 639523 w 671068"/>
                <a:gd name="connsiteY109" fmla="*/ 516688 h 676133"/>
                <a:gd name="connsiteX110" fmla="*/ 652196 w 671068"/>
                <a:gd name="connsiteY110" fmla="*/ 526437 h 676133"/>
                <a:gd name="connsiteX111" fmla="*/ 669744 w 671068"/>
                <a:gd name="connsiteY111" fmla="*/ 526437 h 676133"/>
                <a:gd name="connsiteX112" fmla="*/ 671068 w 671068"/>
                <a:gd name="connsiteY112" fmla="*/ 527853 h 676133"/>
                <a:gd name="connsiteX113" fmla="*/ 433852 w 671068"/>
                <a:gd name="connsiteY113" fmla="*/ 676133 h 676133"/>
                <a:gd name="connsiteX0" fmla="*/ 33146 w 671068"/>
                <a:gd name="connsiteY0" fmla="*/ 527853 h 676133"/>
                <a:gd name="connsiteX1" fmla="*/ 33146 w 671068"/>
                <a:gd name="connsiteY1" fmla="*/ 517663 h 676133"/>
                <a:gd name="connsiteX2" fmla="*/ 22423 w 671068"/>
                <a:gd name="connsiteY2" fmla="*/ 499140 h 676133"/>
                <a:gd name="connsiteX3" fmla="*/ 3900 w 671068"/>
                <a:gd name="connsiteY3" fmla="*/ 503039 h 676133"/>
                <a:gd name="connsiteX4" fmla="*/ 0 w 671068"/>
                <a:gd name="connsiteY4" fmla="*/ 486466 h 676133"/>
                <a:gd name="connsiteX5" fmla="*/ 12674 w 671068"/>
                <a:gd name="connsiteY5" fmla="*/ 472818 h 676133"/>
                <a:gd name="connsiteX6" fmla="*/ 27297 w 671068"/>
                <a:gd name="connsiteY6" fmla="*/ 466969 h 676133"/>
                <a:gd name="connsiteX7" fmla="*/ 31196 w 671068"/>
                <a:gd name="connsiteY7" fmla="*/ 458195 h 676133"/>
                <a:gd name="connsiteX8" fmla="*/ 35096 w 671068"/>
                <a:gd name="connsiteY8" fmla="*/ 455270 h 676133"/>
                <a:gd name="connsiteX9" fmla="*/ 41920 w 671068"/>
                <a:gd name="connsiteY9" fmla="*/ 446496 h 676133"/>
                <a:gd name="connsiteX10" fmla="*/ 54594 w 671068"/>
                <a:gd name="connsiteY10" fmla="*/ 419200 h 676133"/>
                <a:gd name="connsiteX11" fmla="*/ 77016 w 671068"/>
                <a:gd name="connsiteY11" fmla="*/ 404576 h 676133"/>
                <a:gd name="connsiteX12" fmla="*/ 96514 w 671068"/>
                <a:gd name="connsiteY12" fmla="*/ 420174 h 676133"/>
                <a:gd name="connsiteX13" fmla="*/ 113087 w 671068"/>
                <a:gd name="connsiteY13" fmla="*/ 415300 h 676133"/>
                <a:gd name="connsiteX14" fmla="*/ 131609 w 671068"/>
                <a:gd name="connsiteY14" fmla="*/ 396777 h 676133"/>
                <a:gd name="connsiteX15" fmla="*/ 148182 w 671068"/>
                <a:gd name="connsiteY15" fmla="*/ 399702 h 676133"/>
                <a:gd name="connsiteX16" fmla="*/ 155007 w 671068"/>
                <a:gd name="connsiteY16" fmla="*/ 387028 h 676133"/>
                <a:gd name="connsiteX17" fmla="*/ 177429 w 671068"/>
                <a:gd name="connsiteY17" fmla="*/ 310013 h 676133"/>
                <a:gd name="connsiteX18" fmla="*/ 179379 w 671068"/>
                <a:gd name="connsiteY18" fmla="*/ 243721 h 676133"/>
                <a:gd name="connsiteX19" fmla="*/ 168655 w 671068"/>
                <a:gd name="connsiteY19" fmla="*/ 230072 h 676133"/>
                <a:gd name="connsiteX20" fmla="*/ 149157 w 671068"/>
                <a:gd name="connsiteY20" fmla="*/ 220324 h 676133"/>
                <a:gd name="connsiteX21" fmla="*/ 153057 w 671068"/>
                <a:gd name="connsiteY21" fmla="*/ 211550 h 676133"/>
                <a:gd name="connsiteX22" fmla="*/ 172554 w 671068"/>
                <a:gd name="connsiteY22" fmla="*/ 217399 h 676133"/>
                <a:gd name="connsiteX23" fmla="*/ 184253 w 671068"/>
                <a:gd name="connsiteY23" fmla="*/ 207650 h 676133"/>
                <a:gd name="connsiteX24" fmla="*/ 187178 w 671068"/>
                <a:gd name="connsiteY24" fmla="*/ 188152 h 676133"/>
                <a:gd name="connsiteX25" fmla="*/ 181328 w 671068"/>
                <a:gd name="connsiteY25" fmla="*/ 167680 h 676133"/>
                <a:gd name="connsiteX26" fmla="*/ 185228 w 671068"/>
                <a:gd name="connsiteY26" fmla="*/ 149157 h 676133"/>
                <a:gd name="connsiteX27" fmla="*/ 211550 w 671068"/>
                <a:gd name="connsiteY27" fmla="*/ 166705 h 676133"/>
                <a:gd name="connsiteX28" fmla="*/ 213499 w 671068"/>
                <a:gd name="connsiteY28" fmla="*/ 178404 h 676133"/>
                <a:gd name="connsiteX29" fmla="*/ 232997 w 671068"/>
                <a:gd name="connsiteY29" fmla="*/ 189127 h 676133"/>
                <a:gd name="connsiteX30" fmla="*/ 244696 w 671068"/>
                <a:gd name="connsiteY30" fmla="*/ 190102 h 676133"/>
                <a:gd name="connsiteX31" fmla="*/ 253470 w 671068"/>
                <a:gd name="connsiteY31" fmla="*/ 179379 h 676133"/>
                <a:gd name="connsiteX32" fmla="*/ 254444 w 671068"/>
                <a:gd name="connsiteY32" fmla="*/ 169630 h 676133"/>
                <a:gd name="connsiteX33" fmla="*/ 274917 w 671068"/>
                <a:gd name="connsiteY33" fmla="*/ 166705 h 676133"/>
                <a:gd name="connsiteX34" fmla="*/ 296364 w 671068"/>
                <a:gd name="connsiteY34" fmla="*/ 176454 h 676133"/>
                <a:gd name="connsiteX35" fmla="*/ 306113 w 671068"/>
                <a:gd name="connsiteY35" fmla="*/ 194977 h 676133"/>
                <a:gd name="connsiteX36" fmla="*/ 299289 w 671068"/>
                <a:gd name="connsiteY36" fmla="*/ 217399 h 676133"/>
                <a:gd name="connsiteX37" fmla="*/ 302214 w 671068"/>
                <a:gd name="connsiteY37" fmla="*/ 241771 h 676133"/>
                <a:gd name="connsiteX38" fmla="*/ 313912 w 671068"/>
                <a:gd name="connsiteY38" fmla="*/ 322686 h 676133"/>
                <a:gd name="connsiteX39" fmla="*/ 326586 w 671068"/>
                <a:gd name="connsiteY39" fmla="*/ 363631 h 676133"/>
                <a:gd name="connsiteX40" fmla="*/ 343159 w 671068"/>
                <a:gd name="connsiteY40" fmla="*/ 374355 h 676133"/>
                <a:gd name="connsiteX41" fmla="*/ 372405 w 671068"/>
                <a:gd name="connsiteY41" fmla="*/ 366556 h 676133"/>
                <a:gd name="connsiteX42" fmla="*/ 394828 w 671068"/>
                <a:gd name="connsiteY42" fmla="*/ 338284 h 676133"/>
                <a:gd name="connsiteX43" fmla="*/ 394828 w 671068"/>
                <a:gd name="connsiteY43" fmla="*/ 319762 h 676133"/>
                <a:gd name="connsiteX44" fmla="*/ 388978 w 671068"/>
                <a:gd name="connsiteY44" fmla="*/ 311963 h 676133"/>
                <a:gd name="connsiteX45" fmla="*/ 391903 w 671068"/>
                <a:gd name="connsiteY45" fmla="*/ 307088 h 676133"/>
                <a:gd name="connsiteX46" fmla="*/ 391903 w 671068"/>
                <a:gd name="connsiteY46" fmla="*/ 294415 h 676133"/>
                <a:gd name="connsiteX47" fmla="*/ 402627 w 671068"/>
                <a:gd name="connsiteY47" fmla="*/ 280766 h 676133"/>
                <a:gd name="connsiteX48" fmla="*/ 417250 w 671068"/>
                <a:gd name="connsiteY48" fmla="*/ 287590 h 676133"/>
                <a:gd name="connsiteX49" fmla="*/ 423099 w 671068"/>
                <a:gd name="connsiteY49" fmla="*/ 289540 h 676133"/>
                <a:gd name="connsiteX50" fmla="*/ 435773 w 671068"/>
                <a:gd name="connsiteY50" fmla="*/ 307088 h 676133"/>
                <a:gd name="connsiteX51" fmla="*/ 431873 w 671068"/>
                <a:gd name="connsiteY51" fmla="*/ 319762 h 676133"/>
                <a:gd name="connsiteX52" fmla="*/ 464044 w 671068"/>
                <a:gd name="connsiteY52" fmla="*/ 330485 h 676133"/>
                <a:gd name="connsiteX53" fmla="*/ 477693 w 671068"/>
                <a:gd name="connsiteY53" fmla="*/ 348033 h 676133"/>
                <a:gd name="connsiteX54" fmla="*/ 494266 w 671068"/>
                <a:gd name="connsiteY54" fmla="*/ 353882 h 676133"/>
                <a:gd name="connsiteX55" fmla="*/ 513763 w 671068"/>
                <a:gd name="connsiteY55" fmla="*/ 345108 h 676133"/>
                <a:gd name="connsiteX56" fmla="*/ 528386 w 671068"/>
                <a:gd name="connsiteY56" fmla="*/ 313912 h 676133"/>
                <a:gd name="connsiteX57" fmla="*/ 538135 w 671068"/>
                <a:gd name="connsiteY57" fmla="*/ 276867 h 676133"/>
                <a:gd name="connsiteX58" fmla="*/ 540085 w 671068"/>
                <a:gd name="connsiteY58" fmla="*/ 233972 h 676133"/>
                <a:gd name="connsiteX59" fmla="*/ 550809 w 671068"/>
                <a:gd name="connsiteY59" fmla="*/ 216424 h 676133"/>
                <a:gd name="connsiteX60" fmla="*/ 549834 w 671068"/>
                <a:gd name="connsiteY60" fmla="*/ 195952 h 676133"/>
                <a:gd name="connsiteX61" fmla="*/ 543010 w 671068"/>
                <a:gd name="connsiteY61" fmla="*/ 170605 h 676133"/>
                <a:gd name="connsiteX62" fmla="*/ 517663 w 671068"/>
                <a:gd name="connsiteY62" fmla="*/ 141358 h 676133"/>
                <a:gd name="connsiteX63" fmla="*/ 506939 w 671068"/>
                <a:gd name="connsiteY63" fmla="*/ 141358 h 676133"/>
                <a:gd name="connsiteX64" fmla="*/ 504989 w 671068"/>
                <a:gd name="connsiteY64" fmla="*/ 163780 h 676133"/>
                <a:gd name="connsiteX65" fmla="*/ 492316 w 671068"/>
                <a:gd name="connsiteY65" fmla="*/ 174504 h 676133"/>
                <a:gd name="connsiteX66" fmla="*/ 475743 w 671068"/>
                <a:gd name="connsiteY66" fmla="*/ 178404 h 676133"/>
                <a:gd name="connsiteX67" fmla="*/ 466969 w 671068"/>
                <a:gd name="connsiteY67" fmla="*/ 191077 h 676133"/>
                <a:gd name="connsiteX68" fmla="*/ 460145 w 671068"/>
                <a:gd name="connsiteY68" fmla="*/ 192052 h 676133"/>
                <a:gd name="connsiteX69" fmla="*/ 448446 w 671068"/>
                <a:gd name="connsiteY69" fmla="*/ 183278 h 676133"/>
                <a:gd name="connsiteX70" fmla="*/ 430898 w 671068"/>
                <a:gd name="connsiteY70" fmla="*/ 183278 h 676133"/>
                <a:gd name="connsiteX71" fmla="*/ 419200 w 671068"/>
                <a:gd name="connsiteY71" fmla="*/ 193027 h 676133"/>
                <a:gd name="connsiteX72" fmla="*/ 403601 w 671068"/>
                <a:gd name="connsiteY72" fmla="*/ 200826 h 676133"/>
                <a:gd name="connsiteX73" fmla="*/ 387028 w 671068"/>
                <a:gd name="connsiteY73" fmla="*/ 198876 h 676133"/>
                <a:gd name="connsiteX74" fmla="*/ 372405 w 671068"/>
                <a:gd name="connsiteY74" fmla="*/ 219349 h 676133"/>
                <a:gd name="connsiteX75" fmla="*/ 355832 w 671068"/>
                <a:gd name="connsiteY75" fmla="*/ 210575 h 676133"/>
                <a:gd name="connsiteX76" fmla="*/ 357782 w 671068"/>
                <a:gd name="connsiteY76" fmla="*/ 183278 h 676133"/>
                <a:gd name="connsiteX77" fmla="*/ 358757 w 671068"/>
                <a:gd name="connsiteY77" fmla="*/ 177429 h 676133"/>
                <a:gd name="connsiteX78" fmla="*/ 357782 w 671068"/>
                <a:gd name="connsiteY78" fmla="*/ 163780 h 676133"/>
                <a:gd name="connsiteX79" fmla="*/ 365581 w 671068"/>
                <a:gd name="connsiteY79" fmla="*/ 132584 h 676133"/>
                <a:gd name="connsiteX80" fmla="*/ 368506 w 671068"/>
                <a:gd name="connsiteY80" fmla="*/ 114061 h 676133"/>
                <a:gd name="connsiteX81" fmla="*/ 373380 w 671068"/>
                <a:gd name="connsiteY81" fmla="*/ 107237 h 676133"/>
                <a:gd name="connsiteX82" fmla="*/ 384104 w 671068"/>
                <a:gd name="connsiteY82" fmla="*/ 71167 h 676133"/>
                <a:gd name="connsiteX83" fmla="*/ 408476 w 671068"/>
                <a:gd name="connsiteY83" fmla="*/ 24372 h 676133"/>
                <a:gd name="connsiteX84" fmla="*/ 404576 w 671068"/>
                <a:gd name="connsiteY84" fmla="*/ 8774 h 676133"/>
                <a:gd name="connsiteX85" fmla="*/ 412375 w 671068"/>
                <a:gd name="connsiteY85" fmla="*/ 0 h 676133"/>
                <a:gd name="connsiteX86" fmla="*/ 431873 w 671068"/>
                <a:gd name="connsiteY86" fmla="*/ 18523 h 676133"/>
                <a:gd name="connsiteX87" fmla="*/ 446496 w 671068"/>
                <a:gd name="connsiteY87" fmla="*/ 31196 h 676133"/>
                <a:gd name="connsiteX88" fmla="*/ 475743 w 671068"/>
                <a:gd name="connsiteY88" fmla="*/ 34121 h 676133"/>
                <a:gd name="connsiteX89" fmla="*/ 490366 w 671068"/>
                <a:gd name="connsiteY89" fmla="*/ 40945 h 676133"/>
                <a:gd name="connsiteX90" fmla="*/ 503039 w 671068"/>
                <a:gd name="connsiteY90" fmla="*/ 60443 h 676133"/>
                <a:gd name="connsiteX91" fmla="*/ 515713 w 671068"/>
                <a:gd name="connsiteY91" fmla="*/ 71167 h 676133"/>
                <a:gd name="connsiteX92" fmla="*/ 519612 w 671068"/>
                <a:gd name="connsiteY92" fmla="*/ 84815 h 676133"/>
                <a:gd name="connsiteX93" fmla="*/ 543984 w 671068"/>
                <a:gd name="connsiteY93" fmla="*/ 98463 h 676133"/>
                <a:gd name="connsiteX94" fmla="*/ 564457 w 671068"/>
                <a:gd name="connsiteY94" fmla="*/ 102363 h 676133"/>
                <a:gd name="connsiteX95" fmla="*/ 588829 w 671068"/>
                <a:gd name="connsiteY95" fmla="*/ 93589 h 676133"/>
                <a:gd name="connsiteX96" fmla="*/ 607352 w 671068"/>
                <a:gd name="connsiteY96" fmla="*/ 80915 h 676133"/>
                <a:gd name="connsiteX97" fmla="*/ 627824 w 671068"/>
                <a:gd name="connsiteY97" fmla="*/ 60443 h 676133"/>
                <a:gd name="connsiteX98" fmla="*/ 622950 w 671068"/>
                <a:gd name="connsiteY98" fmla="*/ 78966 h 676133"/>
                <a:gd name="connsiteX99" fmla="*/ 622950 w 671068"/>
                <a:gd name="connsiteY99" fmla="*/ 90664 h 676133"/>
                <a:gd name="connsiteX100" fmla="*/ 614176 w 671068"/>
                <a:gd name="connsiteY100" fmla="*/ 106262 h 676133"/>
                <a:gd name="connsiteX101" fmla="*/ 595653 w 671068"/>
                <a:gd name="connsiteY101" fmla="*/ 200826 h 676133"/>
                <a:gd name="connsiteX102" fmla="*/ 601503 w 671068"/>
                <a:gd name="connsiteY102" fmla="*/ 215449 h 676133"/>
                <a:gd name="connsiteX103" fmla="*/ 595653 w 671068"/>
                <a:gd name="connsiteY103" fmla="*/ 309038 h 676133"/>
                <a:gd name="connsiteX104" fmla="*/ 595653 w 671068"/>
                <a:gd name="connsiteY104" fmla="*/ 319762 h 676133"/>
                <a:gd name="connsiteX105" fmla="*/ 597603 w 671068"/>
                <a:gd name="connsiteY105" fmla="*/ 323661 h 676133"/>
                <a:gd name="connsiteX106" fmla="*/ 606377 w 671068"/>
                <a:gd name="connsiteY106" fmla="*/ 412375 h 676133"/>
                <a:gd name="connsiteX107" fmla="*/ 626849 w 671068"/>
                <a:gd name="connsiteY107" fmla="*/ 489391 h 676133"/>
                <a:gd name="connsiteX108" fmla="*/ 639523 w 671068"/>
                <a:gd name="connsiteY108" fmla="*/ 516688 h 676133"/>
                <a:gd name="connsiteX109" fmla="*/ 652196 w 671068"/>
                <a:gd name="connsiteY109" fmla="*/ 526437 h 676133"/>
                <a:gd name="connsiteX110" fmla="*/ 669744 w 671068"/>
                <a:gd name="connsiteY110" fmla="*/ 526437 h 676133"/>
                <a:gd name="connsiteX111" fmla="*/ 671068 w 671068"/>
                <a:gd name="connsiteY111" fmla="*/ 527853 h 676133"/>
                <a:gd name="connsiteX112" fmla="*/ 433852 w 671068"/>
                <a:gd name="connsiteY112" fmla="*/ 676133 h 676133"/>
                <a:gd name="connsiteX0" fmla="*/ 33146 w 671068"/>
                <a:gd name="connsiteY0" fmla="*/ 527853 h 527853"/>
                <a:gd name="connsiteX1" fmla="*/ 33146 w 671068"/>
                <a:gd name="connsiteY1" fmla="*/ 517663 h 527853"/>
                <a:gd name="connsiteX2" fmla="*/ 22423 w 671068"/>
                <a:gd name="connsiteY2" fmla="*/ 499140 h 527853"/>
                <a:gd name="connsiteX3" fmla="*/ 3900 w 671068"/>
                <a:gd name="connsiteY3" fmla="*/ 503039 h 527853"/>
                <a:gd name="connsiteX4" fmla="*/ 0 w 671068"/>
                <a:gd name="connsiteY4" fmla="*/ 486466 h 527853"/>
                <a:gd name="connsiteX5" fmla="*/ 12674 w 671068"/>
                <a:gd name="connsiteY5" fmla="*/ 472818 h 527853"/>
                <a:gd name="connsiteX6" fmla="*/ 27297 w 671068"/>
                <a:gd name="connsiteY6" fmla="*/ 466969 h 527853"/>
                <a:gd name="connsiteX7" fmla="*/ 31196 w 671068"/>
                <a:gd name="connsiteY7" fmla="*/ 458195 h 527853"/>
                <a:gd name="connsiteX8" fmla="*/ 35096 w 671068"/>
                <a:gd name="connsiteY8" fmla="*/ 455270 h 527853"/>
                <a:gd name="connsiteX9" fmla="*/ 41920 w 671068"/>
                <a:gd name="connsiteY9" fmla="*/ 446496 h 527853"/>
                <a:gd name="connsiteX10" fmla="*/ 54594 w 671068"/>
                <a:gd name="connsiteY10" fmla="*/ 419200 h 527853"/>
                <a:gd name="connsiteX11" fmla="*/ 77016 w 671068"/>
                <a:gd name="connsiteY11" fmla="*/ 404576 h 527853"/>
                <a:gd name="connsiteX12" fmla="*/ 96514 w 671068"/>
                <a:gd name="connsiteY12" fmla="*/ 420174 h 527853"/>
                <a:gd name="connsiteX13" fmla="*/ 113087 w 671068"/>
                <a:gd name="connsiteY13" fmla="*/ 415300 h 527853"/>
                <a:gd name="connsiteX14" fmla="*/ 131609 w 671068"/>
                <a:gd name="connsiteY14" fmla="*/ 396777 h 527853"/>
                <a:gd name="connsiteX15" fmla="*/ 148182 w 671068"/>
                <a:gd name="connsiteY15" fmla="*/ 399702 h 527853"/>
                <a:gd name="connsiteX16" fmla="*/ 155007 w 671068"/>
                <a:gd name="connsiteY16" fmla="*/ 387028 h 527853"/>
                <a:gd name="connsiteX17" fmla="*/ 177429 w 671068"/>
                <a:gd name="connsiteY17" fmla="*/ 310013 h 527853"/>
                <a:gd name="connsiteX18" fmla="*/ 179379 w 671068"/>
                <a:gd name="connsiteY18" fmla="*/ 243721 h 527853"/>
                <a:gd name="connsiteX19" fmla="*/ 168655 w 671068"/>
                <a:gd name="connsiteY19" fmla="*/ 230072 h 527853"/>
                <a:gd name="connsiteX20" fmla="*/ 149157 w 671068"/>
                <a:gd name="connsiteY20" fmla="*/ 220324 h 527853"/>
                <a:gd name="connsiteX21" fmla="*/ 153057 w 671068"/>
                <a:gd name="connsiteY21" fmla="*/ 211550 h 527853"/>
                <a:gd name="connsiteX22" fmla="*/ 172554 w 671068"/>
                <a:gd name="connsiteY22" fmla="*/ 217399 h 527853"/>
                <a:gd name="connsiteX23" fmla="*/ 184253 w 671068"/>
                <a:gd name="connsiteY23" fmla="*/ 207650 h 527853"/>
                <a:gd name="connsiteX24" fmla="*/ 187178 w 671068"/>
                <a:gd name="connsiteY24" fmla="*/ 188152 h 527853"/>
                <a:gd name="connsiteX25" fmla="*/ 181328 w 671068"/>
                <a:gd name="connsiteY25" fmla="*/ 167680 h 527853"/>
                <a:gd name="connsiteX26" fmla="*/ 185228 w 671068"/>
                <a:gd name="connsiteY26" fmla="*/ 149157 h 527853"/>
                <a:gd name="connsiteX27" fmla="*/ 211550 w 671068"/>
                <a:gd name="connsiteY27" fmla="*/ 166705 h 527853"/>
                <a:gd name="connsiteX28" fmla="*/ 213499 w 671068"/>
                <a:gd name="connsiteY28" fmla="*/ 178404 h 527853"/>
                <a:gd name="connsiteX29" fmla="*/ 232997 w 671068"/>
                <a:gd name="connsiteY29" fmla="*/ 189127 h 527853"/>
                <a:gd name="connsiteX30" fmla="*/ 244696 w 671068"/>
                <a:gd name="connsiteY30" fmla="*/ 190102 h 527853"/>
                <a:gd name="connsiteX31" fmla="*/ 253470 w 671068"/>
                <a:gd name="connsiteY31" fmla="*/ 179379 h 527853"/>
                <a:gd name="connsiteX32" fmla="*/ 254444 w 671068"/>
                <a:gd name="connsiteY32" fmla="*/ 169630 h 527853"/>
                <a:gd name="connsiteX33" fmla="*/ 274917 w 671068"/>
                <a:gd name="connsiteY33" fmla="*/ 166705 h 527853"/>
                <a:gd name="connsiteX34" fmla="*/ 296364 w 671068"/>
                <a:gd name="connsiteY34" fmla="*/ 176454 h 527853"/>
                <a:gd name="connsiteX35" fmla="*/ 306113 w 671068"/>
                <a:gd name="connsiteY35" fmla="*/ 194977 h 527853"/>
                <a:gd name="connsiteX36" fmla="*/ 299289 w 671068"/>
                <a:gd name="connsiteY36" fmla="*/ 217399 h 527853"/>
                <a:gd name="connsiteX37" fmla="*/ 302214 w 671068"/>
                <a:gd name="connsiteY37" fmla="*/ 241771 h 527853"/>
                <a:gd name="connsiteX38" fmla="*/ 313912 w 671068"/>
                <a:gd name="connsiteY38" fmla="*/ 322686 h 527853"/>
                <a:gd name="connsiteX39" fmla="*/ 326586 w 671068"/>
                <a:gd name="connsiteY39" fmla="*/ 363631 h 527853"/>
                <a:gd name="connsiteX40" fmla="*/ 343159 w 671068"/>
                <a:gd name="connsiteY40" fmla="*/ 374355 h 527853"/>
                <a:gd name="connsiteX41" fmla="*/ 372405 w 671068"/>
                <a:gd name="connsiteY41" fmla="*/ 366556 h 527853"/>
                <a:gd name="connsiteX42" fmla="*/ 394828 w 671068"/>
                <a:gd name="connsiteY42" fmla="*/ 338284 h 527853"/>
                <a:gd name="connsiteX43" fmla="*/ 394828 w 671068"/>
                <a:gd name="connsiteY43" fmla="*/ 319762 h 527853"/>
                <a:gd name="connsiteX44" fmla="*/ 388978 w 671068"/>
                <a:gd name="connsiteY44" fmla="*/ 311963 h 527853"/>
                <a:gd name="connsiteX45" fmla="*/ 391903 w 671068"/>
                <a:gd name="connsiteY45" fmla="*/ 307088 h 527853"/>
                <a:gd name="connsiteX46" fmla="*/ 391903 w 671068"/>
                <a:gd name="connsiteY46" fmla="*/ 294415 h 527853"/>
                <a:gd name="connsiteX47" fmla="*/ 402627 w 671068"/>
                <a:gd name="connsiteY47" fmla="*/ 280766 h 527853"/>
                <a:gd name="connsiteX48" fmla="*/ 417250 w 671068"/>
                <a:gd name="connsiteY48" fmla="*/ 287590 h 527853"/>
                <a:gd name="connsiteX49" fmla="*/ 423099 w 671068"/>
                <a:gd name="connsiteY49" fmla="*/ 289540 h 527853"/>
                <a:gd name="connsiteX50" fmla="*/ 435773 w 671068"/>
                <a:gd name="connsiteY50" fmla="*/ 307088 h 527853"/>
                <a:gd name="connsiteX51" fmla="*/ 431873 w 671068"/>
                <a:gd name="connsiteY51" fmla="*/ 319762 h 527853"/>
                <a:gd name="connsiteX52" fmla="*/ 464044 w 671068"/>
                <a:gd name="connsiteY52" fmla="*/ 330485 h 527853"/>
                <a:gd name="connsiteX53" fmla="*/ 477693 w 671068"/>
                <a:gd name="connsiteY53" fmla="*/ 348033 h 527853"/>
                <a:gd name="connsiteX54" fmla="*/ 494266 w 671068"/>
                <a:gd name="connsiteY54" fmla="*/ 353882 h 527853"/>
                <a:gd name="connsiteX55" fmla="*/ 513763 w 671068"/>
                <a:gd name="connsiteY55" fmla="*/ 345108 h 527853"/>
                <a:gd name="connsiteX56" fmla="*/ 528386 w 671068"/>
                <a:gd name="connsiteY56" fmla="*/ 313912 h 527853"/>
                <a:gd name="connsiteX57" fmla="*/ 538135 w 671068"/>
                <a:gd name="connsiteY57" fmla="*/ 276867 h 527853"/>
                <a:gd name="connsiteX58" fmla="*/ 540085 w 671068"/>
                <a:gd name="connsiteY58" fmla="*/ 233972 h 527853"/>
                <a:gd name="connsiteX59" fmla="*/ 550809 w 671068"/>
                <a:gd name="connsiteY59" fmla="*/ 216424 h 527853"/>
                <a:gd name="connsiteX60" fmla="*/ 549834 w 671068"/>
                <a:gd name="connsiteY60" fmla="*/ 195952 h 527853"/>
                <a:gd name="connsiteX61" fmla="*/ 543010 w 671068"/>
                <a:gd name="connsiteY61" fmla="*/ 170605 h 527853"/>
                <a:gd name="connsiteX62" fmla="*/ 517663 w 671068"/>
                <a:gd name="connsiteY62" fmla="*/ 141358 h 527853"/>
                <a:gd name="connsiteX63" fmla="*/ 506939 w 671068"/>
                <a:gd name="connsiteY63" fmla="*/ 141358 h 527853"/>
                <a:gd name="connsiteX64" fmla="*/ 504989 w 671068"/>
                <a:gd name="connsiteY64" fmla="*/ 163780 h 527853"/>
                <a:gd name="connsiteX65" fmla="*/ 492316 w 671068"/>
                <a:gd name="connsiteY65" fmla="*/ 174504 h 527853"/>
                <a:gd name="connsiteX66" fmla="*/ 475743 w 671068"/>
                <a:gd name="connsiteY66" fmla="*/ 178404 h 527853"/>
                <a:gd name="connsiteX67" fmla="*/ 466969 w 671068"/>
                <a:gd name="connsiteY67" fmla="*/ 191077 h 527853"/>
                <a:gd name="connsiteX68" fmla="*/ 460145 w 671068"/>
                <a:gd name="connsiteY68" fmla="*/ 192052 h 527853"/>
                <a:gd name="connsiteX69" fmla="*/ 448446 w 671068"/>
                <a:gd name="connsiteY69" fmla="*/ 183278 h 527853"/>
                <a:gd name="connsiteX70" fmla="*/ 430898 w 671068"/>
                <a:gd name="connsiteY70" fmla="*/ 183278 h 527853"/>
                <a:gd name="connsiteX71" fmla="*/ 419200 w 671068"/>
                <a:gd name="connsiteY71" fmla="*/ 193027 h 527853"/>
                <a:gd name="connsiteX72" fmla="*/ 403601 w 671068"/>
                <a:gd name="connsiteY72" fmla="*/ 200826 h 527853"/>
                <a:gd name="connsiteX73" fmla="*/ 387028 w 671068"/>
                <a:gd name="connsiteY73" fmla="*/ 198876 h 527853"/>
                <a:gd name="connsiteX74" fmla="*/ 372405 w 671068"/>
                <a:gd name="connsiteY74" fmla="*/ 219349 h 527853"/>
                <a:gd name="connsiteX75" fmla="*/ 355832 w 671068"/>
                <a:gd name="connsiteY75" fmla="*/ 210575 h 527853"/>
                <a:gd name="connsiteX76" fmla="*/ 357782 w 671068"/>
                <a:gd name="connsiteY76" fmla="*/ 183278 h 527853"/>
                <a:gd name="connsiteX77" fmla="*/ 358757 w 671068"/>
                <a:gd name="connsiteY77" fmla="*/ 177429 h 527853"/>
                <a:gd name="connsiteX78" fmla="*/ 357782 w 671068"/>
                <a:gd name="connsiteY78" fmla="*/ 163780 h 527853"/>
                <a:gd name="connsiteX79" fmla="*/ 365581 w 671068"/>
                <a:gd name="connsiteY79" fmla="*/ 132584 h 527853"/>
                <a:gd name="connsiteX80" fmla="*/ 368506 w 671068"/>
                <a:gd name="connsiteY80" fmla="*/ 114061 h 527853"/>
                <a:gd name="connsiteX81" fmla="*/ 373380 w 671068"/>
                <a:gd name="connsiteY81" fmla="*/ 107237 h 527853"/>
                <a:gd name="connsiteX82" fmla="*/ 384104 w 671068"/>
                <a:gd name="connsiteY82" fmla="*/ 71167 h 527853"/>
                <a:gd name="connsiteX83" fmla="*/ 408476 w 671068"/>
                <a:gd name="connsiteY83" fmla="*/ 24372 h 527853"/>
                <a:gd name="connsiteX84" fmla="*/ 404576 w 671068"/>
                <a:gd name="connsiteY84" fmla="*/ 8774 h 527853"/>
                <a:gd name="connsiteX85" fmla="*/ 412375 w 671068"/>
                <a:gd name="connsiteY85" fmla="*/ 0 h 527853"/>
                <a:gd name="connsiteX86" fmla="*/ 431873 w 671068"/>
                <a:gd name="connsiteY86" fmla="*/ 18523 h 527853"/>
                <a:gd name="connsiteX87" fmla="*/ 446496 w 671068"/>
                <a:gd name="connsiteY87" fmla="*/ 31196 h 527853"/>
                <a:gd name="connsiteX88" fmla="*/ 475743 w 671068"/>
                <a:gd name="connsiteY88" fmla="*/ 34121 h 527853"/>
                <a:gd name="connsiteX89" fmla="*/ 490366 w 671068"/>
                <a:gd name="connsiteY89" fmla="*/ 40945 h 527853"/>
                <a:gd name="connsiteX90" fmla="*/ 503039 w 671068"/>
                <a:gd name="connsiteY90" fmla="*/ 60443 h 527853"/>
                <a:gd name="connsiteX91" fmla="*/ 515713 w 671068"/>
                <a:gd name="connsiteY91" fmla="*/ 71167 h 527853"/>
                <a:gd name="connsiteX92" fmla="*/ 519612 w 671068"/>
                <a:gd name="connsiteY92" fmla="*/ 84815 h 527853"/>
                <a:gd name="connsiteX93" fmla="*/ 543984 w 671068"/>
                <a:gd name="connsiteY93" fmla="*/ 98463 h 527853"/>
                <a:gd name="connsiteX94" fmla="*/ 564457 w 671068"/>
                <a:gd name="connsiteY94" fmla="*/ 102363 h 527853"/>
                <a:gd name="connsiteX95" fmla="*/ 588829 w 671068"/>
                <a:gd name="connsiteY95" fmla="*/ 93589 h 527853"/>
                <a:gd name="connsiteX96" fmla="*/ 607352 w 671068"/>
                <a:gd name="connsiteY96" fmla="*/ 80915 h 527853"/>
                <a:gd name="connsiteX97" fmla="*/ 627824 w 671068"/>
                <a:gd name="connsiteY97" fmla="*/ 60443 h 527853"/>
                <a:gd name="connsiteX98" fmla="*/ 622950 w 671068"/>
                <a:gd name="connsiteY98" fmla="*/ 78966 h 527853"/>
                <a:gd name="connsiteX99" fmla="*/ 622950 w 671068"/>
                <a:gd name="connsiteY99" fmla="*/ 90664 h 527853"/>
                <a:gd name="connsiteX100" fmla="*/ 614176 w 671068"/>
                <a:gd name="connsiteY100" fmla="*/ 106262 h 527853"/>
                <a:gd name="connsiteX101" fmla="*/ 595653 w 671068"/>
                <a:gd name="connsiteY101" fmla="*/ 200826 h 527853"/>
                <a:gd name="connsiteX102" fmla="*/ 601503 w 671068"/>
                <a:gd name="connsiteY102" fmla="*/ 215449 h 527853"/>
                <a:gd name="connsiteX103" fmla="*/ 595653 w 671068"/>
                <a:gd name="connsiteY103" fmla="*/ 309038 h 527853"/>
                <a:gd name="connsiteX104" fmla="*/ 595653 w 671068"/>
                <a:gd name="connsiteY104" fmla="*/ 319762 h 527853"/>
                <a:gd name="connsiteX105" fmla="*/ 597603 w 671068"/>
                <a:gd name="connsiteY105" fmla="*/ 323661 h 527853"/>
                <a:gd name="connsiteX106" fmla="*/ 606377 w 671068"/>
                <a:gd name="connsiteY106" fmla="*/ 412375 h 527853"/>
                <a:gd name="connsiteX107" fmla="*/ 626849 w 671068"/>
                <a:gd name="connsiteY107" fmla="*/ 489391 h 527853"/>
                <a:gd name="connsiteX108" fmla="*/ 639523 w 671068"/>
                <a:gd name="connsiteY108" fmla="*/ 516688 h 527853"/>
                <a:gd name="connsiteX109" fmla="*/ 652196 w 671068"/>
                <a:gd name="connsiteY109" fmla="*/ 526437 h 527853"/>
                <a:gd name="connsiteX110" fmla="*/ 669744 w 671068"/>
                <a:gd name="connsiteY110" fmla="*/ 526437 h 527853"/>
                <a:gd name="connsiteX111" fmla="*/ 671068 w 671068"/>
                <a:gd name="connsiteY111" fmla="*/ 527853 h 5278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</a:cxnLst>
              <a:rect l="l" t="t" r="r" b="b"/>
              <a:pathLst>
                <a:path w="671068" h="527853">
                  <a:moveTo>
                    <a:pt x="33146" y="527853"/>
                  </a:moveTo>
                  <a:lnTo>
                    <a:pt x="33146" y="517663"/>
                  </a:lnTo>
                  <a:lnTo>
                    <a:pt x="22423" y="499140"/>
                  </a:lnTo>
                  <a:lnTo>
                    <a:pt x="3900" y="503039"/>
                  </a:lnTo>
                  <a:lnTo>
                    <a:pt x="0" y="486466"/>
                  </a:lnTo>
                  <a:lnTo>
                    <a:pt x="12674" y="472818"/>
                  </a:lnTo>
                  <a:lnTo>
                    <a:pt x="27297" y="466969"/>
                  </a:lnTo>
                  <a:lnTo>
                    <a:pt x="31196" y="458195"/>
                  </a:lnTo>
                  <a:lnTo>
                    <a:pt x="35096" y="455270"/>
                  </a:lnTo>
                  <a:lnTo>
                    <a:pt x="41920" y="446496"/>
                  </a:lnTo>
                  <a:lnTo>
                    <a:pt x="54594" y="419200"/>
                  </a:lnTo>
                  <a:lnTo>
                    <a:pt x="77016" y="404576"/>
                  </a:lnTo>
                  <a:lnTo>
                    <a:pt x="96514" y="420174"/>
                  </a:lnTo>
                  <a:lnTo>
                    <a:pt x="113087" y="415300"/>
                  </a:lnTo>
                  <a:lnTo>
                    <a:pt x="131609" y="396777"/>
                  </a:lnTo>
                  <a:lnTo>
                    <a:pt x="148182" y="399702"/>
                  </a:lnTo>
                  <a:lnTo>
                    <a:pt x="155007" y="387028"/>
                  </a:lnTo>
                  <a:lnTo>
                    <a:pt x="177429" y="310013"/>
                  </a:lnTo>
                  <a:lnTo>
                    <a:pt x="179379" y="243721"/>
                  </a:lnTo>
                  <a:lnTo>
                    <a:pt x="168655" y="230072"/>
                  </a:lnTo>
                  <a:lnTo>
                    <a:pt x="149157" y="220324"/>
                  </a:lnTo>
                  <a:lnTo>
                    <a:pt x="153057" y="211550"/>
                  </a:lnTo>
                  <a:lnTo>
                    <a:pt x="172554" y="217399"/>
                  </a:lnTo>
                  <a:lnTo>
                    <a:pt x="184253" y="207650"/>
                  </a:lnTo>
                  <a:lnTo>
                    <a:pt x="187178" y="188152"/>
                  </a:lnTo>
                  <a:lnTo>
                    <a:pt x="181328" y="167680"/>
                  </a:lnTo>
                  <a:lnTo>
                    <a:pt x="185228" y="149157"/>
                  </a:lnTo>
                  <a:lnTo>
                    <a:pt x="211550" y="166705"/>
                  </a:lnTo>
                  <a:lnTo>
                    <a:pt x="213499" y="178404"/>
                  </a:lnTo>
                  <a:lnTo>
                    <a:pt x="232997" y="189127"/>
                  </a:lnTo>
                  <a:lnTo>
                    <a:pt x="244696" y="190102"/>
                  </a:lnTo>
                  <a:lnTo>
                    <a:pt x="253470" y="179379"/>
                  </a:lnTo>
                  <a:lnTo>
                    <a:pt x="254444" y="169630"/>
                  </a:lnTo>
                  <a:lnTo>
                    <a:pt x="274917" y="166705"/>
                  </a:lnTo>
                  <a:lnTo>
                    <a:pt x="296364" y="176454"/>
                  </a:lnTo>
                  <a:lnTo>
                    <a:pt x="306113" y="194977"/>
                  </a:lnTo>
                  <a:lnTo>
                    <a:pt x="299289" y="217399"/>
                  </a:lnTo>
                  <a:lnTo>
                    <a:pt x="302214" y="241771"/>
                  </a:lnTo>
                  <a:lnTo>
                    <a:pt x="313912" y="322686"/>
                  </a:lnTo>
                  <a:lnTo>
                    <a:pt x="326586" y="363631"/>
                  </a:lnTo>
                  <a:lnTo>
                    <a:pt x="343159" y="374355"/>
                  </a:lnTo>
                  <a:lnTo>
                    <a:pt x="372405" y="366556"/>
                  </a:lnTo>
                  <a:lnTo>
                    <a:pt x="394828" y="338284"/>
                  </a:lnTo>
                  <a:lnTo>
                    <a:pt x="394828" y="319762"/>
                  </a:lnTo>
                  <a:lnTo>
                    <a:pt x="388978" y="311963"/>
                  </a:lnTo>
                  <a:lnTo>
                    <a:pt x="391903" y="307088"/>
                  </a:lnTo>
                  <a:lnTo>
                    <a:pt x="391903" y="294415"/>
                  </a:lnTo>
                  <a:lnTo>
                    <a:pt x="402627" y="280766"/>
                  </a:lnTo>
                  <a:lnTo>
                    <a:pt x="417250" y="287590"/>
                  </a:lnTo>
                  <a:lnTo>
                    <a:pt x="423099" y="289540"/>
                  </a:lnTo>
                  <a:lnTo>
                    <a:pt x="435773" y="307088"/>
                  </a:lnTo>
                  <a:lnTo>
                    <a:pt x="431873" y="319762"/>
                  </a:lnTo>
                  <a:lnTo>
                    <a:pt x="464044" y="330485"/>
                  </a:lnTo>
                  <a:lnTo>
                    <a:pt x="477693" y="348033"/>
                  </a:lnTo>
                  <a:lnTo>
                    <a:pt x="494266" y="353882"/>
                  </a:lnTo>
                  <a:lnTo>
                    <a:pt x="513763" y="345108"/>
                  </a:lnTo>
                  <a:lnTo>
                    <a:pt x="528386" y="313912"/>
                  </a:lnTo>
                  <a:lnTo>
                    <a:pt x="538135" y="276867"/>
                  </a:lnTo>
                  <a:lnTo>
                    <a:pt x="540085" y="233972"/>
                  </a:lnTo>
                  <a:lnTo>
                    <a:pt x="550809" y="216424"/>
                  </a:lnTo>
                  <a:lnTo>
                    <a:pt x="549834" y="195952"/>
                  </a:lnTo>
                  <a:lnTo>
                    <a:pt x="543010" y="170605"/>
                  </a:lnTo>
                  <a:lnTo>
                    <a:pt x="517663" y="141358"/>
                  </a:lnTo>
                  <a:lnTo>
                    <a:pt x="506939" y="141358"/>
                  </a:lnTo>
                  <a:lnTo>
                    <a:pt x="504989" y="163780"/>
                  </a:lnTo>
                  <a:lnTo>
                    <a:pt x="492316" y="174504"/>
                  </a:lnTo>
                  <a:lnTo>
                    <a:pt x="475743" y="178404"/>
                  </a:lnTo>
                  <a:lnTo>
                    <a:pt x="466969" y="191077"/>
                  </a:lnTo>
                  <a:lnTo>
                    <a:pt x="460145" y="192052"/>
                  </a:lnTo>
                  <a:lnTo>
                    <a:pt x="448446" y="183278"/>
                  </a:lnTo>
                  <a:lnTo>
                    <a:pt x="430898" y="183278"/>
                  </a:lnTo>
                  <a:lnTo>
                    <a:pt x="419200" y="193027"/>
                  </a:lnTo>
                  <a:lnTo>
                    <a:pt x="403601" y="200826"/>
                  </a:lnTo>
                  <a:lnTo>
                    <a:pt x="387028" y="198876"/>
                  </a:lnTo>
                  <a:lnTo>
                    <a:pt x="372405" y="219349"/>
                  </a:lnTo>
                  <a:lnTo>
                    <a:pt x="355832" y="210575"/>
                  </a:lnTo>
                  <a:lnTo>
                    <a:pt x="357782" y="183278"/>
                  </a:lnTo>
                  <a:lnTo>
                    <a:pt x="358757" y="177429"/>
                  </a:lnTo>
                  <a:lnTo>
                    <a:pt x="357782" y="163780"/>
                  </a:lnTo>
                  <a:lnTo>
                    <a:pt x="365581" y="132584"/>
                  </a:lnTo>
                  <a:lnTo>
                    <a:pt x="368506" y="114061"/>
                  </a:lnTo>
                  <a:lnTo>
                    <a:pt x="373380" y="107237"/>
                  </a:lnTo>
                  <a:lnTo>
                    <a:pt x="384104" y="71167"/>
                  </a:lnTo>
                  <a:lnTo>
                    <a:pt x="408476" y="24372"/>
                  </a:lnTo>
                  <a:lnTo>
                    <a:pt x="404576" y="8774"/>
                  </a:lnTo>
                  <a:lnTo>
                    <a:pt x="412375" y="0"/>
                  </a:lnTo>
                  <a:lnTo>
                    <a:pt x="431873" y="18523"/>
                  </a:lnTo>
                  <a:lnTo>
                    <a:pt x="446496" y="31196"/>
                  </a:lnTo>
                  <a:lnTo>
                    <a:pt x="475743" y="34121"/>
                  </a:lnTo>
                  <a:lnTo>
                    <a:pt x="490366" y="40945"/>
                  </a:lnTo>
                  <a:lnTo>
                    <a:pt x="503039" y="60443"/>
                  </a:lnTo>
                  <a:lnTo>
                    <a:pt x="515713" y="71167"/>
                  </a:lnTo>
                  <a:lnTo>
                    <a:pt x="519612" y="84815"/>
                  </a:lnTo>
                  <a:lnTo>
                    <a:pt x="543984" y="98463"/>
                  </a:lnTo>
                  <a:lnTo>
                    <a:pt x="564457" y="102363"/>
                  </a:lnTo>
                  <a:lnTo>
                    <a:pt x="588829" y="93589"/>
                  </a:lnTo>
                  <a:lnTo>
                    <a:pt x="607352" y="80915"/>
                  </a:lnTo>
                  <a:lnTo>
                    <a:pt x="627824" y="60443"/>
                  </a:lnTo>
                  <a:lnTo>
                    <a:pt x="622950" y="78966"/>
                  </a:lnTo>
                  <a:lnTo>
                    <a:pt x="622950" y="90664"/>
                  </a:lnTo>
                  <a:lnTo>
                    <a:pt x="614176" y="106262"/>
                  </a:lnTo>
                  <a:lnTo>
                    <a:pt x="595653" y="200826"/>
                  </a:lnTo>
                  <a:lnTo>
                    <a:pt x="601503" y="215449"/>
                  </a:lnTo>
                  <a:lnTo>
                    <a:pt x="595653" y="309038"/>
                  </a:lnTo>
                  <a:lnTo>
                    <a:pt x="595653" y="319762"/>
                  </a:lnTo>
                  <a:lnTo>
                    <a:pt x="597603" y="323661"/>
                  </a:lnTo>
                  <a:lnTo>
                    <a:pt x="606377" y="412375"/>
                  </a:lnTo>
                  <a:lnTo>
                    <a:pt x="626849" y="489391"/>
                  </a:lnTo>
                  <a:lnTo>
                    <a:pt x="639523" y="516688"/>
                  </a:lnTo>
                  <a:lnTo>
                    <a:pt x="652196" y="526437"/>
                  </a:lnTo>
                  <a:lnTo>
                    <a:pt x="669744" y="526437"/>
                  </a:lnTo>
                  <a:lnTo>
                    <a:pt x="671068" y="527853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4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54" name="フリーフォーム: 図形 253">
              <a:extLst>
                <a:ext uri="{FF2B5EF4-FFF2-40B4-BE49-F238E27FC236}">
                  <a16:creationId xmlns:a16="http://schemas.microsoft.com/office/drawing/2014/main" id="{0875EAB9-DE96-7F43-6A8B-BA184DB9E3C9}"/>
                </a:ext>
              </a:extLst>
            </p:cNvPr>
            <p:cNvSpPr/>
            <p:nvPr/>
          </p:nvSpPr>
          <p:spPr>
            <a:xfrm>
              <a:off x="6745243" y="3754408"/>
              <a:ext cx="2370182" cy="2236890"/>
            </a:xfrm>
            <a:custGeom>
              <a:avLst/>
              <a:gdLst>
                <a:gd name="connsiteX0" fmla="*/ 6663872 w 18526124"/>
                <a:gd name="connsiteY0" fmla="*/ 0 h 17484271"/>
                <a:gd name="connsiteX1" fmla="*/ 6779988 w 18526124"/>
                <a:gd name="connsiteY1" fmla="*/ 217714 h 17484271"/>
                <a:gd name="connsiteX2" fmla="*/ 6939644 w 18526124"/>
                <a:gd name="connsiteY2" fmla="*/ 348342 h 17484271"/>
                <a:gd name="connsiteX3" fmla="*/ 7012212 w 18526124"/>
                <a:gd name="connsiteY3" fmla="*/ 609600 h 17484271"/>
                <a:gd name="connsiteX4" fmla="*/ 7375072 w 18526124"/>
                <a:gd name="connsiteY4" fmla="*/ 798285 h 17484271"/>
                <a:gd name="connsiteX5" fmla="*/ 8318500 w 18526124"/>
                <a:gd name="connsiteY5" fmla="*/ 2061028 h 17484271"/>
                <a:gd name="connsiteX6" fmla="*/ 8405588 w 18526124"/>
                <a:gd name="connsiteY6" fmla="*/ 2133600 h 17484271"/>
                <a:gd name="connsiteX7" fmla="*/ 8536212 w 18526124"/>
                <a:gd name="connsiteY7" fmla="*/ 2423885 h 17484271"/>
                <a:gd name="connsiteX8" fmla="*/ 8594272 w 18526124"/>
                <a:gd name="connsiteY8" fmla="*/ 2496457 h 17484271"/>
                <a:gd name="connsiteX9" fmla="*/ 8637812 w 18526124"/>
                <a:gd name="connsiteY9" fmla="*/ 2685142 h 17484271"/>
                <a:gd name="connsiteX10" fmla="*/ 8841012 w 18526124"/>
                <a:gd name="connsiteY10" fmla="*/ 2830285 h 17484271"/>
                <a:gd name="connsiteX11" fmla="*/ 8928100 w 18526124"/>
                <a:gd name="connsiteY11" fmla="*/ 3004458 h 17484271"/>
                <a:gd name="connsiteX12" fmla="*/ 9232900 w 18526124"/>
                <a:gd name="connsiteY12" fmla="*/ 3556000 h 17484271"/>
                <a:gd name="connsiteX13" fmla="*/ 9668328 w 18526124"/>
                <a:gd name="connsiteY13" fmla="*/ 3889830 h 17484271"/>
                <a:gd name="connsiteX14" fmla="*/ 9929588 w 18526124"/>
                <a:gd name="connsiteY14" fmla="*/ 4281714 h 17484271"/>
                <a:gd name="connsiteX15" fmla="*/ 10960100 w 18526124"/>
                <a:gd name="connsiteY15" fmla="*/ 5036457 h 17484271"/>
                <a:gd name="connsiteX16" fmla="*/ 11061700 w 18526124"/>
                <a:gd name="connsiteY16" fmla="*/ 5239657 h 17484271"/>
                <a:gd name="connsiteX17" fmla="*/ 11961588 w 18526124"/>
                <a:gd name="connsiteY17" fmla="*/ 5747657 h 17484271"/>
                <a:gd name="connsiteX18" fmla="*/ 13761356 w 18526124"/>
                <a:gd name="connsiteY18" fmla="*/ 6183085 h 17484271"/>
                <a:gd name="connsiteX19" fmla="*/ 13790388 w 18526124"/>
                <a:gd name="connsiteY19" fmla="*/ 6473371 h 17484271"/>
                <a:gd name="connsiteX20" fmla="*/ 13906500 w 18526124"/>
                <a:gd name="connsiteY20" fmla="*/ 6560457 h 17484271"/>
                <a:gd name="connsiteX21" fmla="*/ 13993588 w 18526124"/>
                <a:gd name="connsiteY21" fmla="*/ 6749142 h 17484271"/>
                <a:gd name="connsiteX22" fmla="*/ 14937012 w 18526124"/>
                <a:gd name="connsiteY22" fmla="*/ 7010400 h 17484271"/>
                <a:gd name="connsiteX23" fmla="*/ 15488556 w 18526124"/>
                <a:gd name="connsiteY23" fmla="*/ 6923314 h 17484271"/>
                <a:gd name="connsiteX24" fmla="*/ 15807872 w 18526124"/>
                <a:gd name="connsiteY24" fmla="*/ 6473371 h 17484271"/>
                <a:gd name="connsiteX25" fmla="*/ 16083644 w 18526124"/>
                <a:gd name="connsiteY25" fmla="*/ 6284686 h 17484271"/>
                <a:gd name="connsiteX26" fmla="*/ 16112672 w 18526124"/>
                <a:gd name="connsiteY26" fmla="*/ 6197600 h 17484271"/>
                <a:gd name="connsiteX27" fmla="*/ 16591644 w 18526124"/>
                <a:gd name="connsiteY27" fmla="*/ 5776686 h 17484271"/>
                <a:gd name="connsiteX28" fmla="*/ 16707756 w 18526124"/>
                <a:gd name="connsiteY28" fmla="*/ 5515428 h 17484271"/>
                <a:gd name="connsiteX29" fmla="*/ 17027072 w 18526124"/>
                <a:gd name="connsiteY29" fmla="*/ 5109028 h 17484271"/>
                <a:gd name="connsiteX30" fmla="*/ 17085128 w 18526124"/>
                <a:gd name="connsiteY30" fmla="*/ 5138059 h 17484271"/>
                <a:gd name="connsiteX31" fmla="*/ 17128672 w 18526124"/>
                <a:gd name="connsiteY31" fmla="*/ 5471885 h 17484271"/>
                <a:gd name="connsiteX32" fmla="*/ 17041588 w 18526124"/>
                <a:gd name="connsiteY32" fmla="*/ 5660571 h 17484271"/>
                <a:gd name="connsiteX33" fmla="*/ 17012556 w 18526124"/>
                <a:gd name="connsiteY33" fmla="*/ 5907314 h 17484271"/>
                <a:gd name="connsiteX34" fmla="*/ 16881928 w 18526124"/>
                <a:gd name="connsiteY34" fmla="*/ 6066972 h 17484271"/>
                <a:gd name="connsiteX35" fmla="*/ 16722272 w 18526124"/>
                <a:gd name="connsiteY35" fmla="*/ 6386285 h 17484271"/>
                <a:gd name="connsiteX36" fmla="*/ 16315872 w 18526124"/>
                <a:gd name="connsiteY36" fmla="*/ 6937829 h 17484271"/>
                <a:gd name="connsiteX37" fmla="*/ 16315872 w 18526124"/>
                <a:gd name="connsiteY37" fmla="*/ 7184572 h 17484271"/>
                <a:gd name="connsiteX38" fmla="*/ 16243300 w 18526124"/>
                <a:gd name="connsiteY38" fmla="*/ 7416801 h 17484271"/>
                <a:gd name="connsiteX39" fmla="*/ 16455304 w 18526124"/>
                <a:gd name="connsiteY39" fmla="*/ 8092564 h 17484271"/>
                <a:gd name="connsiteX40" fmla="*/ 16630652 w 18526124"/>
                <a:gd name="connsiteY40" fmla="*/ 8206921 h 17484271"/>
                <a:gd name="connsiteX41" fmla="*/ 16630652 w 18526124"/>
                <a:gd name="connsiteY41" fmla="*/ 8330746 h 17484271"/>
                <a:gd name="connsiteX42" fmla="*/ 16725900 w 18526124"/>
                <a:gd name="connsiteY42" fmla="*/ 8435521 h 17484271"/>
                <a:gd name="connsiteX43" fmla="*/ 16735424 w 18526124"/>
                <a:gd name="connsiteY43" fmla="*/ 8721271 h 17484271"/>
                <a:gd name="connsiteX44" fmla="*/ 16878300 w 18526124"/>
                <a:gd name="connsiteY44" fmla="*/ 8940346 h 17484271"/>
                <a:gd name="connsiteX45" fmla="*/ 17059276 w 18526124"/>
                <a:gd name="connsiteY45" fmla="*/ 9397546 h 17484271"/>
                <a:gd name="connsiteX46" fmla="*/ 17211676 w 18526124"/>
                <a:gd name="connsiteY46" fmla="*/ 9540421 h 17484271"/>
                <a:gd name="connsiteX47" fmla="*/ 17268824 w 18526124"/>
                <a:gd name="connsiteY47" fmla="*/ 9635671 h 17484271"/>
                <a:gd name="connsiteX48" fmla="*/ 17535524 w 18526124"/>
                <a:gd name="connsiteY48" fmla="*/ 9711871 h 17484271"/>
                <a:gd name="connsiteX49" fmla="*/ 17649824 w 18526124"/>
                <a:gd name="connsiteY49" fmla="*/ 9521371 h 17484271"/>
                <a:gd name="connsiteX50" fmla="*/ 17811748 w 18526124"/>
                <a:gd name="connsiteY50" fmla="*/ 9454696 h 17484271"/>
                <a:gd name="connsiteX51" fmla="*/ 17859376 w 18526124"/>
                <a:gd name="connsiteY51" fmla="*/ 9368971 h 17484271"/>
                <a:gd name="connsiteX52" fmla="*/ 17983200 w 18526124"/>
                <a:gd name="connsiteY52" fmla="*/ 9292771 h 17484271"/>
                <a:gd name="connsiteX53" fmla="*/ 18078452 w 18526124"/>
                <a:gd name="connsiteY53" fmla="*/ 9178471 h 17484271"/>
                <a:gd name="connsiteX54" fmla="*/ 18278476 w 18526124"/>
                <a:gd name="connsiteY54" fmla="*/ 9235621 h 17484271"/>
                <a:gd name="connsiteX55" fmla="*/ 18364200 w 18526124"/>
                <a:gd name="connsiteY55" fmla="*/ 9149896 h 17484271"/>
                <a:gd name="connsiteX56" fmla="*/ 18526124 w 18526124"/>
                <a:gd name="connsiteY56" fmla="*/ 9187996 h 17484271"/>
                <a:gd name="connsiteX57" fmla="*/ 18488024 w 18526124"/>
                <a:gd name="connsiteY57" fmla="*/ 9273721 h 17484271"/>
                <a:gd name="connsiteX58" fmla="*/ 18354676 w 18526124"/>
                <a:gd name="connsiteY58" fmla="*/ 9397546 h 17484271"/>
                <a:gd name="connsiteX59" fmla="*/ 18278476 w 18526124"/>
                <a:gd name="connsiteY59" fmla="*/ 9416596 h 17484271"/>
                <a:gd name="connsiteX60" fmla="*/ 18097500 w 18526124"/>
                <a:gd name="connsiteY60" fmla="*/ 9521371 h 17484271"/>
                <a:gd name="connsiteX61" fmla="*/ 18040348 w 18526124"/>
                <a:gd name="connsiteY61" fmla="*/ 9473746 h 17484271"/>
                <a:gd name="connsiteX62" fmla="*/ 17973676 w 18526124"/>
                <a:gd name="connsiteY62" fmla="*/ 9483271 h 17484271"/>
                <a:gd name="connsiteX63" fmla="*/ 17830800 w 18526124"/>
                <a:gd name="connsiteY63" fmla="*/ 9645196 h 17484271"/>
                <a:gd name="connsiteX64" fmla="*/ 17735548 w 18526124"/>
                <a:gd name="connsiteY64" fmla="*/ 9816646 h 17484271"/>
                <a:gd name="connsiteX65" fmla="*/ 17735548 w 18526124"/>
                <a:gd name="connsiteY65" fmla="*/ 9959521 h 17484271"/>
                <a:gd name="connsiteX66" fmla="*/ 17668876 w 18526124"/>
                <a:gd name="connsiteY66" fmla="*/ 10016671 h 17484271"/>
                <a:gd name="connsiteX67" fmla="*/ 17573624 w 18526124"/>
                <a:gd name="connsiteY67" fmla="*/ 10083346 h 17484271"/>
                <a:gd name="connsiteX68" fmla="*/ 17335500 w 18526124"/>
                <a:gd name="connsiteY68" fmla="*/ 10026196 h 17484271"/>
                <a:gd name="connsiteX69" fmla="*/ 16983076 w 18526124"/>
                <a:gd name="connsiteY69" fmla="*/ 10092871 h 17484271"/>
                <a:gd name="connsiteX70" fmla="*/ 16840200 w 18526124"/>
                <a:gd name="connsiteY70" fmla="*/ 10121446 h 17484271"/>
                <a:gd name="connsiteX71" fmla="*/ 16668748 w 18526124"/>
                <a:gd name="connsiteY71" fmla="*/ 10273846 h 17484271"/>
                <a:gd name="connsiteX72" fmla="*/ 16611600 w 18526124"/>
                <a:gd name="connsiteY72" fmla="*/ 10283371 h 17484271"/>
                <a:gd name="connsiteX73" fmla="*/ 16525876 w 18526124"/>
                <a:gd name="connsiteY73" fmla="*/ 10178596 h 17484271"/>
                <a:gd name="connsiteX74" fmla="*/ 16363948 w 18526124"/>
                <a:gd name="connsiteY74" fmla="*/ 10283371 h 17484271"/>
                <a:gd name="connsiteX75" fmla="*/ 16363948 w 18526124"/>
                <a:gd name="connsiteY75" fmla="*/ 10464346 h 17484271"/>
                <a:gd name="connsiteX76" fmla="*/ 16287748 w 18526124"/>
                <a:gd name="connsiteY76" fmla="*/ 10531021 h 17484271"/>
                <a:gd name="connsiteX77" fmla="*/ 16278224 w 18526124"/>
                <a:gd name="connsiteY77" fmla="*/ 10616746 h 17484271"/>
                <a:gd name="connsiteX78" fmla="*/ 16125824 w 18526124"/>
                <a:gd name="connsiteY78" fmla="*/ 10711996 h 17484271"/>
                <a:gd name="connsiteX79" fmla="*/ 16097252 w 18526124"/>
                <a:gd name="connsiteY79" fmla="*/ 10826296 h 17484271"/>
                <a:gd name="connsiteX80" fmla="*/ 15916276 w 18526124"/>
                <a:gd name="connsiteY80" fmla="*/ 10921546 h 17484271"/>
                <a:gd name="connsiteX81" fmla="*/ 15621000 w 18526124"/>
                <a:gd name="connsiteY81" fmla="*/ 10845346 h 17484271"/>
                <a:gd name="connsiteX82" fmla="*/ 15525748 w 18526124"/>
                <a:gd name="connsiteY82" fmla="*/ 10702471 h 17484271"/>
                <a:gd name="connsiteX83" fmla="*/ 15544800 w 18526124"/>
                <a:gd name="connsiteY83" fmla="*/ 10607221 h 17484271"/>
                <a:gd name="connsiteX84" fmla="*/ 15392400 w 18526124"/>
                <a:gd name="connsiteY84" fmla="*/ 10578646 h 17484271"/>
                <a:gd name="connsiteX85" fmla="*/ 15297148 w 18526124"/>
                <a:gd name="connsiteY85" fmla="*/ 10664371 h 17484271"/>
                <a:gd name="connsiteX86" fmla="*/ 15182852 w 18526124"/>
                <a:gd name="connsiteY86" fmla="*/ 10959646 h 17484271"/>
                <a:gd name="connsiteX87" fmla="*/ 15411452 w 18526124"/>
                <a:gd name="connsiteY87" fmla="*/ 11112046 h 17484271"/>
                <a:gd name="connsiteX88" fmla="*/ 15001876 w 18526124"/>
                <a:gd name="connsiteY88" fmla="*/ 11064421 h 17484271"/>
                <a:gd name="connsiteX89" fmla="*/ 14678024 w 18526124"/>
                <a:gd name="connsiteY89" fmla="*/ 11007271 h 17484271"/>
                <a:gd name="connsiteX90" fmla="*/ 14420852 w 18526124"/>
                <a:gd name="connsiteY90" fmla="*/ 11092996 h 17484271"/>
                <a:gd name="connsiteX91" fmla="*/ 14116052 w 18526124"/>
                <a:gd name="connsiteY91" fmla="*/ 10978696 h 17484271"/>
                <a:gd name="connsiteX92" fmla="*/ 14116052 w 18526124"/>
                <a:gd name="connsiteY92" fmla="*/ 10892971 h 17484271"/>
                <a:gd name="connsiteX93" fmla="*/ 13935076 w 18526124"/>
                <a:gd name="connsiteY93" fmla="*/ 10807246 h 17484271"/>
                <a:gd name="connsiteX94" fmla="*/ 13430252 w 18526124"/>
                <a:gd name="connsiteY94" fmla="*/ 10892971 h 17484271"/>
                <a:gd name="connsiteX95" fmla="*/ 12439616 w 18526124"/>
                <a:gd name="connsiteY95" fmla="*/ 11624373 h 17484271"/>
                <a:gd name="connsiteX96" fmla="*/ 12439652 w 18526124"/>
                <a:gd name="connsiteY96" fmla="*/ 11626396 h 17484271"/>
                <a:gd name="connsiteX97" fmla="*/ 11706224 w 18526124"/>
                <a:gd name="connsiteY97" fmla="*/ 12293146 h 17484271"/>
                <a:gd name="connsiteX98" fmla="*/ 10982324 w 18526124"/>
                <a:gd name="connsiteY98" fmla="*/ 13464721 h 17484271"/>
                <a:gd name="connsiteX99" fmla="*/ 10868024 w 18526124"/>
                <a:gd name="connsiteY99" fmla="*/ 14026696 h 17484271"/>
                <a:gd name="connsiteX100" fmla="*/ 10925176 w 18526124"/>
                <a:gd name="connsiteY100" fmla="*/ 14245771 h 17484271"/>
                <a:gd name="connsiteX101" fmla="*/ 10858500 w 18526124"/>
                <a:gd name="connsiteY101" fmla="*/ 14855371 h 17484271"/>
                <a:gd name="connsiteX102" fmla="*/ 10668000 w 18526124"/>
                <a:gd name="connsiteY102" fmla="*/ 15064921 h 17484271"/>
                <a:gd name="connsiteX103" fmla="*/ 10677524 w 18526124"/>
                <a:gd name="connsiteY103" fmla="*/ 15350671 h 17484271"/>
                <a:gd name="connsiteX104" fmla="*/ 10544176 w 18526124"/>
                <a:gd name="connsiteY104" fmla="*/ 15169696 h 17484271"/>
                <a:gd name="connsiteX105" fmla="*/ 10439400 w 18526124"/>
                <a:gd name="connsiteY105" fmla="*/ 15083971 h 17484271"/>
                <a:gd name="connsiteX106" fmla="*/ 10353676 w 18526124"/>
                <a:gd name="connsiteY106" fmla="*/ 14883946 h 17484271"/>
                <a:gd name="connsiteX107" fmla="*/ 9915524 w 18526124"/>
                <a:gd name="connsiteY107" fmla="*/ 14607721 h 17484271"/>
                <a:gd name="connsiteX108" fmla="*/ 9839324 w 18526124"/>
                <a:gd name="connsiteY108" fmla="*/ 14464846 h 17484271"/>
                <a:gd name="connsiteX109" fmla="*/ 9334500 w 18526124"/>
                <a:gd name="connsiteY109" fmla="*/ 14379121 h 17484271"/>
                <a:gd name="connsiteX110" fmla="*/ 9096376 w 18526124"/>
                <a:gd name="connsiteY110" fmla="*/ 14217196 h 17484271"/>
                <a:gd name="connsiteX111" fmla="*/ 8867776 w 18526124"/>
                <a:gd name="connsiteY111" fmla="*/ 14169571 h 17484271"/>
                <a:gd name="connsiteX112" fmla="*/ 8715376 w 18526124"/>
                <a:gd name="connsiteY112" fmla="*/ 14007646 h 17484271"/>
                <a:gd name="connsiteX113" fmla="*/ 8191500 w 18526124"/>
                <a:gd name="connsiteY113" fmla="*/ 13759996 h 17484271"/>
                <a:gd name="connsiteX114" fmla="*/ 7620000 w 18526124"/>
                <a:gd name="connsiteY114" fmla="*/ 13388521 h 17484271"/>
                <a:gd name="connsiteX115" fmla="*/ 7400924 w 18526124"/>
                <a:gd name="connsiteY115" fmla="*/ 13064671 h 17484271"/>
                <a:gd name="connsiteX116" fmla="*/ 7000876 w 18526124"/>
                <a:gd name="connsiteY116" fmla="*/ 13007521 h 17484271"/>
                <a:gd name="connsiteX117" fmla="*/ 6896100 w 18526124"/>
                <a:gd name="connsiteY117" fmla="*/ 13007521 h 17484271"/>
                <a:gd name="connsiteX118" fmla="*/ 6543676 w 18526124"/>
                <a:gd name="connsiteY118" fmla="*/ 12588421 h 17484271"/>
                <a:gd name="connsiteX119" fmla="*/ 5789984 w 18526124"/>
                <a:gd name="connsiteY119" fmla="*/ 12371735 h 17484271"/>
                <a:gd name="connsiteX120" fmla="*/ 4991100 w 18526124"/>
                <a:gd name="connsiteY120" fmla="*/ 12607471 h 17484271"/>
                <a:gd name="connsiteX121" fmla="*/ 4352924 w 18526124"/>
                <a:gd name="connsiteY121" fmla="*/ 13131346 h 17484271"/>
                <a:gd name="connsiteX122" fmla="*/ 4219576 w 18526124"/>
                <a:gd name="connsiteY122" fmla="*/ 13159921 h 17484271"/>
                <a:gd name="connsiteX123" fmla="*/ 3781424 w 18526124"/>
                <a:gd name="connsiteY123" fmla="*/ 13721896 h 17484271"/>
                <a:gd name="connsiteX124" fmla="*/ 3629024 w 18526124"/>
                <a:gd name="connsiteY124" fmla="*/ 13683796 h 17484271"/>
                <a:gd name="connsiteX125" fmla="*/ 3505200 w 18526124"/>
                <a:gd name="connsiteY125" fmla="*/ 13417096 h 17484271"/>
                <a:gd name="connsiteX126" fmla="*/ 3409948 w 18526124"/>
                <a:gd name="connsiteY126" fmla="*/ 13064671 h 17484271"/>
                <a:gd name="connsiteX127" fmla="*/ 3048000 w 18526124"/>
                <a:gd name="connsiteY127" fmla="*/ 12902746 h 17484271"/>
                <a:gd name="connsiteX128" fmla="*/ 3086100 w 18526124"/>
                <a:gd name="connsiteY128" fmla="*/ 12759871 h 17484271"/>
                <a:gd name="connsiteX129" fmla="*/ 2752724 w 18526124"/>
                <a:gd name="connsiteY129" fmla="*/ 12531271 h 17484271"/>
                <a:gd name="connsiteX130" fmla="*/ 2476500 w 18526124"/>
                <a:gd name="connsiteY130" fmla="*/ 12655096 h 17484271"/>
                <a:gd name="connsiteX131" fmla="*/ 2324100 w 18526124"/>
                <a:gd name="connsiteY131" fmla="*/ 12531271 h 17484271"/>
                <a:gd name="connsiteX132" fmla="*/ 2152652 w 18526124"/>
                <a:gd name="connsiteY132" fmla="*/ 12588421 h 17484271"/>
                <a:gd name="connsiteX133" fmla="*/ 2101048 w 18526124"/>
                <a:gd name="connsiteY133" fmla="*/ 12582438 h 17484271"/>
                <a:gd name="connsiteX134" fmla="*/ 1704976 w 18526124"/>
                <a:gd name="connsiteY134" fmla="*/ 13102771 h 17484271"/>
                <a:gd name="connsiteX135" fmla="*/ 1552576 w 18526124"/>
                <a:gd name="connsiteY135" fmla="*/ 13779046 h 17484271"/>
                <a:gd name="connsiteX136" fmla="*/ 1619252 w 18526124"/>
                <a:gd name="connsiteY136" fmla="*/ 14007646 h 17484271"/>
                <a:gd name="connsiteX137" fmla="*/ 1924052 w 18526124"/>
                <a:gd name="connsiteY137" fmla="*/ 14045746 h 17484271"/>
                <a:gd name="connsiteX138" fmla="*/ 2324100 w 18526124"/>
                <a:gd name="connsiteY138" fmla="*/ 14474371 h 17484271"/>
                <a:gd name="connsiteX139" fmla="*/ 2486024 w 18526124"/>
                <a:gd name="connsiteY139" fmla="*/ 14550571 h 17484271"/>
                <a:gd name="connsiteX140" fmla="*/ 2886076 w 18526124"/>
                <a:gd name="connsiteY140" fmla="*/ 14407696 h 17484271"/>
                <a:gd name="connsiteX141" fmla="*/ 3048000 w 18526124"/>
                <a:gd name="connsiteY141" fmla="*/ 14493421 h 17484271"/>
                <a:gd name="connsiteX142" fmla="*/ 3190876 w 18526124"/>
                <a:gd name="connsiteY142" fmla="*/ 14874421 h 17484271"/>
                <a:gd name="connsiteX143" fmla="*/ 3467100 w 18526124"/>
                <a:gd name="connsiteY143" fmla="*/ 15026821 h 17484271"/>
                <a:gd name="connsiteX144" fmla="*/ 3581400 w 18526124"/>
                <a:gd name="connsiteY144" fmla="*/ 15331621 h 17484271"/>
                <a:gd name="connsiteX145" fmla="*/ 3943348 w 18526124"/>
                <a:gd name="connsiteY145" fmla="*/ 15407821 h 17484271"/>
                <a:gd name="connsiteX146" fmla="*/ 4219576 w 18526124"/>
                <a:gd name="connsiteY146" fmla="*/ 15579271 h 17484271"/>
                <a:gd name="connsiteX147" fmla="*/ 4200524 w 18526124"/>
                <a:gd name="connsiteY147" fmla="*/ 15684046 h 17484271"/>
                <a:gd name="connsiteX148" fmla="*/ 4333876 w 18526124"/>
                <a:gd name="connsiteY148" fmla="*/ 15750721 h 17484271"/>
                <a:gd name="connsiteX149" fmla="*/ 4343400 w 18526124"/>
                <a:gd name="connsiteY149" fmla="*/ 15826921 h 17484271"/>
                <a:gd name="connsiteX150" fmla="*/ 4229100 w 18526124"/>
                <a:gd name="connsiteY150" fmla="*/ 15903121 h 17484271"/>
                <a:gd name="connsiteX151" fmla="*/ 4067176 w 18526124"/>
                <a:gd name="connsiteY151" fmla="*/ 15865021 h 17484271"/>
                <a:gd name="connsiteX152" fmla="*/ 4000500 w 18526124"/>
                <a:gd name="connsiteY152" fmla="*/ 16103146 h 17484271"/>
                <a:gd name="connsiteX153" fmla="*/ 3657600 w 18526124"/>
                <a:gd name="connsiteY153" fmla="*/ 16207921 h 17484271"/>
                <a:gd name="connsiteX154" fmla="*/ 3581400 w 18526124"/>
                <a:gd name="connsiteY154" fmla="*/ 16036471 h 17484271"/>
                <a:gd name="connsiteX155" fmla="*/ 3028948 w 18526124"/>
                <a:gd name="connsiteY155" fmla="*/ 15941221 h 17484271"/>
                <a:gd name="connsiteX156" fmla="*/ 2914652 w 18526124"/>
                <a:gd name="connsiteY156" fmla="*/ 16036471 h 17484271"/>
                <a:gd name="connsiteX157" fmla="*/ 2895600 w 18526124"/>
                <a:gd name="connsiteY157" fmla="*/ 15779296 h 17484271"/>
                <a:gd name="connsiteX158" fmla="*/ 2752724 w 18526124"/>
                <a:gd name="connsiteY158" fmla="*/ 15693571 h 17484271"/>
                <a:gd name="connsiteX159" fmla="*/ 2628900 w 18526124"/>
                <a:gd name="connsiteY159" fmla="*/ 15760246 h 17484271"/>
                <a:gd name="connsiteX160" fmla="*/ 2514600 w 18526124"/>
                <a:gd name="connsiteY160" fmla="*/ 16065046 h 17484271"/>
                <a:gd name="connsiteX161" fmla="*/ 2362200 w 18526124"/>
                <a:gd name="connsiteY161" fmla="*/ 16150771 h 17484271"/>
                <a:gd name="connsiteX162" fmla="*/ 2095500 w 18526124"/>
                <a:gd name="connsiteY162" fmla="*/ 16236496 h 17484271"/>
                <a:gd name="connsiteX163" fmla="*/ 2028824 w 18526124"/>
                <a:gd name="connsiteY163" fmla="*/ 16312696 h 17484271"/>
                <a:gd name="connsiteX164" fmla="*/ 2028824 w 18526124"/>
                <a:gd name="connsiteY164" fmla="*/ 16769896 h 17484271"/>
                <a:gd name="connsiteX165" fmla="*/ 2047876 w 18526124"/>
                <a:gd name="connsiteY165" fmla="*/ 16846096 h 17484271"/>
                <a:gd name="connsiteX166" fmla="*/ 1943100 w 18526124"/>
                <a:gd name="connsiteY166" fmla="*/ 16950871 h 17484271"/>
                <a:gd name="connsiteX167" fmla="*/ 1524000 w 18526124"/>
                <a:gd name="connsiteY167" fmla="*/ 17103271 h 17484271"/>
                <a:gd name="connsiteX168" fmla="*/ 1314452 w 18526124"/>
                <a:gd name="connsiteY168" fmla="*/ 17484271 h 17484271"/>
                <a:gd name="connsiteX169" fmla="*/ 1143000 w 18526124"/>
                <a:gd name="connsiteY169" fmla="*/ 17322346 h 17484271"/>
                <a:gd name="connsiteX170" fmla="*/ 933452 w 18526124"/>
                <a:gd name="connsiteY170" fmla="*/ 17379496 h 17484271"/>
                <a:gd name="connsiteX171" fmla="*/ 857252 w 18526124"/>
                <a:gd name="connsiteY171" fmla="*/ 17293771 h 17484271"/>
                <a:gd name="connsiteX172" fmla="*/ 638176 w 18526124"/>
                <a:gd name="connsiteY172" fmla="*/ 16693696 h 17484271"/>
                <a:gd name="connsiteX173" fmla="*/ 733424 w 18526124"/>
                <a:gd name="connsiteY173" fmla="*/ 16293646 h 17484271"/>
                <a:gd name="connsiteX174" fmla="*/ 914400 w 18526124"/>
                <a:gd name="connsiteY174" fmla="*/ 16017421 h 17484271"/>
                <a:gd name="connsiteX175" fmla="*/ 895348 w 18526124"/>
                <a:gd name="connsiteY175" fmla="*/ 15779296 h 17484271"/>
                <a:gd name="connsiteX176" fmla="*/ 1076324 w 18526124"/>
                <a:gd name="connsiteY176" fmla="*/ 15760246 h 17484271"/>
                <a:gd name="connsiteX177" fmla="*/ 1133476 w 18526124"/>
                <a:gd name="connsiteY177" fmla="*/ 14960146 h 17484271"/>
                <a:gd name="connsiteX178" fmla="*/ 733424 w 18526124"/>
                <a:gd name="connsiteY178" fmla="*/ 14474371 h 17484271"/>
                <a:gd name="connsiteX179" fmla="*/ 438148 w 18526124"/>
                <a:gd name="connsiteY179" fmla="*/ 14407696 h 17484271"/>
                <a:gd name="connsiteX180" fmla="*/ 333376 w 18526124"/>
                <a:gd name="connsiteY180" fmla="*/ 14083846 h 17484271"/>
                <a:gd name="connsiteX181" fmla="*/ 76200 w 18526124"/>
                <a:gd name="connsiteY181" fmla="*/ 14055271 h 17484271"/>
                <a:gd name="connsiteX182" fmla="*/ 38100 w 18526124"/>
                <a:gd name="connsiteY182" fmla="*/ 13931446 h 17484271"/>
                <a:gd name="connsiteX183" fmla="*/ 76200 w 18526124"/>
                <a:gd name="connsiteY183" fmla="*/ 13845721 h 17484271"/>
                <a:gd name="connsiteX184" fmla="*/ 0 w 18526124"/>
                <a:gd name="connsiteY184" fmla="*/ 13655221 h 17484271"/>
                <a:gd name="connsiteX185" fmla="*/ 47624 w 18526124"/>
                <a:gd name="connsiteY185" fmla="*/ 13531396 h 17484271"/>
                <a:gd name="connsiteX186" fmla="*/ 161924 w 18526124"/>
                <a:gd name="connsiteY186" fmla="*/ 13407571 h 17484271"/>
                <a:gd name="connsiteX187" fmla="*/ 219076 w 18526124"/>
                <a:gd name="connsiteY187" fmla="*/ 13188496 h 17484271"/>
                <a:gd name="connsiteX188" fmla="*/ 247652 w 18526124"/>
                <a:gd name="connsiteY188" fmla="*/ 12969421 h 17484271"/>
                <a:gd name="connsiteX189" fmla="*/ 161924 w 18526124"/>
                <a:gd name="connsiteY189" fmla="*/ 12512221 h 17484271"/>
                <a:gd name="connsiteX190" fmla="*/ 133348 w 18526124"/>
                <a:gd name="connsiteY190" fmla="*/ 12436021 h 17484271"/>
                <a:gd name="connsiteX191" fmla="*/ 209548 w 18526124"/>
                <a:gd name="connsiteY191" fmla="*/ 12312196 h 17484271"/>
                <a:gd name="connsiteX192" fmla="*/ 237016 w 18526124"/>
                <a:gd name="connsiteY192" fmla="*/ 12313445 h 17484271"/>
                <a:gd name="connsiteX193" fmla="*/ 457200 w 18526124"/>
                <a:gd name="connsiteY193" fmla="*/ 12131221 h 17484271"/>
                <a:gd name="connsiteX194" fmla="*/ 781052 w 18526124"/>
                <a:gd name="connsiteY194" fmla="*/ 12140746 h 17484271"/>
                <a:gd name="connsiteX195" fmla="*/ 904876 w 18526124"/>
                <a:gd name="connsiteY195" fmla="*/ 12074071 h 17484271"/>
                <a:gd name="connsiteX196" fmla="*/ 1019176 w 18526124"/>
                <a:gd name="connsiteY196" fmla="*/ 11883571 h 17484271"/>
                <a:gd name="connsiteX197" fmla="*/ 1162052 w 18526124"/>
                <a:gd name="connsiteY197" fmla="*/ 11883571 h 17484271"/>
                <a:gd name="connsiteX198" fmla="*/ 1171576 w 18526124"/>
                <a:gd name="connsiteY198" fmla="*/ 11778796 h 17484271"/>
                <a:gd name="connsiteX199" fmla="*/ 1266824 w 18526124"/>
                <a:gd name="connsiteY199" fmla="*/ 11597821 h 17484271"/>
                <a:gd name="connsiteX200" fmla="*/ 1390652 w 18526124"/>
                <a:gd name="connsiteY200" fmla="*/ 11693071 h 17484271"/>
                <a:gd name="connsiteX201" fmla="*/ 1466852 w 18526124"/>
                <a:gd name="connsiteY201" fmla="*/ 11788321 h 17484271"/>
                <a:gd name="connsiteX202" fmla="*/ 1657348 w 18526124"/>
                <a:gd name="connsiteY202" fmla="*/ 11750221 h 17484271"/>
                <a:gd name="connsiteX203" fmla="*/ 1666876 w 18526124"/>
                <a:gd name="connsiteY203" fmla="*/ 11502571 h 17484271"/>
                <a:gd name="connsiteX204" fmla="*/ 1800224 w 18526124"/>
                <a:gd name="connsiteY204" fmla="*/ 11378746 h 17484271"/>
                <a:gd name="connsiteX205" fmla="*/ 1981200 w 18526124"/>
                <a:gd name="connsiteY205" fmla="*/ 11083471 h 17484271"/>
                <a:gd name="connsiteX206" fmla="*/ 2314576 w 18526124"/>
                <a:gd name="connsiteY206" fmla="*/ 10864396 h 17484271"/>
                <a:gd name="connsiteX207" fmla="*/ 2343148 w 18526124"/>
                <a:gd name="connsiteY207" fmla="*/ 10759621 h 17484271"/>
                <a:gd name="connsiteX208" fmla="*/ 2247900 w 18526124"/>
                <a:gd name="connsiteY208" fmla="*/ 10635796 h 17484271"/>
                <a:gd name="connsiteX209" fmla="*/ 2019300 w 18526124"/>
                <a:gd name="connsiteY209" fmla="*/ 10273846 h 17484271"/>
                <a:gd name="connsiteX210" fmla="*/ 1695452 w 18526124"/>
                <a:gd name="connsiteY210" fmla="*/ 9883321 h 17484271"/>
                <a:gd name="connsiteX211" fmla="*/ 1800224 w 18526124"/>
                <a:gd name="connsiteY211" fmla="*/ 9559471 h 17484271"/>
                <a:gd name="connsiteX212" fmla="*/ 1781176 w 18526124"/>
                <a:gd name="connsiteY212" fmla="*/ 9426121 h 17484271"/>
                <a:gd name="connsiteX213" fmla="*/ 2028824 w 18526124"/>
                <a:gd name="connsiteY213" fmla="*/ 9445171 h 17484271"/>
                <a:gd name="connsiteX214" fmla="*/ 2105024 w 18526124"/>
                <a:gd name="connsiteY214" fmla="*/ 9407071 h 17484271"/>
                <a:gd name="connsiteX215" fmla="*/ 2162176 w 18526124"/>
                <a:gd name="connsiteY215" fmla="*/ 9283246 h 17484271"/>
                <a:gd name="connsiteX216" fmla="*/ 2247900 w 18526124"/>
                <a:gd name="connsiteY216" fmla="*/ 9283246 h 17484271"/>
                <a:gd name="connsiteX217" fmla="*/ 2524124 w 18526124"/>
                <a:gd name="connsiteY217" fmla="*/ 9559471 h 17484271"/>
                <a:gd name="connsiteX218" fmla="*/ 2619376 w 18526124"/>
                <a:gd name="connsiteY218" fmla="*/ 9559471 h 17484271"/>
                <a:gd name="connsiteX219" fmla="*/ 2705100 w 18526124"/>
                <a:gd name="connsiteY219" fmla="*/ 9635671 h 17484271"/>
                <a:gd name="connsiteX220" fmla="*/ 2695576 w 18526124"/>
                <a:gd name="connsiteY220" fmla="*/ 9759496 h 17484271"/>
                <a:gd name="connsiteX221" fmla="*/ 3105148 w 18526124"/>
                <a:gd name="connsiteY221" fmla="*/ 9930946 h 17484271"/>
                <a:gd name="connsiteX222" fmla="*/ 3181348 w 18526124"/>
                <a:gd name="connsiteY222" fmla="*/ 10035721 h 17484271"/>
                <a:gd name="connsiteX223" fmla="*/ 3371852 w 18526124"/>
                <a:gd name="connsiteY223" fmla="*/ 9940471 h 17484271"/>
                <a:gd name="connsiteX224" fmla="*/ 3457576 w 18526124"/>
                <a:gd name="connsiteY224" fmla="*/ 9959521 h 17484271"/>
                <a:gd name="connsiteX225" fmla="*/ 3571876 w 18526124"/>
                <a:gd name="connsiteY225" fmla="*/ 9940471 h 17484271"/>
                <a:gd name="connsiteX226" fmla="*/ 3743324 w 18526124"/>
                <a:gd name="connsiteY226" fmla="*/ 9807121 h 17484271"/>
                <a:gd name="connsiteX227" fmla="*/ 3819524 w 18526124"/>
                <a:gd name="connsiteY227" fmla="*/ 9807121 h 17484271"/>
                <a:gd name="connsiteX228" fmla="*/ 3857624 w 18526124"/>
                <a:gd name="connsiteY228" fmla="*/ 10054771 h 17484271"/>
                <a:gd name="connsiteX229" fmla="*/ 4314824 w 18526124"/>
                <a:gd name="connsiteY229" fmla="*/ 10235746 h 17484271"/>
                <a:gd name="connsiteX230" fmla="*/ 4705348 w 18526124"/>
                <a:gd name="connsiteY230" fmla="*/ 10045246 h 17484271"/>
                <a:gd name="connsiteX231" fmla="*/ 5048252 w 18526124"/>
                <a:gd name="connsiteY231" fmla="*/ 9473746 h 17484271"/>
                <a:gd name="connsiteX232" fmla="*/ 5115828 w 18526124"/>
                <a:gd name="connsiteY232" fmla="*/ 9113329 h 17484271"/>
                <a:gd name="connsiteX233" fmla="*/ 5096328 w 18526124"/>
                <a:gd name="connsiteY233" fmla="*/ 9114971 h 17484271"/>
                <a:gd name="connsiteX234" fmla="*/ 4835072 w 18526124"/>
                <a:gd name="connsiteY234" fmla="*/ 8636001 h 17484271"/>
                <a:gd name="connsiteX235" fmla="*/ 4965700 w 18526124"/>
                <a:gd name="connsiteY235" fmla="*/ 8418286 h 17484271"/>
                <a:gd name="connsiteX236" fmla="*/ 4965700 w 18526124"/>
                <a:gd name="connsiteY236" fmla="*/ 8287658 h 17484271"/>
                <a:gd name="connsiteX237" fmla="*/ 4864100 w 18526124"/>
                <a:gd name="connsiteY237" fmla="*/ 8186058 h 17484271"/>
                <a:gd name="connsiteX238" fmla="*/ 4747988 w 18526124"/>
                <a:gd name="connsiteY238" fmla="*/ 7779658 h 17484271"/>
                <a:gd name="connsiteX239" fmla="*/ 4849588 w 18526124"/>
                <a:gd name="connsiteY239" fmla="*/ 7634515 h 17484271"/>
                <a:gd name="connsiteX240" fmla="*/ 4849588 w 18526124"/>
                <a:gd name="connsiteY240" fmla="*/ 7547429 h 17484271"/>
                <a:gd name="connsiteX241" fmla="*/ 4994728 w 18526124"/>
                <a:gd name="connsiteY241" fmla="*/ 7474858 h 17484271"/>
                <a:gd name="connsiteX242" fmla="*/ 5255988 w 18526124"/>
                <a:gd name="connsiteY242" fmla="*/ 7315201 h 17484271"/>
                <a:gd name="connsiteX243" fmla="*/ 5343072 w 18526124"/>
                <a:gd name="connsiteY243" fmla="*/ 7344229 h 17484271"/>
                <a:gd name="connsiteX244" fmla="*/ 5618844 w 18526124"/>
                <a:gd name="connsiteY244" fmla="*/ 7112002 h 17484271"/>
                <a:gd name="connsiteX245" fmla="*/ 5807528 w 18526124"/>
                <a:gd name="connsiteY245" fmla="*/ 6473371 h 17484271"/>
                <a:gd name="connsiteX246" fmla="*/ 5763988 w 18526124"/>
                <a:gd name="connsiteY246" fmla="*/ 5268687 h 17484271"/>
                <a:gd name="connsiteX247" fmla="*/ 5952672 w 18526124"/>
                <a:gd name="connsiteY247" fmla="*/ 5094514 h 17484271"/>
                <a:gd name="connsiteX248" fmla="*/ 5996212 w 18526124"/>
                <a:gd name="connsiteY248" fmla="*/ 4920344 h 17484271"/>
                <a:gd name="connsiteX249" fmla="*/ 6083300 w 18526124"/>
                <a:gd name="connsiteY249" fmla="*/ 4688116 h 17484271"/>
                <a:gd name="connsiteX250" fmla="*/ 6155872 w 18526124"/>
                <a:gd name="connsiteY250" fmla="*/ 4267202 h 17484271"/>
                <a:gd name="connsiteX251" fmla="*/ 6228444 w 18526124"/>
                <a:gd name="connsiteY251" fmla="*/ 3744687 h 17484271"/>
                <a:gd name="connsiteX252" fmla="*/ 5996212 w 18526124"/>
                <a:gd name="connsiteY252" fmla="*/ 2525485 h 17484271"/>
                <a:gd name="connsiteX253" fmla="*/ 5546272 w 18526124"/>
                <a:gd name="connsiteY253" fmla="*/ 1509485 h 17484271"/>
                <a:gd name="connsiteX254" fmla="*/ 5531756 w 18526124"/>
                <a:gd name="connsiteY254" fmla="*/ 1248228 h 17484271"/>
                <a:gd name="connsiteX255" fmla="*/ 5662388 w 18526124"/>
                <a:gd name="connsiteY255" fmla="*/ 1045028 h 17484271"/>
                <a:gd name="connsiteX256" fmla="*/ 5662388 w 18526124"/>
                <a:gd name="connsiteY256" fmla="*/ 972457 h 17484271"/>
                <a:gd name="connsiteX257" fmla="*/ 5749472 w 18526124"/>
                <a:gd name="connsiteY257" fmla="*/ 769257 h 17484271"/>
                <a:gd name="connsiteX258" fmla="*/ 5691412 w 18526124"/>
                <a:gd name="connsiteY258" fmla="*/ 595085 h 17484271"/>
                <a:gd name="connsiteX259" fmla="*/ 5705928 w 18526124"/>
                <a:gd name="connsiteY259" fmla="*/ 362857 h 17484271"/>
                <a:gd name="connsiteX260" fmla="*/ 5952672 w 18526124"/>
                <a:gd name="connsiteY260" fmla="*/ 551542 h 17484271"/>
                <a:gd name="connsiteX261" fmla="*/ 6083300 w 18526124"/>
                <a:gd name="connsiteY261" fmla="*/ 595085 h 17484271"/>
                <a:gd name="connsiteX262" fmla="*/ 6359072 w 18526124"/>
                <a:gd name="connsiteY262" fmla="*/ 478971 h 17484271"/>
                <a:gd name="connsiteX263" fmla="*/ 6431644 w 18526124"/>
                <a:gd name="connsiteY263" fmla="*/ 348342 h 17484271"/>
                <a:gd name="connsiteX264" fmla="*/ 6489700 w 18526124"/>
                <a:gd name="connsiteY264" fmla="*/ 87085 h 174842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</a:cxnLst>
              <a:rect l="l" t="t" r="r" b="b"/>
              <a:pathLst>
                <a:path w="18526124" h="17484271">
                  <a:moveTo>
                    <a:pt x="6663872" y="0"/>
                  </a:moveTo>
                  <a:lnTo>
                    <a:pt x="6779988" y="217714"/>
                  </a:lnTo>
                  <a:lnTo>
                    <a:pt x="6939644" y="348342"/>
                  </a:lnTo>
                  <a:lnTo>
                    <a:pt x="7012212" y="609600"/>
                  </a:lnTo>
                  <a:lnTo>
                    <a:pt x="7375072" y="798285"/>
                  </a:lnTo>
                  <a:lnTo>
                    <a:pt x="8318500" y="2061028"/>
                  </a:lnTo>
                  <a:lnTo>
                    <a:pt x="8405588" y="2133600"/>
                  </a:lnTo>
                  <a:lnTo>
                    <a:pt x="8536212" y="2423885"/>
                  </a:lnTo>
                  <a:lnTo>
                    <a:pt x="8594272" y="2496457"/>
                  </a:lnTo>
                  <a:lnTo>
                    <a:pt x="8637812" y="2685142"/>
                  </a:lnTo>
                  <a:lnTo>
                    <a:pt x="8841012" y="2830285"/>
                  </a:lnTo>
                  <a:lnTo>
                    <a:pt x="8928100" y="3004458"/>
                  </a:lnTo>
                  <a:lnTo>
                    <a:pt x="9232900" y="3556000"/>
                  </a:lnTo>
                  <a:lnTo>
                    <a:pt x="9668328" y="3889830"/>
                  </a:lnTo>
                  <a:lnTo>
                    <a:pt x="9929588" y="4281714"/>
                  </a:lnTo>
                  <a:lnTo>
                    <a:pt x="10960100" y="5036457"/>
                  </a:lnTo>
                  <a:lnTo>
                    <a:pt x="11061700" y="5239657"/>
                  </a:lnTo>
                  <a:lnTo>
                    <a:pt x="11961588" y="5747657"/>
                  </a:lnTo>
                  <a:lnTo>
                    <a:pt x="13761356" y="6183085"/>
                  </a:lnTo>
                  <a:lnTo>
                    <a:pt x="13790388" y="6473371"/>
                  </a:lnTo>
                  <a:lnTo>
                    <a:pt x="13906500" y="6560457"/>
                  </a:lnTo>
                  <a:lnTo>
                    <a:pt x="13993588" y="6749142"/>
                  </a:lnTo>
                  <a:lnTo>
                    <a:pt x="14937012" y="7010400"/>
                  </a:lnTo>
                  <a:lnTo>
                    <a:pt x="15488556" y="6923314"/>
                  </a:lnTo>
                  <a:lnTo>
                    <a:pt x="15807872" y="6473371"/>
                  </a:lnTo>
                  <a:lnTo>
                    <a:pt x="16083644" y="6284686"/>
                  </a:lnTo>
                  <a:lnTo>
                    <a:pt x="16112672" y="6197600"/>
                  </a:lnTo>
                  <a:lnTo>
                    <a:pt x="16591644" y="5776686"/>
                  </a:lnTo>
                  <a:lnTo>
                    <a:pt x="16707756" y="5515428"/>
                  </a:lnTo>
                  <a:lnTo>
                    <a:pt x="17027072" y="5109028"/>
                  </a:lnTo>
                  <a:lnTo>
                    <a:pt x="17085128" y="5138059"/>
                  </a:lnTo>
                  <a:lnTo>
                    <a:pt x="17128672" y="5471885"/>
                  </a:lnTo>
                  <a:lnTo>
                    <a:pt x="17041588" y="5660571"/>
                  </a:lnTo>
                  <a:lnTo>
                    <a:pt x="17012556" y="5907314"/>
                  </a:lnTo>
                  <a:lnTo>
                    <a:pt x="16881928" y="6066972"/>
                  </a:lnTo>
                  <a:lnTo>
                    <a:pt x="16722272" y="6386285"/>
                  </a:lnTo>
                  <a:lnTo>
                    <a:pt x="16315872" y="6937829"/>
                  </a:lnTo>
                  <a:lnTo>
                    <a:pt x="16315872" y="7184572"/>
                  </a:lnTo>
                  <a:lnTo>
                    <a:pt x="16243300" y="7416801"/>
                  </a:lnTo>
                  <a:lnTo>
                    <a:pt x="16455304" y="8092564"/>
                  </a:lnTo>
                  <a:lnTo>
                    <a:pt x="16630652" y="8206921"/>
                  </a:lnTo>
                  <a:lnTo>
                    <a:pt x="16630652" y="8330746"/>
                  </a:lnTo>
                  <a:lnTo>
                    <a:pt x="16725900" y="8435521"/>
                  </a:lnTo>
                  <a:lnTo>
                    <a:pt x="16735424" y="8721271"/>
                  </a:lnTo>
                  <a:lnTo>
                    <a:pt x="16878300" y="8940346"/>
                  </a:lnTo>
                  <a:lnTo>
                    <a:pt x="17059276" y="9397546"/>
                  </a:lnTo>
                  <a:lnTo>
                    <a:pt x="17211676" y="9540421"/>
                  </a:lnTo>
                  <a:lnTo>
                    <a:pt x="17268824" y="9635671"/>
                  </a:lnTo>
                  <a:lnTo>
                    <a:pt x="17535524" y="9711871"/>
                  </a:lnTo>
                  <a:lnTo>
                    <a:pt x="17649824" y="9521371"/>
                  </a:lnTo>
                  <a:lnTo>
                    <a:pt x="17811748" y="9454696"/>
                  </a:lnTo>
                  <a:lnTo>
                    <a:pt x="17859376" y="9368971"/>
                  </a:lnTo>
                  <a:lnTo>
                    <a:pt x="17983200" y="9292771"/>
                  </a:lnTo>
                  <a:lnTo>
                    <a:pt x="18078452" y="9178471"/>
                  </a:lnTo>
                  <a:lnTo>
                    <a:pt x="18278476" y="9235621"/>
                  </a:lnTo>
                  <a:lnTo>
                    <a:pt x="18364200" y="9149896"/>
                  </a:lnTo>
                  <a:lnTo>
                    <a:pt x="18526124" y="9187996"/>
                  </a:lnTo>
                  <a:lnTo>
                    <a:pt x="18488024" y="9273721"/>
                  </a:lnTo>
                  <a:lnTo>
                    <a:pt x="18354676" y="9397546"/>
                  </a:lnTo>
                  <a:lnTo>
                    <a:pt x="18278476" y="9416596"/>
                  </a:lnTo>
                  <a:lnTo>
                    <a:pt x="18097500" y="9521371"/>
                  </a:lnTo>
                  <a:lnTo>
                    <a:pt x="18040348" y="9473746"/>
                  </a:lnTo>
                  <a:lnTo>
                    <a:pt x="17973676" y="9483271"/>
                  </a:lnTo>
                  <a:lnTo>
                    <a:pt x="17830800" y="9645196"/>
                  </a:lnTo>
                  <a:lnTo>
                    <a:pt x="17735548" y="9816646"/>
                  </a:lnTo>
                  <a:lnTo>
                    <a:pt x="17735548" y="9959521"/>
                  </a:lnTo>
                  <a:lnTo>
                    <a:pt x="17668876" y="10016671"/>
                  </a:lnTo>
                  <a:lnTo>
                    <a:pt x="17573624" y="10083346"/>
                  </a:lnTo>
                  <a:lnTo>
                    <a:pt x="17335500" y="10026196"/>
                  </a:lnTo>
                  <a:lnTo>
                    <a:pt x="16983076" y="10092871"/>
                  </a:lnTo>
                  <a:lnTo>
                    <a:pt x="16840200" y="10121446"/>
                  </a:lnTo>
                  <a:lnTo>
                    <a:pt x="16668748" y="10273846"/>
                  </a:lnTo>
                  <a:lnTo>
                    <a:pt x="16611600" y="10283371"/>
                  </a:lnTo>
                  <a:lnTo>
                    <a:pt x="16525876" y="10178596"/>
                  </a:lnTo>
                  <a:lnTo>
                    <a:pt x="16363948" y="10283371"/>
                  </a:lnTo>
                  <a:lnTo>
                    <a:pt x="16363948" y="10464346"/>
                  </a:lnTo>
                  <a:lnTo>
                    <a:pt x="16287748" y="10531021"/>
                  </a:lnTo>
                  <a:lnTo>
                    <a:pt x="16278224" y="10616746"/>
                  </a:lnTo>
                  <a:lnTo>
                    <a:pt x="16125824" y="10711996"/>
                  </a:lnTo>
                  <a:lnTo>
                    <a:pt x="16097252" y="10826296"/>
                  </a:lnTo>
                  <a:lnTo>
                    <a:pt x="15916276" y="10921546"/>
                  </a:lnTo>
                  <a:lnTo>
                    <a:pt x="15621000" y="10845346"/>
                  </a:lnTo>
                  <a:lnTo>
                    <a:pt x="15525748" y="10702471"/>
                  </a:lnTo>
                  <a:lnTo>
                    <a:pt x="15544800" y="10607221"/>
                  </a:lnTo>
                  <a:lnTo>
                    <a:pt x="15392400" y="10578646"/>
                  </a:lnTo>
                  <a:lnTo>
                    <a:pt x="15297148" y="10664371"/>
                  </a:lnTo>
                  <a:lnTo>
                    <a:pt x="15182852" y="10959646"/>
                  </a:lnTo>
                  <a:lnTo>
                    <a:pt x="15411452" y="11112046"/>
                  </a:lnTo>
                  <a:lnTo>
                    <a:pt x="15001876" y="11064421"/>
                  </a:lnTo>
                  <a:lnTo>
                    <a:pt x="14678024" y="11007271"/>
                  </a:lnTo>
                  <a:lnTo>
                    <a:pt x="14420852" y="11092996"/>
                  </a:lnTo>
                  <a:lnTo>
                    <a:pt x="14116052" y="10978696"/>
                  </a:lnTo>
                  <a:lnTo>
                    <a:pt x="14116052" y="10892971"/>
                  </a:lnTo>
                  <a:lnTo>
                    <a:pt x="13935076" y="10807246"/>
                  </a:lnTo>
                  <a:lnTo>
                    <a:pt x="13430252" y="10892971"/>
                  </a:lnTo>
                  <a:lnTo>
                    <a:pt x="12439616" y="11624373"/>
                  </a:lnTo>
                  <a:lnTo>
                    <a:pt x="12439652" y="11626396"/>
                  </a:lnTo>
                  <a:lnTo>
                    <a:pt x="11706224" y="12293146"/>
                  </a:lnTo>
                  <a:lnTo>
                    <a:pt x="10982324" y="13464721"/>
                  </a:lnTo>
                  <a:lnTo>
                    <a:pt x="10868024" y="14026696"/>
                  </a:lnTo>
                  <a:lnTo>
                    <a:pt x="10925176" y="14245771"/>
                  </a:lnTo>
                  <a:lnTo>
                    <a:pt x="10858500" y="14855371"/>
                  </a:lnTo>
                  <a:lnTo>
                    <a:pt x="10668000" y="15064921"/>
                  </a:lnTo>
                  <a:lnTo>
                    <a:pt x="10677524" y="15350671"/>
                  </a:lnTo>
                  <a:lnTo>
                    <a:pt x="10544176" y="15169696"/>
                  </a:lnTo>
                  <a:lnTo>
                    <a:pt x="10439400" y="15083971"/>
                  </a:lnTo>
                  <a:lnTo>
                    <a:pt x="10353676" y="14883946"/>
                  </a:lnTo>
                  <a:lnTo>
                    <a:pt x="9915524" y="14607721"/>
                  </a:lnTo>
                  <a:lnTo>
                    <a:pt x="9839324" y="14464846"/>
                  </a:lnTo>
                  <a:lnTo>
                    <a:pt x="9334500" y="14379121"/>
                  </a:lnTo>
                  <a:lnTo>
                    <a:pt x="9096376" y="14217196"/>
                  </a:lnTo>
                  <a:lnTo>
                    <a:pt x="8867776" y="14169571"/>
                  </a:lnTo>
                  <a:lnTo>
                    <a:pt x="8715376" y="14007646"/>
                  </a:lnTo>
                  <a:lnTo>
                    <a:pt x="8191500" y="13759996"/>
                  </a:lnTo>
                  <a:lnTo>
                    <a:pt x="7620000" y="13388521"/>
                  </a:lnTo>
                  <a:lnTo>
                    <a:pt x="7400924" y="13064671"/>
                  </a:lnTo>
                  <a:lnTo>
                    <a:pt x="7000876" y="13007521"/>
                  </a:lnTo>
                  <a:lnTo>
                    <a:pt x="6896100" y="13007521"/>
                  </a:lnTo>
                  <a:lnTo>
                    <a:pt x="6543676" y="12588421"/>
                  </a:lnTo>
                  <a:lnTo>
                    <a:pt x="5789984" y="12371735"/>
                  </a:lnTo>
                  <a:lnTo>
                    <a:pt x="4991100" y="12607471"/>
                  </a:lnTo>
                  <a:lnTo>
                    <a:pt x="4352924" y="13131346"/>
                  </a:lnTo>
                  <a:lnTo>
                    <a:pt x="4219576" y="13159921"/>
                  </a:lnTo>
                  <a:lnTo>
                    <a:pt x="3781424" y="13721896"/>
                  </a:lnTo>
                  <a:lnTo>
                    <a:pt x="3629024" y="13683796"/>
                  </a:lnTo>
                  <a:lnTo>
                    <a:pt x="3505200" y="13417096"/>
                  </a:lnTo>
                  <a:lnTo>
                    <a:pt x="3409948" y="13064671"/>
                  </a:lnTo>
                  <a:lnTo>
                    <a:pt x="3048000" y="12902746"/>
                  </a:lnTo>
                  <a:lnTo>
                    <a:pt x="3086100" y="12759871"/>
                  </a:lnTo>
                  <a:lnTo>
                    <a:pt x="2752724" y="12531271"/>
                  </a:lnTo>
                  <a:lnTo>
                    <a:pt x="2476500" y="12655096"/>
                  </a:lnTo>
                  <a:lnTo>
                    <a:pt x="2324100" y="12531271"/>
                  </a:lnTo>
                  <a:lnTo>
                    <a:pt x="2152652" y="12588421"/>
                  </a:lnTo>
                  <a:lnTo>
                    <a:pt x="2101048" y="12582438"/>
                  </a:lnTo>
                  <a:lnTo>
                    <a:pt x="1704976" y="13102771"/>
                  </a:lnTo>
                  <a:lnTo>
                    <a:pt x="1552576" y="13779046"/>
                  </a:lnTo>
                  <a:lnTo>
                    <a:pt x="1619252" y="14007646"/>
                  </a:lnTo>
                  <a:lnTo>
                    <a:pt x="1924052" y="14045746"/>
                  </a:lnTo>
                  <a:lnTo>
                    <a:pt x="2324100" y="14474371"/>
                  </a:lnTo>
                  <a:lnTo>
                    <a:pt x="2486024" y="14550571"/>
                  </a:lnTo>
                  <a:lnTo>
                    <a:pt x="2886076" y="14407696"/>
                  </a:lnTo>
                  <a:lnTo>
                    <a:pt x="3048000" y="14493421"/>
                  </a:lnTo>
                  <a:lnTo>
                    <a:pt x="3190876" y="14874421"/>
                  </a:lnTo>
                  <a:lnTo>
                    <a:pt x="3467100" y="15026821"/>
                  </a:lnTo>
                  <a:lnTo>
                    <a:pt x="3581400" y="15331621"/>
                  </a:lnTo>
                  <a:lnTo>
                    <a:pt x="3943348" y="15407821"/>
                  </a:lnTo>
                  <a:lnTo>
                    <a:pt x="4219576" y="15579271"/>
                  </a:lnTo>
                  <a:lnTo>
                    <a:pt x="4200524" y="15684046"/>
                  </a:lnTo>
                  <a:lnTo>
                    <a:pt x="4333876" y="15750721"/>
                  </a:lnTo>
                  <a:lnTo>
                    <a:pt x="4343400" y="15826921"/>
                  </a:lnTo>
                  <a:lnTo>
                    <a:pt x="4229100" y="15903121"/>
                  </a:lnTo>
                  <a:lnTo>
                    <a:pt x="4067176" y="15865021"/>
                  </a:lnTo>
                  <a:lnTo>
                    <a:pt x="4000500" y="16103146"/>
                  </a:lnTo>
                  <a:lnTo>
                    <a:pt x="3657600" y="16207921"/>
                  </a:lnTo>
                  <a:lnTo>
                    <a:pt x="3581400" y="16036471"/>
                  </a:lnTo>
                  <a:lnTo>
                    <a:pt x="3028948" y="15941221"/>
                  </a:lnTo>
                  <a:lnTo>
                    <a:pt x="2914652" y="16036471"/>
                  </a:lnTo>
                  <a:lnTo>
                    <a:pt x="2895600" y="15779296"/>
                  </a:lnTo>
                  <a:lnTo>
                    <a:pt x="2752724" y="15693571"/>
                  </a:lnTo>
                  <a:lnTo>
                    <a:pt x="2628900" y="15760246"/>
                  </a:lnTo>
                  <a:lnTo>
                    <a:pt x="2514600" y="16065046"/>
                  </a:lnTo>
                  <a:lnTo>
                    <a:pt x="2362200" y="16150771"/>
                  </a:lnTo>
                  <a:lnTo>
                    <a:pt x="2095500" y="16236496"/>
                  </a:lnTo>
                  <a:lnTo>
                    <a:pt x="2028824" y="16312696"/>
                  </a:lnTo>
                  <a:lnTo>
                    <a:pt x="2028824" y="16769896"/>
                  </a:lnTo>
                  <a:lnTo>
                    <a:pt x="2047876" y="16846096"/>
                  </a:lnTo>
                  <a:lnTo>
                    <a:pt x="1943100" y="16950871"/>
                  </a:lnTo>
                  <a:lnTo>
                    <a:pt x="1524000" y="17103271"/>
                  </a:lnTo>
                  <a:lnTo>
                    <a:pt x="1314452" y="17484271"/>
                  </a:lnTo>
                  <a:lnTo>
                    <a:pt x="1143000" y="17322346"/>
                  </a:lnTo>
                  <a:lnTo>
                    <a:pt x="933452" y="17379496"/>
                  </a:lnTo>
                  <a:lnTo>
                    <a:pt x="857252" y="17293771"/>
                  </a:lnTo>
                  <a:lnTo>
                    <a:pt x="638176" y="16693696"/>
                  </a:lnTo>
                  <a:lnTo>
                    <a:pt x="733424" y="16293646"/>
                  </a:lnTo>
                  <a:lnTo>
                    <a:pt x="914400" y="16017421"/>
                  </a:lnTo>
                  <a:lnTo>
                    <a:pt x="895348" y="15779296"/>
                  </a:lnTo>
                  <a:lnTo>
                    <a:pt x="1076324" y="15760246"/>
                  </a:lnTo>
                  <a:lnTo>
                    <a:pt x="1133476" y="14960146"/>
                  </a:lnTo>
                  <a:lnTo>
                    <a:pt x="733424" y="14474371"/>
                  </a:lnTo>
                  <a:lnTo>
                    <a:pt x="438148" y="14407696"/>
                  </a:lnTo>
                  <a:lnTo>
                    <a:pt x="333376" y="14083846"/>
                  </a:lnTo>
                  <a:lnTo>
                    <a:pt x="76200" y="14055271"/>
                  </a:lnTo>
                  <a:lnTo>
                    <a:pt x="38100" y="13931446"/>
                  </a:lnTo>
                  <a:lnTo>
                    <a:pt x="76200" y="13845721"/>
                  </a:lnTo>
                  <a:lnTo>
                    <a:pt x="0" y="13655221"/>
                  </a:lnTo>
                  <a:lnTo>
                    <a:pt x="47624" y="13531396"/>
                  </a:lnTo>
                  <a:lnTo>
                    <a:pt x="161924" y="13407571"/>
                  </a:lnTo>
                  <a:lnTo>
                    <a:pt x="219076" y="13188496"/>
                  </a:lnTo>
                  <a:lnTo>
                    <a:pt x="247652" y="12969421"/>
                  </a:lnTo>
                  <a:lnTo>
                    <a:pt x="161924" y="12512221"/>
                  </a:lnTo>
                  <a:lnTo>
                    <a:pt x="133348" y="12436021"/>
                  </a:lnTo>
                  <a:lnTo>
                    <a:pt x="209548" y="12312196"/>
                  </a:lnTo>
                  <a:lnTo>
                    <a:pt x="237016" y="12313445"/>
                  </a:lnTo>
                  <a:lnTo>
                    <a:pt x="457200" y="12131221"/>
                  </a:lnTo>
                  <a:lnTo>
                    <a:pt x="781052" y="12140746"/>
                  </a:lnTo>
                  <a:lnTo>
                    <a:pt x="904876" y="12074071"/>
                  </a:lnTo>
                  <a:lnTo>
                    <a:pt x="1019176" y="11883571"/>
                  </a:lnTo>
                  <a:lnTo>
                    <a:pt x="1162052" y="11883571"/>
                  </a:lnTo>
                  <a:lnTo>
                    <a:pt x="1171576" y="11778796"/>
                  </a:lnTo>
                  <a:lnTo>
                    <a:pt x="1266824" y="11597821"/>
                  </a:lnTo>
                  <a:lnTo>
                    <a:pt x="1390652" y="11693071"/>
                  </a:lnTo>
                  <a:lnTo>
                    <a:pt x="1466852" y="11788321"/>
                  </a:lnTo>
                  <a:lnTo>
                    <a:pt x="1657348" y="11750221"/>
                  </a:lnTo>
                  <a:lnTo>
                    <a:pt x="1666876" y="11502571"/>
                  </a:lnTo>
                  <a:lnTo>
                    <a:pt x="1800224" y="11378746"/>
                  </a:lnTo>
                  <a:lnTo>
                    <a:pt x="1981200" y="11083471"/>
                  </a:lnTo>
                  <a:lnTo>
                    <a:pt x="2314576" y="10864396"/>
                  </a:lnTo>
                  <a:lnTo>
                    <a:pt x="2343148" y="10759621"/>
                  </a:lnTo>
                  <a:lnTo>
                    <a:pt x="2247900" y="10635796"/>
                  </a:lnTo>
                  <a:lnTo>
                    <a:pt x="2019300" y="10273846"/>
                  </a:lnTo>
                  <a:lnTo>
                    <a:pt x="1695452" y="9883321"/>
                  </a:lnTo>
                  <a:lnTo>
                    <a:pt x="1800224" y="9559471"/>
                  </a:lnTo>
                  <a:lnTo>
                    <a:pt x="1781176" y="9426121"/>
                  </a:lnTo>
                  <a:lnTo>
                    <a:pt x="2028824" y="9445171"/>
                  </a:lnTo>
                  <a:lnTo>
                    <a:pt x="2105024" y="9407071"/>
                  </a:lnTo>
                  <a:lnTo>
                    <a:pt x="2162176" y="9283246"/>
                  </a:lnTo>
                  <a:lnTo>
                    <a:pt x="2247900" y="9283246"/>
                  </a:lnTo>
                  <a:lnTo>
                    <a:pt x="2524124" y="9559471"/>
                  </a:lnTo>
                  <a:lnTo>
                    <a:pt x="2619376" y="9559471"/>
                  </a:lnTo>
                  <a:lnTo>
                    <a:pt x="2705100" y="9635671"/>
                  </a:lnTo>
                  <a:lnTo>
                    <a:pt x="2695576" y="9759496"/>
                  </a:lnTo>
                  <a:lnTo>
                    <a:pt x="3105148" y="9930946"/>
                  </a:lnTo>
                  <a:lnTo>
                    <a:pt x="3181348" y="10035721"/>
                  </a:lnTo>
                  <a:lnTo>
                    <a:pt x="3371852" y="9940471"/>
                  </a:lnTo>
                  <a:lnTo>
                    <a:pt x="3457576" y="9959521"/>
                  </a:lnTo>
                  <a:lnTo>
                    <a:pt x="3571876" y="9940471"/>
                  </a:lnTo>
                  <a:lnTo>
                    <a:pt x="3743324" y="9807121"/>
                  </a:lnTo>
                  <a:lnTo>
                    <a:pt x="3819524" y="9807121"/>
                  </a:lnTo>
                  <a:lnTo>
                    <a:pt x="3857624" y="10054771"/>
                  </a:lnTo>
                  <a:lnTo>
                    <a:pt x="4314824" y="10235746"/>
                  </a:lnTo>
                  <a:lnTo>
                    <a:pt x="4705348" y="10045246"/>
                  </a:lnTo>
                  <a:lnTo>
                    <a:pt x="5048252" y="9473746"/>
                  </a:lnTo>
                  <a:lnTo>
                    <a:pt x="5115828" y="9113329"/>
                  </a:lnTo>
                  <a:lnTo>
                    <a:pt x="5096328" y="9114971"/>
                  </a:lnTo>
                  <a:lnTo>
                    <a:pt x="4835072" y="8636001"/>
                  </a:lnTo>
                  <a:lnTo>
                    <a:pt x="4965700" y="8418286"/>
                  </a:lnTo>
                  <a:lnTo>
                    <a:pt x="4965700" y="8287658"/>
                  </a:lnTo>
                  <a:lnTo>
                    <a:pt x="4864100" y="8186058"/>
                  </a:lnTo>
                  <a:lnTo>
                    <a:pt x="4747988" y="7779658"/>
                  </a:lnTo>
                  <a:lnTo>
                    <a:pt x="4849588" y="7634515"/>
                  </a:lnTo>
                  <a:lnTo>
                    <a:pt x="4849588" y="7547429"/>
                  </a:lnTo>
                  <a:cubicBezTo>
                    <a:pt x="4984444" y="7472508"/>
                    <a:pt x="4930404" y="7474858"/>
                    <a:pt x="4994728" y="7474858"/>
                  </a:cubicBezTo>
                  <a:lnTo>
                    <a:pt x="5255988" y="7315201"/>
                  </a:lnTo>
                  <a:lnTo>
                    <a:pt x="5343072" y="7344229"/>
                  </a:lnTo>
                  <a:lnTo>
                    <a:pt x="5618844" y="7112002"/>
                  </a:lnTo>
                  <a:lnTo>
                    <a:pt x="5807528" y="6473371"/>
                  </a:lnTo>
                  <a:lnTo>
                    <a:pt x="5763988" y="5268687"/>
                  </a:lnTo>
                  <a:lnTo>
                    <a:pt x="5952672" y="5094514"/>
                  </a:lnTo>
                  <a:lnTo>
                    <a:pt x="5996212" y="4920344"/>
                  </a:lnTo>
                  <a:lnTo>
                    <a:pt x="6083300" y="4688116"/>
                  </a:lnTo>
                  <a:lnTo>
                    <a:pt x="6155872" y="4267202"/>
                  </a:lnTo>
                  <a:lnTo>
                    <a:pt x="6228444" y="3744687"/>
                  </a:lnTo>
                  <a:lnTo>
                    <a:pt x="5996212" y="2525485"/>
                  </a:lnTo>
                  <a:lnTo>
                    <a:pt x="5546272" y="1509485"/>
                  </a:lnTo>
                  <a:lnTo>
                    <a:pt x="5531756" y="1248228"/>
                  </a:lnTo>
                  <a:lnTo>
                    <a:pt x="5662388" y="1045028"/>
                  </a:lnTo>
                  <a:lnTo>
                    <a:pt x="5662388" y="972457"/>
                  </a:lnTo>
                  <a:lnTo>
                    <a:pt x="5749472" y="769257"/>
                  </a:lnTo>
                  <a:lnTo>
                    <a:pt x="5691412" y="595085"/>
                  </a:lnTo>
                  <a:lnTo>
                    <a:pt x="5705928" y="362857"/>
                  </a:lnTo>
                  <a:lnTo>
                    <a:pt x="5952672" y="551542"/>
                  </a:lnTo>
                  <a:lnTo>
                    <a:pt x="6083300" y="595085"/>
                  </a:lnTo>
                  <a:lnTo>
                    <a:pt x="6359072" y="478971"/>
                  </a:lnTo>
                  <a:lnTo>
                    <a:pt x="6431644" y="348342"/>
                  </a:lnTo>
                  <a:lnTo>
                    <a:pt x="6489700" y="87085"/>
                  </a:ln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4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56" name="正方形/長方形 255">
              <a:extLst>
                <a:ext uri="{FF2B5EF4-FFF2-40B4-BE49-F238E27FC236}">
                  <a16:creationId xmlns:a16="http://schemas.microsoft.com/office/drawing/2014/main" id="{8DA9929B-282E-53C0-40E4-7B7AB321824D}"/>
                </a:ext>
              </a:extLst>
            </p:cNvPr>
            <p:cNvSpPr/>
            <p:nvPr/>
          </p:nvSpPr>
          <p:spPr>
            <a:xfrm>
              <a:off x="6934693" y="6317431"/>
              <a:ext cx="369374" cy="184666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square" lIns="0" tIns="0" rIns="0" bIns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2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青森</a:t>
              </a:r>
            </a:p>
          </p:txBody>
        </p:sp>
        <p:sp>
          <p:nvSpPr>
            <p:cNvPr id="257" name="正方形/長方形 256">
              <a:extLst>
                <a:ext uri="{FF2B5EF4-FFF2-40B4-BE49-F238E27FC236}">
                  <a16:creationId xmlns:a16="http://schemas.microsoft.com/office/drawing/2014/main" id="{D7D27321-5F49-659D-4CCC-3171CC0D4A31}"/>
                </a:ext>
              </a:extLst>
            </p:cNvPr>
            <p:cNvSpPr/>
            <p:nvPr/>
          </p:nvSpPr>
          <p:spPr>
            <a:xfrm>
              <a:off x="7569928" y="4828141"/>
              <a:ext cx="788677" cy="307777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none" lIns="0" tIns="0" rIns="0" bIns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20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北海道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482572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D41E117-AA93-0452-C3AB-88E351991F0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2D027840-6559-AA7C-590D-48D5A640FC1F}"/>
              </a:ext>
            </a:extLst>
          </p:cNvPr>
          <p:cNvSpPr txBox="1"/>
          <p:nvPr/>
        </p:nvSpPr>
        <p:spPr>
          <a:xfrm>
            <a:off x="276046" y="232912"/>
            <a:ext cx="60324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北海道のおとなり、隣接する県</a:t>
            </a: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のイラスト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260" name="グループ化 259">
            <a:extLst>
              <a:ext uri="{FF2B5EF4-FFF2-40B4-BE49-F238E27FC236}">
                <a16:creationId xmlns:a16="http://schemas.microsoft.com/office/drawing/2014/main" id="{51183D73-B985-7011-70DE-A0A93E249B5F}"/>
              </a:ext>
            </a:extLst>
          </p:cNvPr>
          <p:cNvGrpSpPr/>
          <p:nvPr/>
        </p:nvGrpSpPr>
        <p:grpSpPr>
          <a:xfrm>
            <a:off x="3678583" y="925245"/>
            <a:ext cx="2595004" cy="2474098"/>
            <a:chOff x="943855" y="1015511"/>
            <a:chExt cx="2196121" cy="2093800"/>
          </a:xfrm>
        </p:grpSpPr>
        <p:sp>
          <p:nvSpPr>
            <p:cNvPr id="3" name="フリーフォーム: 図形 2">
              <a:extLst>
                <a:ext uri="{FF2B5EF4-FFF2-40B4-BE49-F238E27FC236}">
                  <a16:creationId xmlns:a16="http://schemas.microsoft.com/office/drawing/2014/main" id="{4F32E74D-34BC-368E-4FE9-3D07A88276F3}"/>
                </a:ext>
              </a:extLst>
            </p:cNvPr>
            <p:cNvSpPr/>
            <p:nvPr/>
          </p:nvSpPr>
          <p:spPr>
            <a:xfrm>
              <a:off x="2163668" y="2167777"/>
              <a:ext cx="976308" cy="941534"/>
            </a:xfrm>
            <a:custGeom>
              <a:avLst/>
              <a:gdLst>
                <a:gd name="connsiteX0" fmla="*/ 1447800 w 5562600"/>
                <a:gd name="connsiteY0" fmla="*/ 1165860 h 5364480"/>
                <a:gd name="connsiteX1" fmla="*/ 1417320 w 5562600"/>
                <a:gd name="connsiteY1" fmla="*/ 1310640 h 5364480"/>
                <a:gd name="connsiteX2" fmla="*/ 1463040 w 5562600"/>
                <a:gd name="connsiteY2" fmla="*/ 1470660 h 5364480"/>
                <a:gd name="connsiteX3" fmla="*/ 1440180 w 5562600"/>
                <a:gd name="connsiteY3" fmla="*/ 1623060 h 5364480"/>
                <a:gd name="connsiteX4" fmla="*/ 1348740 w 5562600"/>
                <a:gd name="connsiteY4" fmla="*/ 1699260 h 5364480"/>
                <a:gd name="connsiteX5" fmla="*/ 1196340 w 5562600"/>
                <a:gd name="connsiteY5" fmla="*/ 1653540 h 5364480"/>
                <a:gd name="connsiteX6" fmla="*/ 1165860 w 5562600"/>
                <a:gd name="connsiteY6" fmla="*/ 1722120 h 5364480"/>
                <a:gd name="connsiteX7" fmla="*/ 1318260 w 5562600"/>
                <a:gd name="connsiteY7" fmla="*/ 1798320 h 5364480"/>
                <a:gd name="connsiteX8" fmla="*/ 1402080 w 5562600"/>
                <a:gd name="connsiteY8" fmla="*/ 1905000 h 5364480"/>
                <a:gd name="connsiteX9" fmla="*/ 1386840 w 5562600"/>
                <a:gd name="connsiteY9" fmla="*/ 2423160 h 5364480"/>
                <a:gd name="connsiteX10" fmla="*/ 1211580 w 5562600"/>
                <a:gd name="connsiteY10" fmla="*/ 3025140 h 5364480"/>
                <a:gd name="connsiteX11" fmla="*/ 1158240 w 5562600"/>
                <a:gd name="connsiteY11" fmla="*/ 3124200 h 5364480"/>
                <a:gd name="connsiteX12" fmla="*/ 1028700 w 5562600"/>
                <a:gd name="connsiteY12" fmla="*/ 3101340 h 5364480"/>
                <a:gd name="connsiteX13" fmla="*/ 883920 w 5562600"/>
                <a:gd name="connsiteY13" fmla="*/ 3246120 h 5364480"/>
                <a:gd name="connsiteX14" fmla="*/ 754380 w 5562600"/>
                <a:gd name="connsiteY14" fmla="*/ 3284220 h 5364480"/>
                <a:gd name="connsiteX15" fmla="*/ 601980 w 5562600"/>
                <a:gd name="connsiteY15" fmla="*/ 3162300 h 5364480"/>
                <a:gd name="connsiteX16" fmla="*/ 426720 w 5562600"/>
                <a:gd name="connsiteY16" fmla="*/ 3276600 h 5364480"/>
                <a:gd name="connsiteX17" fmla="*/ 327660 w 5562600"/>
                <a:gd name="connsiteY17" fmla="*/ 3489960 h 5364480"/>
                <a:gd name="connsiteX18" fmla="*/ 274320 w 5562600"/>
                <a:gd name="connsiteY18" fmla="*/ 3558540 h 5364480"/>
                <a:gd name="connsiteX19" fmla="*/ 243840 w 5562600"/>
                <a:gd name="connsiteY19" fmla="*/ 3581400 h 5364480"/>
                <a:gd name="connsiteX20" fmla="*/ 213360 w 5562600"/>
                <a:gd name="connsiteY20" fmla="*/ 3649980 h 5364480"/>
                <a:gd name="connsiteX21" fmla="*/ 99060 w 5562600"/>
                <a:gd name="connsiteY21" fmla="*/ 3695700 h 5364480"/>
                <a:gd name="connsiteX22" fmla="*/ 0 w 5562600"/>
                <a:gd name="connsiteY22" fmla="*/ 3802380 h 5364480"/>
                <a:gd name="connsiteX23" fmla="*/ 30480 w 5562600"/>
                <a:gd name="connsiteY23" fmla="*/ 3931920 h 5364480"/>
                <a:gd name="connsiteX24" fmla="*/ 175260 w 5562600"/>
                <a:gd name="connsiteY24" fmla="*/ 3901440 h 5364480"/>
                <a:gd name="connsiteX25" fmla="*/ 259080 w 5562600"/>
                <a:gd name="connsiteY25" fmla="*/ 4046220 h 5364480"/>
                <a:gd name="connsiteX26" fmla="*/ 259080 w 5562600"/>
                <a:gd name="connsiteY26" fmla="*/ 4335780 h 5364480"/>
                <a:gd name="connsiteX27" fmla="*/ 228600 w 5562600"/>
                <a:gd name="connsiteY27" fmla="*/ 4533900 h 5364480"/>
                <a:gd name="connsiteX28" fmla="*/ 419100 w 5562600"/>
                <a:gd name="connsiteY28" fmla="*/ 4495800 h 5364480"/>
                <a:gd name="connsiteX29" fmla="*/ 495300 w 5562600"/>
                <a:gd name="connsiteY29" fmla="*/ 4556760 h 5364480"/>
                <a:gd name="connsiteX30" fmla="*/ 510540 w 5562600"/>
                <a:gd name="connsiteY30" fmla="*/ 4411980 h 5364480"/>
                <a:gd name="connsiteX31" fmla="*/ 632460 w 5562600"/>
                <a:gd name="connsiteY31" fmla="*/ 4396740 h 5364480"/>
                <a:gd name="connsiteX32" fmla="*/ 731520 w 5562600"/>
                <a:gd name="connsiteY32" fmla="*/ 4434840 h 5364480"/>
                <a:gd name="connsiteX33" fmla="*/ 746760 w 5562600"/>
                <a:gd name="connsiteY33" fmla="*/ 4488180 h 5364480"/>
                <a:gd name="connsiteX34" fmla="*/ 1051560 w 5562600"/>
                <a:gd name="connsiteY34" fmla="*/ 4480560 h 5364480"/>
                <a:gd name="connsiteX35" fmla="*/ 1127760 w 5562600"/>
                <a:gd name="connsiteY35" fmla="*/ 4511040 h 5364480"/>
                <a:gd name="connsiteX36" fmla="*/ 1303020 w 5562600"/>
                <a:gd name="connsiteY36" fmla="*/ 4480560 h 5364480"/>
                <a:gd name="connsiteX37" fmla="*/ 1455420 w 5562600"/>
                <a:gd name="connsiteY37" fmla="*/ 4488180 h 5364480"/>
                <a:gd name="connsiteX38" fmla="*/ 1485900 w 5562600"/>
                <a:gd name="connsiteY38" fmla="*/ 4389120 h 5364480"/>
                <a:gd name="connsiteX39" fmla="*/ 1577340 w 5562600"/>
                <a:gd name="connsiteY39" fmla="*/ 4328160 h 5364480"/>
                <a:gd name="connsiteX40" fmla="*/ 1737360 w 5562600"/>
                <a:gd name="connsiteY40" fmla="*/ 4335780 h 5364480"/>
                <a:gd name="connsiteX41" fmla="*/ 1752600 w 5562600"/>
                <a:gd name="connsiteY41" fmla="*/ 4411980 h 5364480"/>
                <a:gd name="connsiteX42" fmla="*/ 1874520 w 5562600"/>
                <a:gd name="connsiteY42" fmla="*/ 4419600 h 5364480"/>
                <a:gd name="connsiteX43" fmla="*/ 1905000 w 5562600"/>
                <a:gd name="connsiteY43" fmla="*/ 4495800 h 5364480"/>
                <a:gd name="connsiteX44" fmla="*/ 2004060 w 5562600"/>
                <a:gd name="connsiteY44" fmla="*/ 4526280 h 5364480"/>
                <a:gd name="connsiteX45" fmla="*/ 2042160 w 5562600"/>
                <a:gd name="connsiteY45" fmla="*/ 4594860 h 5364480"/>
                <a:gd name="connsiteX46" fmla="*/ 2141220 w 5562600"/>
                <a:gd name="connsiteY46" fmla="*/ 4640580 h 5364480"/>
                <a:gd name="connsiteX47" fmla="*/ 2141220 w 5562600"/>
                <a:gd name="connsiteY47" fmla="*/ 4549140 h 5364480"/>
                <a:gd name="connsiteX48" fmla="*/ 2247900 w 5562600"/>
                <a:gd name="connsiteY48" fmla="*/ 4518660 h 5364480"/>
                <a:gd name="connsiteX49" fmla="*/ 2339340 w 5562600"/>
                <a:gd name="connsiteY49" fmla="*/ 4579620 h 5364480"/>
                <a:gd name="connsiteX50" fmla="*/ 2339340 w 5562600"/>
                <a:gd name="connsiteY50" fmla="*/ 4617720 h 5364480"/>
                <a:gd name="connsiteX51" fmla="*/ 2461260 w 5562600"/>
                <a:gd name="connsiteY51" fmla="*/ 4617720 h 5364480"/>
                <a:gd name="connsiteX52" fmla="*/ 2537460 w 5562600"/>
                <a:gd name="connsiteY52" fmla="*/ 4541520 h 5364480"/>
                <a:gd name="connsiteX53" fmla="*/ 2590800 w 5562600"/>
                <a:gd name="connsiteY53" fmla="*/ 4541520 h 5364480"/>
                <a:gd name="connsiteX54" fmla="*/ 2651760 w 5562600"/>
                <a:gd name="connsiteY54" fmla="*/ 4587240 h 5364480"/>
                <a:gd name="connsiteX55" fmla="*/ 2682240 w 5562600"/>
                <a:gd name="connsiteY55" fmla="*/ 4495800 h 5364480"/>
                <a:gd name="connsiteX56" fmla="*/ 2773680 w 5562600"/>
                <a:gd name="connsiteY56" fmla="*/ 4434840 h 5364480"/>
                <a:gd name="connsiteX57" fmla="*/ 2887980 w 5562600"/>
                <a:gd name="connsiteY57" fmla="*/ 4465320 h 5364480"/>
                <a:gd name="connsiteX58" fmla="*/ 2895600 w 5562600"/>
                <a:gd name="connsiteY58" fmla="*/ 4328160 h 5364480"/>
                <a:gd name="connsiteX59" fmla="*/ 3002280 w 5562600"/>
                <a:gd name="connsiteY59" fmla="*/ 4244340 h 5364480"/>
                <a:gd name="connsiteX60" fmla="*/ 3108960 w 5562600"/>
                <a:gd name="connsiteY60" fmla="*/ 4244340 h 5364480"/>
                <a:gd name="connsiteX61" fmla="*/ 3055620 w 5562600"/>
                <a:gd name="connsiteY61" fmla="*/ 4472940 h 5364480"/>
                <a:gd name="connsiteX62" fmla="*/ 3139440 w 5562600"/>
                <a:gd name="connsiteY62" fmla="*/ 4556760 h 5364480"/>
                <a:gd name="connsiteX63" fmla="*/ 3413760 w 5562600"/>
                <a:gd name="connsiteY63" fmla="*/ 4541520 h 5364480"/>
                <a:gd name="connsiteX64" fmla="*/ 3406140 w 5562600"/>
                <a:gd name="connsiteY64" fmla="*/ 4602480 h 5364480"/>
                <a:gd name="connsiteX65" fmla="*/ 3444240 w 5562600"/>
                <a:gd name="connsiteY65" fmla="*/ 4663440 h 5364480"/>
                <a:gd name="connsiteX66" fmla="*/ 3474720 w 5562600"/>
                <a:gd name="connsiteY66" fmla="*/ 4815840 h 5364480"/>
                <a:gd name="connsiteX67" fmla="*/ 3444240 w 5562600"/>
                <a:gd name="connsiteY67" fmla="*/ 4876800 h 5364480"/>
                <a:gd name="connsiteX68" fmla="*/ 3390900 w 5562600"/>
                <a:gd name="connsiteY68" fmla="*/ 4861560 h 5364480"/>
                <a:gd name="connsiteX69" fmla="*/ 3345180 w 5562600"/>
                <a:gd name="connsiteY69" fmla="*/ 4968240 h 5364480"/>
                <a:gd name="connsiteX70" fmla="*/ 3345180 w 5562600"/>
                <a:gd name="connsiteY70" fmla="*/ 5029200 h 5364480"/>
                <a:gd name="connsiteX71" fmla="*/ 3291840 w 5562600"/>
                <a:gd name="connsiteY71" fmla="*/ 5074920 h 5364480"/>
                <a:gd name="connsiteX72" fmla="*/ 3345180 w 5562600"/>
                <a:gd name="connsiteY72" fmla="*/ 5135880 h 5364480"/>
                <a:gd name="connsiteX73" fmla="*/ 3314700 w 5562600"/>
                <a:gd name="connsiteY73" fmla="*/ 5242560 h 5364480"/>
                <a:gd name="connsiteX74" fmla="*/ 3429000 w 5562600"/>
                <a:gd name="connsiteY74" fmla="*/ 5364480 h 5364480"/>
                <a:gd name="connsiteX75" fmla="*/ 3520440 w 5562600"/>
                <a:gd name="connsiteY75" fmla="*/ 5364480 h 5364480"/>
                <a:gd name="connsiteX76" fmla="*/ 3703320 w 5562600"/>
                <a:gd name="connsiteY76" fmla="*/ 5257800 h 5364480"/>
                <a:gd name="connsiteX77" fmla="*/ 3802380 w 5562600"/>
                <a:gd name="connsiteY77" fmla="*/ 5257800 h 5364480"/>
                <a:gd name="connsiteX78" fmla="*/ 3802380 w 5562600"/>
                <a:gd name="connsiteY78" fmla="*/ 5143500 h 5364480"/>
                <a:gd name="connsiteX79" fmla="*/ 3962400 w 5562600"/>
                <a:gd name="connsiteY79" fmla="*/ 5021580 h 5364480"/>
                <a:gd name="connsiteX80" fmla="*/ 4099560 w 5562600"/>
                <a:gd name="connsiteY80" fmla="*/ 4998720 h 5364480"/>
                <a:gd name="connsiteX81" fmla="*/ 4274820 w 5562600"/>
                <a:gd name="connsiteY81" fmla="*/ 4861560 h 5364480"/>
                <a:gd name="connsiteX82" fmla="*/ 4358640 w 5562600"/>
                <a:gd name="connsiteY82" fmla="*/ 4861560 h 5364480"/>
                <a:gd name="connsiteX83" fmla="*/ 4381500 w 5562600"/>
                <a:gd name="connsiteY83" fmla="*/ 4808220 h 5364480"/>
                <a:gd name="connsiteX84" fmla="*/ 4442460 w 5562600"/>
                <a:gd name="connsiteY84" fmla="*/ 4777740 h 5364480"/>
                <a:gd name="connsiteX85" fmla="*/ 4503420 w 5562600"/>
                <a:gd name="connsiteY85" fmla="*/ 4808220 h 5364480"/>
                <a:gd name="connsiteX86" fmla="*/ 4503420 w 5562600"/>
                <a:gd name="connsiteY86" fmla="*/ 4853940 h 5364480"/>
                <a:gd name="connsiteX87" fmla="*/ 4541520 w 5562600"/>
                <a:gd name="connsiteY87" fmla="*/ 4930140 h 5364480"/>
                <a:gd name="connsiteX88" fmla="*/ 4640580 w 5562600"/>
                <a:gd name="connsiteY88" fmla="*/ 4853940 h 5364480"/>
                <a:gd name="connsiteX89" fmla="*/ 4671060 w 5562600"/>
                <a:gd name="connsiteY89" fmla="*/ 4808220 h 5364480"/>
                <a:gd name="connsiteX90" fmla="*/ 4770120 w 5562600"/>
                <a:gd name="connsiteY90" fmla="*/ 4808220 h 5364480"/>
                <a:gd name="connsiteX91" fmla="*/ 4800600 w 5562600"/>
                <a:gd name="connsiteY91" fmla="*/ 4777740 h 5364480"/>
                <a:gd name="connsiteX92" fmla="*/ 4945380 w 5562600"/>
                <a:gd name="connsiteY92" fmla="*/ 4770120 h 5364480"/>
                <a:gd name="connsiteX93" fmla="*/ 5097780 w 5562600"/>
                <a:gd name="connsiteY93" fmla="*/ 4853940 h 5364480"/>
                <a:gd name="connsiteX94" fmla="*/ 5257800 w 5562600"/>
                <a:gd name="connsiteY94" fmla="*/ 4777740 h 5364480"/>
                <a:gd name="connsiteX95" fmla="*/ 5234940 w 5562600"/>
                <a:gd name="connsiteY95" fmla="*/ 4671060 h 5364480"/>
                <a:gd name="connsiteX96" fmla="*/ 5250180 w 5562600"/>
                <a:gd name="connsiteY96" fmla="*/ 4617720 h 5364480"/>
                <a:gd name="connsiteX97" fmla="*/ 5433060 w 5562600"/>
                <a:gd name="connsiteY97" fmla="*/ 4556760 h 5364480"/>
                <a:gd name="connsiteX98" fmla="*/ 5562600 w 5562600"/>
                <a:gd name="connsiteY98" fmla="*/ 4465320 h 5364480"/>
                <a:gd name="connsiteX99" fmla="*/ 5234940 w 5562600"/>
                <a:gd name="connsiteY99" fmla="*/ 4114800 h 5364480"/>
                <a:gd name="connsiteX100" fmla="*/ 5097780 w 5562600"/>
                <a:gd name="connsiteY100" fmla="*/ 4114800 h 5364480"/>
                <a:gd name="connsiteX101" fmla="*/ 4998720 w 5562600"/>
                <a:gd name="connsiteY101" fmla="*/ 4038600 h 5364480"/>
                <a:gd name="connsiteX102" fmla="*/ 4899660 w 5562600"/>
                <a:gd name="connsiteY102" fmla="*/ 3825240 h 5364480"/>
                <a:gd name="connsiteX103" fmla="*/ 4739640 w 5562600"/>
                <a:gd name="connsiteY103" fmla="*/ 3223260 h 5364480"/>
                <a:gd name="connsiteX104" fmla="*/ 4671060 w 5562600"/>
                <a:gd name="connsiteY104" fmla="*/ 2529840 h 5364480"/>
                <a:gd name="connsiteX105" fmla="*/ 4655820 w 5562600"/>
                <a:gd name="connsiteY105" fmla="*/ 2499360 h 5364480"/>
                <a:gd name="connsiteX106" fmla="*/ 4655820 w 5562600"/>
                <a:gd name="connsiteY106" fmla="*/ 2415540 h 5364480"/>
                <a:gd name="connsiteX107" fmla="*/ 4701540 w 5562600"/>
                <a:gd name="connsiteY107" fmla="*/ 1684020 h 5364480"/>
                <a:gd name="connsiteX108" fmla="*/ 4655820 w 5562600"/>
                <a:gd name="connsiteY108" fmla="*/ 1569720 h 5364480"/>
                <a:gd name="connsiteX109" fmla="*/ 4800600 w 5562600"/>
                <a:gd name="connsiteY109" fmla="*/ 830580 h 5364480"/>
                <a:gd name="connsiteX110" fmla="*/ 4869180 w 5562600"/>
                <a:gd name="connsiteY110" fmla="*/ 708660 h 5364480"/>
                <a:gd name="connsiteX111" fmla="*/ 4869180 w 5562600"/>
                <a:gd name="connsiteY111" fmla="*/ 617220 h 5364480"/>
                <a:gd name="connsiteX112" fmla="*/ 4907280 w 5562600"/>
                <a:gd name="connsiteY112" fmla="*/ 472440 h 5364480"/>
                <a:gd name="connsiteX113" fmla="*/ 4747260 w 5562600"/>
                <a:gd name="connsiteY113" fmla="*/ 632460 h 5364480"/>
                <a:gd name="connsiteX114" fmla="*/ 4602480 w 5562600"/>
                <a:gd name="connsiteY114" fmla="*/ 731520 h 5364480"/>
                <a:gd name="connsiteX115" fmla="*/ 4411980 w 5562600"/>
                <a:gd name="connsiteY115" fmla="*/ 800100 h 5364480"/>
                <a:gd name="connsiteX116" fmla="*/ 4251960 w 5562600"/>
                <a:gd name="connsiteY116" fmla="*/ 769620 h 5364480"/>
                <a:gd name="connsiteX117" fmla="*/ 4061460 w 5562600"/>
                <a:gd name="connsiteY117" fmla="*/ 662940 h 5364480"/>
                <a:gd name="connsiteX118" fmla="*/ 4030980 w 5562600"/>
                <a:gd name="connsiteY118" fmla="*/ 556260 h 5364480"/>
                <a:gd name="connsiteX119" fmla="*/ 3931920 w 5562600"/>
                <a:gd name="connsiteY119" fmla="*/ 472440 h 5364480"/>
                <a:gd name="connsiteX120" fmla="*/ 3832860 w 5562600"/>
                <a:gd name="connsiteY120" fmla="*/ 320040 h 5364480"/>
                <a:gd name="connsiteX121" fmla="*/ 3718560 w 5562600"/>
                <a:gd name="connsiteY121" fmla="*/ 266700 h 5364480"/>
                <a:gd name="connsiteX122" fmla="*/ 3489960 w 5562600"/>
                <a:gd name="connsiteY122" fmla="*/ 243840 h 5364480"/>
                <a:gd name="connsiteX123" fmla="*/ 3375660 w 5562600"/>
                <a:gd name="connsiteY123" fmla="*/ 144780 h 5364480"/>
                <a:gd name="connsiteX124" fmla="*/ 3223260 w 5562600"/>
                <a:gd name="connsiteY124" fmla="*/ 0 h 5364480"/>
                <a:gd name="connsiteX125" fmla="*/ 3162300 w 5562600"/>
                <a:gd name="connsiteY125" fmla="*/ 68580 h 5364480"/>
                <a:gd name="connsiteX126" fmla="*/ 3192780 w 5562600"/>
                <a:gd name="connsiteY126" fmla="*/ 190500 h 5364480"/>
                <a:gd name="connsiteX127" fmla="*/ 3002280 w 5562600"/>
                <a:gd name="connsiteY127" fmla="*/ 556260 h 5364480"/>
                <a:gd name="connsiteX128" fmla="*/ 2918460 w 5562600"/>
                <a:gd name="connsiteY128" fmla="*/ 838200 h 5364480"/>
                <a:gd name="connsiteX129" fmla="*/ 2880360 w 5562600"/>
                <a:gd name="connsiteY129" fmla="*/ 891540 h 5364480"/>
                <a:gd name="connsiteX130" fmla="*/ 2857500 w 5562600"/>
                <a:gd name="connsiteY130" fmla="*/ 1036320 h 5364480"/>
                <a:gd name="connsiteX131" fmla="*/ 2796540 w 5562600"/>
                <a:gd name="connsiteY131" fmla="*/ 1280160 h 5364480"/>
                <a:gd name="connsiteX132" fmla="*/ 2804160 w 5562600"/>
                <a:gd name="connsiteY132" fmla="*/ 1386840 h 5364480"/>
                <a:gd name="connsiteX133" fmla="*/ 2796540 w 5562600"/>
                <a:gd name="connsiteY133" fmla="*/ 1432560 h 5364480"/>
                <a:gd name="connsiteX134" fmla="*/ 2781300 w 5562600"/>
                <a:gd name="connsiteY134" fmla="*/ 1645920 h 5364480"/>
                <a:gd name="connsiteX135" fmla="*/ 2910840 w 5562600"/>
                <a:gd name="connsiteY135" fmla="*/ 1714500 h 5364480"/>
                <a:gd name="connsiteX136" fmla="*/ 3025140 w 5562600"/>
                <a:gd name="connsiteY136" fmla="*/ 1554480 h 5364480"/>
                <a:gd name="connsiteX137" fmla="*/ 3154680 w 5562600"/>
                <a:gd name="connsiteY137" fmla="*/ 1569720 h 5364480"/>
                <a:gd name="connsiteX138" fmla="*/ 3276600 w 5562600"/>
                <a:gd name="connsiteY138" fmla="*/ 1508760 h 5364480"/>
                <a:gd name="connsiteX139" fmla="*/ 3368040 w 5562600"/>
                <a:gd name="connsiteY139" fmla="*/ 1432560 h 5364480"/>
                <a:gd name="connsiteX140" fmla="*/ 3505200 w 5562600"/>
                <a:gd name="connsiteY140" fmla="*/ 1432560 h 5364480"/>
                <a:gd name="connsiteX141" fmla="*/ 3596640 w 5562600"/>
                <a:gd name="connsiteY141" fmla="*/ 1501140 h 5364480"/>
                <a:gd name="connsiteX142" fmla="*/ 3649980 w 5562600"/>
                <a:gd name="connsiteY142" fmla="*/ 1493520 h 5364480"/>
                <a:gd name="connsiteX143" fmla="*/ 3718560 w 5562600"/>
                <a:gd name="connsiteY143" fmla="*/ 1394460 h 5364480"/>
                <a:gd name="connsiteX144" fmla="*/ 3848100 w 5562600"/>
                <a:gd name="connsiteY144" fmla="*/ 1363980 h 5364480"/>
                <a:gd name="connsiteX145" fmla="*/ 3947160 w 5562600"/>
                <a:gd name="connsiteY145" fmla="*/ 1280160 h 5364480"/>
                <a:gd name="connsiteX146" fmla="*/ 3962400 w 5562600"/>
                <a:gd name="connsiteY146" fmla="*/ 1104900 h 5364480"/>
                <a:gd name="connsiteX147" fmla="*/ 4046220 w 5562600"/>
                <a:gd name="connsiteY147" fmla="*/ 1104900 h 5364480"/>
                <a:gd name="connsiteX148" fmla="*/ 4244340 w 5562600"/>
                <a:gd name="connsiteY148" fmla="*/ 1333500 h 5364480"/>
                <a:gd name="connsiteX149" fmla="*/ 4297680 w 5562600"/>
                <a:gd name="connsiteY149" fmla="*/ 1531620 h 5364480"/>
                <a:gd name="connsiteX150" fmla="*/ 4305300 w 5562600"/>
                <a:gd name="connsiteY150" fmla="*/ 1691640 h 5364480"/>
                <a:gd name="connsiteX151" fmla="*/ 4221480 w 5562600"/>
                <a:gd name="connsiteY151" fmla="*/ 1828800 h 5364480"/>
                <a:gd name="connsiteX152" fmla="*/ 4206240 w 5562600"/>
                <a:gd name="connsiteY152" fmla="*/ 2164080 h 5364480"/>
                <a:gd name="connsiteX153" fmla="*/ 4130040 w 5562600"/>
                <a:gd name="connsiteY153" fmla="*/ 2453640 h 5364480"/>
                <a:gd name="connsiteX154" fmla="*/ 4015740 w 5562600"/>
                <a:gd name="connsiteY154" fmla="*/ 2697480 h 5364480"/>
                <a:gd name="connsiteX155" fmla="*/ 3863340 w 5562600"/>
                <a:gd name="connsiteY155" fmla="*/ 2766060 h 5364480"/>
                <a:gd name="connsiteX156" fmla="*/ 3733800 w 5562600"/>
                <a:gd name="connsiteY156" fmla="*/ 2720340 h 5364480"/>
                <a:gd name="connsiteX157" fmla="*/ 3627120 w 5562600"/>
                <a:gd name="connsiteY157" fmla="*/ 2583180 h 5364480"/>
                <a:gd name="connsiteX158" fmla="*/ 3375660 w 5562600"/>
                <a:gd name="connsiteY158" fmla="*/ 2499360 h 5364480"/>
                <a:gd name="connsiteX159" fmla="*/ 3406140 w 5562600"/>
                <a:gd name="connsiteY159" fmla="*/ 2400300 h 5364480"/>
                <a:gd name="connsiteX160" fmla="*/ 3307080 w 5562600"/>
                <a:gd name="connsiteY160" fmla="*/ 2263140 h 5364480"/>
                <a:gd name="connsiteX161" fmla="*/ 3261360 w 5562600"/>
                <a:gd name="connsiteY161" fmla="*/ 2247900 h 5364480"/>
                <a:gd name="connsiteX162" fmla="*/ 3147060 w 5562600"/>
                <a:gd name="connsiteY162" fmla="*/ 2194560 h 5364480"/>
                <a:gd name="connsiteX163" fmla="*/ 3063240 w 5562600"/>
                <a:gd name="connsiteY163" fmla="*/ 2301240 h 5364480"/>
                <a:gd name="connsiteX164" fmla="*/ 3063240 w 5562600"/>
                <a:gd name="connsiteY164" fmla="*/ 2400300 h 5364480"/>
                <a:gd name="connsiteX165" fmla="*/ 3040380 w 5562600"/>
                <a:gd name="connsiteY165" fmla="*/ 2438400 h 5364480"/>
                <a:gd name="connsiteX166" fmla="*/ 3086100 w 5562600"/>
                <a:gd name="connsiteY166" fmla="*/ 2499360 h 5364480"/>
                <a:gd name="connsiteX167" fmla="*/ 3086100 w 5562600"/>
                <a:gd name="connsiteY167" fmla="*/ 2644140 h 5364480"/>
                <a:gd name="connsiteX168" fmla="*/ 2910840 w 5562600"/>
                <a:gd name="connsiteY168" fmla="*/ 2865120 h 5364480"/>
                <a:gd name="connsiteX169" fmla="*/ 2682240 w 5562600"/>
                <a:gd name="connsiteY169" fmla="*/ 2926080 h 5364480"/>
                <a:gd name="connsiteX170" fmla="*/ 2552700 w 5562600"/>
                <a:gd name="connsiteY170" fmla="*/ 2842260 h 5364480"/>
                <a:gd name="connsiteX171" fmla="*/ 2453640 w 5562600"/>
                <a:gd name="connsiteY171" fmla="*/ 2522220 h 5364480"/>
                <a:gd name="connsiteX172" fmla="*/ 2362200 w 5562600"/>
                <a:gd name="connsiteY172" fmla="*/ 1889760 h 5364480"/>
                <a:gd name="connsiteX173" fmla="*/ 2339340 w 5562600"/>
                <a:gd name="connsiteY173" fmla="*/ 1699260 h 5364480"/>
                <a:gd name="connsiteX174" fmla="*/ 2392680 w 5562600"/>
                <a:gd name="connsiteY174" fmla="*/ 1524000 h 5364480"/>
                <a:gd name="connsiteX175" fmla="*/ 2316480 w 5562600"/>
                <a:gd name="connsiteY175" fmla="*/ 1379220 h 5364480"/>
                <a:gd name="connsiteX176" fmla="*/ 2148840 w 5562600"/>
                <a:gd name="connsiteY176" fmla="*/ 1303020 h 5364480"/>
                <a:gd name="connsiteX177" fmla="*/ 1988820 w 5562600"/>
                <a:gd name="connsiteY177" fmla="*/ 1325880 h 5364480"/>
                <a:gd name="connsiteX178" fmla="*/ 1981200 w 5562600"/>
                <a:gd name="connsiteY178" fmla="*/ 1402080 h 5364480"/>
                <a:gd name="connsiteX179" fmla="*/ 1912620 w 5562600"/>
                <a:gd name="connsiteY179" fmla="*/ 1485900 h 5364480"/>
                <a:gd name="connsiteX180" fmla="*/ 1821180 w 5562600"/>
                <a:gd name="connsiteY180" fmla="*/ 1478280 h 5364480"/>
                <a:gd name="connsiteX181" fmla="*/ 1668780 w 5562600"/>
                <a:gd name="connsiteY181" fmla="*/ 1394460 h 5364480"/>
                <a:gd name="connsiteX182" fmla="*/ 1653540 w 5562600"/>
                <a:gd name="connsiteY182" fmla="*/ 1303020 h 5364480"/>
                <a:gd name="connsiteX183" fmla="*/ 1447800 w 5562600"/>
                <a:gd name="connsiteY183" fmla="*/ 1165860 h 5364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</a:cxnLst>
              <a:rect l="l" t="t" r="r" b="b"/>
              <a:pathLst>
                <a:path w="5562600" h="5364480">
                  <a:moveTo>
                    <a:pt x="1447800" y="1165860"/>
                  </a:moveTo>
                  <a:lnTo>
                    <a:pt x="1417320" y="1310640"/>
                  </a:lnTo>
                  <a:lnTo>
                    <a:pt x="1463040" y="1470660"/>
                  </a:lnTo>
                  <a:lnTo>
                    <a:pt x="1440180" y="1623060"/>
                  </a:lnTo>
                  <a:lnTo>
                    <a:pt x="1348740" y="1699260"/>
                  </a:lnTo>
                  <a:lnTo>
                    <a:pt x="1196340" y="1653540"/>
                  </a:lnTo>
                  <a:lnTo>
                    <a:pt x="1165860" y="1722120"/>
                  </a:lnTo>
                  <a:lnTo>
                    <a:pt x="1318260" y="1798320"/>
                  </a:lnTo>
                  <a:lnTo>
                    <a:pt x="1402080" y="1905000"/>
                  </a:lnTo>
                  <a:lnTo>
                    <a:pt x="1386840" y="2423160"/>
                  </a:lnTo>
                  <a:lnTo>
                    <a:pt x="1211580" y="3025140"/>
                  </a:lnTo>
                  <a:lnTo>
                    <a:pt x="1158240" y="3124200"/>
                  </a:lnTo>
                  <a:lnTo>
                    <a:pt x="1028700" y="3101340"/>
                  </a:lnTo>
                  <a:lnTo>
                    <a:pt x="883920" y="3246120"/>
                  </a:lnTo>
                  <a:lnTo>
                    <a:pt x="754380" y="3284220"/>
                  </a:lnTo>
                  <a:lnTo>
                    <a:pt x="601980" y="3162300"/>
                  </a:lnTo>
                  <a:lnTo>
                    <a:pt x="426720" y="3276600"/>
                  </a:lnTo>
                  <a:lnTo>
                    <a:pt x="327660" y="3489960"/>
                  </a:lnTo>
                  <a:lnTo>
                    <a:pt x="274320" y="3558540"/>
                  </a:lnTo>
                  <a:lnTo>
                    <a:pt x="243840" y="3581400"/>
                  </a:lnTo>
                  <a:lnTo>
                    <a:pt x="213360" y="3649980"/>
                  </a:lnTo>
                  <a:lnTo>
                    <a:pt x="99060" y="3695700"/>
                  </a:lnTo>
                  <a:lnTo>
                    <a:pt x="0" y="3802380"/>
                  </a:lnTo>
                  <a:lnTo>
                    <a:pt x="30480" y="3931920"/>
                  </a:lnTo>
                  <a:lnTo>
                    <a:pt x="175260" y="3901440"/>
                  </a:lnTo>
                  <a:lnTo>
                    <a:pt x="259080" y="4046220"/>
                  </a:lnTo>
                  <a:lnTo>
                    <a:pt x="259080" y="4335780"/>
                  </a:lnTo>
                  <a:lnTo>
                    <a:pt x="228600" y="4533900"/>
                  </a:lnTo>
                  <a:lnTo>
                    <a:pt x="419100" y="4495800"/>
                  </a:lnTo>
                  <a:lnTo>
                    <a:pt x="495300" y="4556760"/>
                  </a:lnTo>
                  <a:lnTo>
                    <a:pt x="510540" y="4411980"/>
                  </a:lnTo>
                  <a:lnTo>
                    <a:pt x="632460" y="4396740"/>
                  </a:lnTo>
                  <a:lnTo>
                    <a:pt x="731520" y="4434840"/>
                  </a:lnTo>
                  <a:lnTo>
                    <a:pt x="746760" y="4488180"/>
                  </a:lnTo>
                  <a:lnTo>
                    <a:pt x="1051560" y="4480560"/>
                  </a:lnTo>
                  <a:lnTo>
                    <a:pt x="1127760" y="4511040"/>
                  </a:lnTo>
                  <a:lnTo>
                    <a:pt x="1303020" y="4480560"/>
                  </a:lnTo>
                  <a:lnTo>
                    <a:pt x="1455420" y="4488180"/>
                  </a:lnTo>
                  <a:lnTo>
                    <a:pt x="1485900" y="4389120"/>
                  </a:lnTo>
                  <a:lnTo>
                    <a:pt x="1577340" y="4328160"/>
                  </a:lnTo>
                  <a:lnTo>
                    <a:pt x="1737360" y="4335780"/>
                  </a:lnTo>
                  <a:lnTo>
                    <a:pt x="1752600" y="4411980"/>
                  </a:lnTo>
                  <a:lnTo>
                    <a:pt x="1874520" y="4419600"/>
                  </a:lnTo>
                  <a:lnTo>
                    <a:pt x="1905000" y="4495800"/>
                  </a:lnTo>
                  <a:lnTo>
                    <a:pt x="2004060" y="4526280"/>
                  </a:lnTo>
                  <a:lnTo>
                    <a:pt x="2042160" y="4594860"/>
                  </a:lnTo>
                  <a:lnTo>
                    <a:pt x="2141220" y="4640580"/>
                  </a:lnTo>
                  <a:lnTo>
                    <a:pt x="2141220" y="4549140"/>
                  </a:lnTo>
                  <a:lnTo>
                    <a:pt x="2247900" y="4518660"/>
                  </a:lnTo>
                  <a:lnTo>
                    <a:pt x="2339340" y="4579620"/>
                  </a:lnTo>
                  <a:lnTo>
                    <a:pt x="2339340" y="4617720"/>
                  </a:lnTo>
                  <a:lnTo>
                    <a:pt x="2461260" y="4617720"/>
                  </a:lnTo>
                  <a:lnTo>
                    <a:pt x="2537460" y="4541520"/>
                  </a:lnTo>
                  <a:lnTo>
                    <a:pt x="2590800" y="4541520"/>
                  </a:lnTo>
                  <a:lnTo>
                    <a:pt x="2651760" y="4587240"/>
                  </a:lnTo>
                  <a:lnTo>
                    <a:pt x="2682240" y="4495800"/>
                  </a:lnTo>
                  <a:lnTo>
                    <a:pt x="2773680" y="4434840"/>
                  </a:lnTo>
                  <a:lnTo>
                    <a:pt x="2887980" y="4465320"/>
                  </a:lnTo>
                  <a:lnTo>
                    <a:pt x="2895600" y="4328160"/>
                  </a:lnTo>
                  <a:lnTo>
                    <a:pt x="3002280" y="4244340"/>
                  </a:lnTo>
                  <a:lnTo>
                    <a:pt x="3108960" y="4244340"/>
                  </a:lnTo>
                  <a:lnTo>
                    <a:pt x="3055620" y="4472940"/>
                  </a:lnTo>
                  <a:lnTo>
                    <a:pt x="3139440" y="4556760"/>
                  </a:lnTo>
                  <a:lnTo>
                    <a:pt x="3413760" y="4541520"/>
                  </a:lnTo>
                  <a:lnTo>
                    <a:pt x="3406140" y="4602480"/>
                  </a:lnTo>
                  <a:lnTo>
                    <a:pt x="3444240" y="4663440"/>
                  </a:lnTo>
                  <a:lnTo>
                    <a:pt x="3474720" y="4815840"/>
                  </a:lnTo>
                  <a:lnTo>
                    <a:pt x="3444240" y="4876800"/>
                  </a:lnTo>
                  <a:lnTo>
                    <a:pt x="3390900" y="4861560"/>
                  </a:lnTo>
                  <a:lnTo>
                    <a:pt x="3345180" y="4968240"/>
                  </a:lnTo>
                  <a:lnTo>
                    <a:pt x="3345180" y="5029200"/>
                  </a:lnTo>
                  <a:lnTo>
                    <a:pt x="3291840" y="5074920"/>
                  </a:lnTo>
                  <a:lnTo>
                    <a:pt x="3345180" y="5135880"/>
                  </a:lnTo>
                  <a:lnTo>
                    <a:pt x="3314700" y="5242560"/>
                  </a:lnTo>
                  <a:lnTo>
                    <a:pt x="3429000" y="5364480"/>
                  </a:lnTo>
                  <a:lnTo>
                    <a:pt x="3520440" y="5364480"/>
                  </a:lnTo>
                  <a:lnTo>
                    <a:pt x="3703320" y="5257800"/>
                  </a:lnTo>
                  <a:lnTo>
                    <a:pt x="3802380" y="5257800"/>
                  </a:lnTo>
                  <a:lnTo>
                    <a:pt x="3802380" y="5143500"/>
                  </a:lnTo>
                  <a:lnTo>
                    <a:pt x="3962400" y="5021580"/>
                  </a:lnTo>
                  <a:lnTo>
                    <a:pt x="4099560" y="4998720"/>
                  </a:lnTo>
                  <a:lnTo>
                    <a:pt x="4274820" y="4861560"/>
                  </a:lnTo>
                  <a:lnTo>
                    <a:pt x="4358640" y="4861560"/>
                  </a:lnTo>
                  <a:lnTo>
                    <a:pt x="4381500" y="4808220"/>
                  </a:lnTo>
                  <a:lnTo>
                    <a:pt x="4442460" y="4777740"/>
                  </a:lnTo>
                  <a:lnTo>
                    <a:pt x="4503420" y="4808220"/>
                  </a:lnTo>
                  <a:lnTo>
                    <a:pt x="4503420" y="4853940"/>
                  </a:lnTo>
                  <a:lnTo>
                    <a:pt x="4541520" y="4930140"/>
                  </a:lnTo>
                  <a:lnTo>
                    <a:pt x="4640580" y="4853940"/>
                  </a:lnTo>
                  <a:lnTo>
                    <a:pt x="4671060" y="4808220"/>
                  </a:lnTo>
                  <a:lnTo>
                    <a:pt x="4770120" y="4808220"/>
                  </a:lnTo>
                  <a:lnTo>
                    <a:pt x="4800600" y="4777740"/>
                  </a:lnTo>
                  <a:lnTo>
                    <a:pt x="4945380" y="4770120"/>
                  </a:lnTo>
                  <a:lnTo>
                    <a:pt x="5097780" y="4853940"/>
                  </a:lnTo>
                  <a:lnTo>
                    <a:pt x="5257800" y="4777740"/>
                  </a:lnTo>
                  <a:lnTo>
                    <a:pt x="5234940" y="4671060"/>
                  </a:lnTo>
                  <a:lnTo>
                    <a:pt x="5250180" y="4617720"/>
                  </a:lnTo>
                  <a:lnTo>
                    <a:pt x="5433060" y="4556760"/>
                  </a:lnTo>
                  <a:lnTo>
                    <a:pt x="5562600" y="4465320"/>
                  </a:lnTo>
                  <a:lnTo>
                    <a:pt x="5234940" y="4114800"/>
                  </a:lnTo>
                  <a:lnTo>
                    <a:pt x="5097780" y="4114800"/>
                  </a:lnTo>
                  <a:lnTo>
                    <a:pt x="4998720" y="4038600"/>
                  </a:lnTo>
                  <a:lnTo>
                    <a:pt x="4899660" y="3825240"/>
                  </a:lnTo>
                  <a:lnTo>
                    <a:pt x="4739640" y="3223260"/>
                  </a:lnTo>
                  <a:lnTo>
                    <a:pt x="4671060" y="2529840"/>
                  </a:lnTo>
                  <a:lnTo>
                    <a:pt x="4655820" y="2499360"/>
                  </a:lnTo>
                  <a:lnTo>
                    <a:pt x="4655820" y="2415540"/>
                  </a:lnTo>
                  <a:lnTo>
                    <a:pt x="4701540" y="1684020"/>
                  </a:lnTo>
                  <a:lnTo>
                    <a:pt x="4655820" y="1569720"/>
                  </a:lnTo>
                  <a:lnTo>
                    <a:pt x="4800600" y="830580"/>
                  </a:lnTo>
                  <a:lnTo>
                    <a:pt x="4869180" y="708660"/>
                  </a:lnTo>
                  <a:lnTo>
                    <a:pt x="4869180" y="617220"/>
                  </a:lnTo>
                  <a:lnTo>
                    <a:pt x="4907280" y="472440"/>
                  </a:lnTo>
                  <a:lnTo>
                    <a:pt x="4747260" y="632460"/>
                  </a:lnTo>
                  <a:lnTo>
                    <a:pt x="4602480" y="731520"/>
                  </a:lnTo>
                  <a:lnTo>
                    <a:pt x="4411980" y="800100"/>
                  </a:lnTo>
                  <a:lnTo>
                    <a:pt x="4251960" y="769620"/>
                  </a:lnTo>
                  <a:lnTo>
                    <a:pt x="4061460" y="662940"/>
                  </a:lnTo>
                  <a:lnTo>
                    <a:pt x="4030980" y="556260"/>
                  </a:lnTo>
                  <a:lnTo>
                    <a:pt x="3931920" y="472440"/>
                  </a:lnTo>
                  <a:lnTo>
                    <a:pt x="3832860" y="320040"/>
                  </a:lnTo>
                  <a:lnTo>
                    <a:pt x="3718560" y="266700"/>
                  </a:lnTo>
                  <a:lnTo>
                    <a:pt x="3489960" y="243840"/>
                  </a:lnTo>
                  <a:lnTo>
                    <a:pt x="3375660" y="144780"/>
                  </a:lnTo>
                  <a:lnTo>
                    <a:pt x="3223260" y="0"/>
                  </a:lnTo>
                  <a:lnTo>
                    <a:pt x="3162300" y="68580"/>
                  </a:lnTo>
                  <a:lnTo>
                    <a:pt x="3192780" y="190500"/>
                  </a:lnTo>
                  <a:lnTo>
                    <a:pt x="3002280" y="556260"/>
                  </a:lnTo>
                  <a:lnTo>
                    <a:pt x="2918460" y="838200"/>
                  </a:lnTo>
                  <a:lnTo>
                    <a:pt x="2880360" y="891540"/>
                  </a:lnTo>
                  <a:lnTo>
                    <a:pt x="2857500" y="1036320"/>
                  </a:lnTo>
                  <a:lnTo>
                    <a:pt x="2796540" y="1280160"/>
                  </a:lnTo>
                  <a:lnTo>
                    <a:pt x="2804160" y="1386840"/>
                  </a:lnTo>
                  <a:lnTo>
                    <a:pt x="2796540" y="1432560"/>
                  </a:lnTo>
                  <a:lnTo>
                    <a:pt x="2781300" y="1645920"/>
                  </a:lnTo>
                  <a:lnTo>
                    <a:pt x="2910840" y="1714500"/>
                  </a:lnTo>
                  <a:lnTo>
                    <a:pt x="3025140" y="1554480"/>
                  </a:lnTo>
                  <a:lnTo>
                    <a:pt x="3154680" y="1569720"/>
                  </a:lnTo>
                  <a:lnTo>
                    <a:pt x="3276600" y="1508760"/>
                  </a:lnTo>
                  <a:lnTo>
                    <a:pt x="3368040" y="1432560"/>
                  </a:lnTo>
                  <a:lnTo>
                    <a:pt x="3505200" y="1432560"/>
                  </a:lnTo>
                  <a:lnTo>
                    <a:pt x="3596640" y="1501140"/>
                  </a:lnTo>
                  <a:lnTo>
                    <a:pt x="3649980" y="1493520"/>
                  </a:lnTo>
                  <a:lnTo>
                    <a:pt x="3718560" y="1394460"/>
                  </a:lnTo>
                  <a:lnTo>
                    <a:pt x="3848100" y="1363980"/>
                  </a:lnTo>
                  <a:lnTo>
                    <a:pt x="3947160" y="1280160"/>
                  </a:lnTo>
                  <a:lnTo>
                    <a:pt x="3962400" y="1104900"/>
                  </a:lnTo>
                  <a:lnTo>
                    <a:pt x="4046220" y="1104900"/>
                  </a:lnTo>
                  <a:lnTo>
                    <a:pt x="4244340" y="1333500"/>
                  </a:lnTo>
                  <a:lnTo>
                    <a:pt x="4297680" y="1531620"/>
                  </a:lnTo>
                  <a:lnTo>
                    <a:pt x="4305300" y="1691640"/>
                  </a:lnTo>
                  <a:lnTo>
                    <a:pt x="4221480" y="1828800"/>
                  </a:lnTo>
                  <a:lnTo>
                    <a:pt x="4206240" y="2164080"/>
                  </a:lnTo>
                  <a:lnTo>
                    <a:pt x="4130040" y="2453640"/>
                  </a:lnTo>
                  <a:lnTo>
                    <a:pt x="4015740" y="2697480"/>
                  </a:lnTo>
                  <a:lnTo>
                    <a:pt x="3863340" y="2766060"/>
                  </a:lnTo>
                  <a:lnTo>
                    <a:pt x="3733800" y="2720340"/>
                  </a:lnTo>
                  <a:lnTo>
                    <a:pt x="3627120" y="2583180"/>
                  </a:lnTo>
                  <a:lnTo>
                    <a:pt x="3375660" y="2499360"/>
                  </a:lnTo>
                  <a:lnTo>
                    <a:pt x="3406140" y="2400300"/>
                  </a:lnTo>
                  <a:lnTo>
                    <a:pt x="3307080" y="2263140"/>
                  </a:lnTo>
                  <a:lnTo>
                    <a:pt x="3261360" y="2247900"/>
                  </a:lnTo>
                  <a:lnTo>
                    <a:pt x="3147060" y="2194560"/>
                  </a:lnTo>
                  <a:lnTo>
                    <a:pt x="3063240" y="2301240"/>
                  </a:lnTo>
                  <a:lnTo>
                    <a:pt x="3063240" y="2400300"/>
                  </a:lnTo>
                  <a:lnTo>
                    <a:pt x="3040380" y="2438400"/>
                  </a:lnTo>
                  <a:lnTo>
                    <a:pt x="3086100" y="2499360"/>
                  </a:lnTo>
                  <a:lnTo>
                    <a:pt x="3086100" y="2644140"/>
                  </a:lnTo>
                  <a:lnTo>
                    <a:pt x="2910840" y="2865120"/>
                  </a:lnTo>
                  <a:lnTo>
                    <a:pt x="2682240" y="2926080"/>
                  </a:lnTo>
                  <a:lnTo>
                    <a:pt x="2552700" y="2842260"/>
                  </a:lnTo>
                  <a:lnTo>
                    <a:pt x="2453640" y="2522220"/>
                  </a:lnTo>
                  <a:lnTo>
                    <a:pt x="2362200" y="1889760"/>
                  </a:lnTo>
                  <a:lnTo>
                    <a:pt x="2339340" y="1699260"/>
                  </a:lnTo>
                  <a:lnTo>
                    <a:pt x="2392680" y="1524000"/>
                  </a:lnTo>
                  <a:lnTo>
                    <a:pt x="2316480" y="1379220"/>
                  </a:lnTo>
                  <a:lnTo>
                    <a:pt x="2148840" y="1303020"/>
                  </a:lnTo>
                  <a:lnTo>
                    <a:pt x="1988820" y="1325880"/>
                  </a:lnTo>
                  <a:lnTo>
                    <a:pt x="1981200" y="1402080"/>
                  </a:lnTo>
                  <a:lnTo>
                    <a:pt x="1912620" y="1485900"/>
                  </a:lnTo>
                  <a:lnTo>
                    <a:pt x="1821180" y="1478280"/>
                  </a:lnTo>
                  <a:lnTo>
                    <a:pt x="1668780" y="1394460"/>
                  </a:lnTo>
                  <a:lnTo>
                    <a:pt x="1653540" y="1303020"/>
                  </a:lnTo>
                  <a:lnTo>
                    <a:pt x="1447800" y="116586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  <a:extLst>
                <a:ext uri="{C807C97D-BFC1-408E-A445-0C87EB9F89A2}">
                  <ask:lineSketchStyleProps xmlns:ask="http://schemas.microsoft.com/office/drawing/2018/sketchyshapes" sd="3501243281">
                    <a:custGeom>
                      <a:avLst/>
                      <a:gdLst>
                        <a:gd name="connsiteX0" fmla="*/ 254107 w 976308"/>
                        <a:gd name="connsiteY0" fmla="*/ 204623 h 941534"/>
                        <a:gd name="connsiteX1" fmla="*/ 248757 w 976308"/>
                        <a:gd name="connsiteY1" fmla="*/ 230033 h 941534"/>
                        <a:gd name="connsiteX2" fmla="*/ 256782 w 976308"/>
                        <a:gd name="connsiteY2" fmla="*/ 258119 h 941534"/>
                        <a:gd name="connsiteX3" fmla="*/ 252770 w 976308"/>
                        <a:gd name="connsiteY3" fmla="*/ 284867 h 941534"/>
                        <a:gd name="connsiteX4" fmla="*/ 236721 w 976308"/>
                        <a:gd name="connsiteY4" fmla="*/ 298241 h 941534"/>
                        <a:gd name="connsiteX5" fmla="*/ 209973 w 976308"/>
                        <a:gd name="connsiteY5" fmla="*/ 290217 h 941534"/>
                        <a:gd name="connsiteX6" fmla="*/ 204623 w 976308"/>
                        <a:gd name="connsiteY6" fmla="*/ 302253 h 941534"/>
                        <a:gd name="connsiteX7" fmla="*/ 231371 w 976308"/>
                        <a:gd name="connsiteY7" fmla="*/ 315627 h 941534"/>
                        <a:gd name="connsiteX8" fmla="*/ 246083 w 976308"/>
                        <a:gd name="connsiteY8" fmla="*/ 334351 h 941534"/>
                        <a:gd name="connsiteX9" fmla="*/ 243408 w 976308"/>
                        <a:gd name="connsiteY9" fmla="*/ 425295 h 941534"/>
                        <a:gd name="connsiteX10" fmla="*/ 212647 w 976308"/>
                        <a:gd name="connsiteY10" fmla="*/ 530950 h 941534"/>
                        <a:gd name="connsiteX11" fmla="*/ 203286 w 976308"/>
                        <a:gd name="connsiteY11" fmla="*/ 548336 h 941534"/>
                        <a:gd name="connsiteX12" fmla="*/ 180550 w 976308"/>
                        <a:gd name="connsiteY12" fmla="*/ 544324 h 941534"/>
                        <a:gd name="connsiteX13" fmla="*/ 155139 w 976308"/>
                        <a:gd name="connsiteY13" fmla="*/ 569735 h 941534"/>
                        <a:gd name="connsiteX14" fmla="*/ 132403 w 976308"/>
                        <a:gd name="connsiteY14" fmla="*/ 576422 h 941534"/>
                        <a:gd name="connsiteX15" fmla="*/ 105655 w 976308"/>
                        <a:gd name="connsiteY15" fmla="*/ 555023 h 941534"/>
                        <a:gd name="connsiteX16" fmla="*/ 74894 w 976308"/>
                        <a:gd name="connsiteY16" fmla="*/ 575084 h 941534"/>
                        <a:gd name="connsiteX17" fmla="*/ 57508 w 976308"/>
                        <a:gd name="connsiteY17" fmla="*/ 612532 h 941534"/>
                        <a:gd name="connsiteX18" fmla="*/ 48146 w 976308"/>
                        <a:gd name="connsiteY18" fmla="*/ 624568 h 941534"/>
                        <a:gd name="connsiteX19" fmla="*/ 42797 w 976308"/>
                        <a:gd name="connsiteY19" fmla="*/ 628580 h 941534"/>
                        <a:gd name="connsiteX20" fmla="*/ 37447 w 976308"/>
                        <a:gd name="connsiteY20" fmla="*/ 640617 h 941534"/>
                        <a:gd name="connsiteX21" fmla="*/ 17386 w 976308"/>
                        <a:gd name="connsiteY21" fmla="*/ 648642 h 941534"/>
                        <a:gd name="connsiteX22" fmla="*/ 0 w 976308"/>
                        <a:gd name="connsiteY22" fmla="*/ 667365 h 941534"/>
                        <a:gd name="connsiteX23" fmla="*/ 5349 w 976308"/>
                        <a:gd name="connsiteY23" fmla="*/ 690101 h 941534"/>
                        <a:gd name="connsiteX24" fmla="*/ 30760 w 976308"/>
                        <a:gd name="connsiteY24" fmla="*/ 684752 h 941534"/>
                        <a:gd name="connsiteX25" fmla="*/ 45471 w 976308"/>
                        <a:gd name="connsiteY25" fmla="*/ 710162 h 941534"/>
                        <a:gd name="connsiteX26" fmla="*/ 45471 w 976308"/>
                        <a:gd name="connsiteY26" fmla="*/ 760984 h 941534"/>
                        <a:gd name="connsiteX27" fmla="*/ 40122 w 976308"/>
                        <a:gd name="connsiteY27" fmla="*/ 795756 h 941534"/>
                        <a:gd name="connsiteX28" fmla="*/ 73557 w 976308"/>
                        <a:gd name="connsiteY28" fmla="*/ 789069 h 941534"/>
                        <a:gd name="connsiteX29" fmla="*/ 86931 w 976308"/>
                        <a:gd name="connsiteY29" fmla="*/ 799768 h 941534"/>
                        <a:gd name="connsiteX30" fmla="*/ 89606 w 976308"/>
                        <a:gd name="connsiteY30" fmla="*/ 774358 h 941534"/>
                        <a:gd name="connsiteX31" fmla="*/ 111004 w 976308"/>
                        <a:gd name="connsiteY31" fmla="*/ 771683 h 941534"/>
                        <a:gd name="connsiteX32" fmla="*/ 128391 w 976308"/>
                        <a:gd name="connsiteY32" fmla="*/ 778370 h 941534"/>
                        <a:gd name="connsiteX33" fmla="*/ 131066 w 976308"/>
                        <a:gd name="connsiteY33" fmla="*/ 787732 h 941534"/>
                        <a:gd name="connsiteX34" fmla="*/ 184562 w 976308"/>
                        <a:gd name="connsiteY34" fmla="*/ 786394 h 941534"/>
                        <a:gd name="connsiteX35" fmla="*/ 197936 w 976308"/>
                        <a:gd name="connsiteY35" fmla="*/ 791744 h 941534"/>
                        <a:gd name="connsiteX36" fmla="*/ 228696 w 976308"/>
                        <a:gd name="connsiteY36" fmla="*/ 786394 h 941534"/>
                        <a:gd name="connsiteX37" fmla="*/ 255444 w 976308"/>
                        <a:gd name="connsiteY37" fmla="*/ 787732 h 941534"/>
                        <a:gd name="connsiteX38" fmla="*/ 260794 w 976308"/>
                        <a:gd name="connsiteY38" fmla="*/ 770346 h 941534"/>
                        <a:gd name="connsiteX39" fmla="*/ 276843 w 976308"/>
                        <a:gd name="connsiteY39" fmla="*/ 759646 h 941534"/>
                        <a:gd name="connsiteX40" fmla="*/ 304929 w 976308"/>
                        <a:gd name="connsiteY40" fmla="*/ 760984 h 941534"/>
                        <a:gd name="connsiteX41" fmla="*/ 307603 w 976308"/>
                        <a:gd name="connsiteY41" fmla="*/ 774358 h 941534"/>
                        <a:gd name="connsiteX42" fmla="*/ 329002 w 976308"/>
                        <a:gd name="connsiteY42" fmla="*/ 775695 h 941534"/>
                        <a:gd name="connsiteX43" fmla="*/ 334352 w 976308"/>
                        <a:gd name="connsiteY43" fmla="*/ 789069 h 941534"/>
                        <a:gd name="connsiteX44" fmla="*/ 351738 w 976308"/>
                        <a:gd name="connsiteY44" fmla="*/ 794419 h 941534"/>
                        <a:gd name="connsiteX45" fmla="*/ 358425 w 976308"/>
                        <a:gd name="connsiteY45" fmla="*/ 806455 h 941534"/>
                        <a:gd name="connsiteX46" fmla="*/ 375811 w 976308"/>
                        <a:gd name="connsiteY46" fmla="*/ 814480 h 941534"/>
                        <a:gd name="connsiteX47" fmla="*/ 375811 w 976308"/>
                        <a:gd name="connsiteY47" fmla="*/ 798431 h 941534"/>
                        <a:gd name="connsiteX48" fmla="*/ 394535 w 976308"/>
                        <a:gd name="connsiteY48" fmla="*/ 793081 h 941534"/>
                        <a:gd name="connsiteX49" fmla="*/ 410584 w 976308"/>
                        <a:gd name="connsiteY49" fmla="*/ 803781 h 941534"/>
                        <a:gd name="connsiteX50" fmla="*/ 410584 w 976308"/>
                        <a:gd name="connsiteY50" fmla="*/ 810468 h 941534"/>
                        <a:gd name="connsiteX51" fmla="*/ 431982 w 976308"/>
                        <a:gd name="connsiteY51" fmla="*/ 810468 h 941534"/>
                        <a:gd name="connsiteX52" fmla="*/ 445356 w 976308"/>
                        <a:gd name="connsiteY52" fmla="*/ 797094 h 941534"/>
                        <a:gd name="connsiteX53" fmla="*/ 454718 w 976308"/>
                        <a:gd name="connsiteY53" fmla="*/ 797094 h 941534"/>
                        <a:gd name="connsiteX54" fmla="*/ 465418 w 976308"/>
                        <a:gd name="connsiteY54" fmla="*/ 805118 h 941534"/>
                        <a:gd name="connsiteX55" fmla="*/ 470767 w 976308"/>
                        <a:gd name="connsiteY55" fmla="*/ 789069 h 941534"/>
                        <a:gd name="connsiteX56" fmla="*/ 486816 w 976308"/>
                        <a:gd name="connsiteY56" fmla="*/ 778370 h 941534"/>
                        <a:gd name="connsiteX57" fmla="*/ 506877 w 976308"/>
                        <a:gd name="connsiteY57" fmla="*/ 783720 h 941534"/>
                        <a:gd name="connsiteX58" fmla="*/ 508215 w 976308"/>
                        <a:gd name="connsiteY58" fmla="*/ 759646 h 941534"/>
                        <a:gd name="connsiteX59" fmla="*/ 526938 w 976308"/>
                        <a:gd name="connsiteY59" fmla="*/ 744935 h 941534"/>
                        <a:gd name="connsiteX60" fmla="*/ 545662 w 976308"/>
                        <a:gd name="connsiteY60" fmla="*/ 744935 h 941534"/>
                        <a:gd name="connsiteX61" fmla="*/ 536300 w 976308"/>
                        <a:gd name="connsiteY61" fmla="*/ 785057 h 941534"/>
                        <a:gd name="connsiteX62" fmla="*/ 551012 w 976308"/>
                        <a:gd name="connsiteY62" fmla="*/ 799768 h 941534"/>
                        <a:gd name="connsiteX63" fmla="*/ 599158 w 976308"/>
                        <a:gd name="connsiteY63" fmla="*/ 797094 h 941534"/>
                        <a:gd name="connsiteX64" fmla="*/ 597821 w 976308"/>
                        <a:gd name="connsiteY64" fmla="*/ 807793 h 941534"/>
                        <a:gd name="connsiteX65" fmla="*/ 604508 w 976308"/>
                        <a:gd name="connsiteY65" fmla="*/ 818492 h 941534"/>
                        <a:gd name="connsiteX66" fmla="*/ 609858 w 976308"/>
                        <a:gd name="connsiteY66" fmla="*/ 845240 h 941534"/>
                        <a:gd name="connsiteX67" fmla="*/ 604508 w 976308"/>
                        <a:gd name="connsiteY67" fmla="*/ 855940 h 941534"/>
                        <a:gd name="connsiteX68" fmla="*/ 595146 w 976308"/>
                        <a:gd name="connsiteY68" fmla="*/ 853265 h 941534"/>
                        <a:gd name="connsiteX69" fmla="*/ 587122 w 976308"/>
                        <a:gd name="connsiteY69" fmla="*/ 871988 h 941534"/>
                        <a:gd name="connsiteX70" fmla="*/ 587122 w 976308"/>
                        <a:gd name="connsiteY70" fmla="*/ 882688 h 941534"/>
                        <a:gd name="connsiteX71" fmla="*/ 577760 w 976308"/>
                        <a:gd name="connsiteY71" fmla="*/ 890712 h 941534"/>
                        <a:gd name="connsiteX72" fmla="*/ 587122 w 976308"/>
                        <a:gd name="connsiteY72" fmla="*/ 901411 h 941534"/>
                        <a:gd name="connsiteX73" fmla="*/ 581772 w 976308"/>
                        <a:gd name="connsiteY73" fmla="*/ 920135 h 941534"/>
                        <a:gd name="connsiteX74" fmla="*/ 601833 w 976308"/>
                        <a:gd name="connsiteY74" fmla="*/ 941534 h 941534"/>
                        <a:gd name="connsiteX75" fmla="*/ 617882 w 976308"/>
                        <a:gd name="connsiteY75" fmla="*/ 941534 h 941534"/>
                        <a:gd name="connsiteX76" fmla="*/ 649980 w 976308"/>
                        <a:gd name="connsiteY76" fmla="*/ 922810 h 941534"/>
                        <a:gd name="connsiteX77" fmla="*/ 667366 w 976308"/>
                        <a:gd name="connsiteY77" fmla="*/ 922810 h 941534"/>
                        <a:gd name="connsiteX78" fmla="*/ 667366 w 976308"/>
                        <a:gd name="connsiteY78" fmla="*/ 902749 h 941534"/>
                        <a:gd name="connsiteX79" fmla="*/ 695452 w 976308"/>
                        <a:gd name="connsiteY79" fmla="*/ 881350 h 941534"/>
                        <a:gd name="connsiteX80" fmla="*/ 719525 w 976308"/>
                        <a:gd name="connsiteY80" fmla="*/ 877338 h 941534"/>
                        <a:gd name="connsiteX81" fmla="*/ 750286 w 976308"/>
                        <a:gd name="connsiteY81" fmla="*/ 853265 h 941534"/>
                        <a:gd name="connsiteX82" fmla="*/ 764997 w 976308"/>
                        <a:gd name="connsiteY82" fmla="*/ 853265 h 941534"/>
                        <a:gd name="connsiteX83" fmla="*/ 769009 w 976308"/>
                        <a:gd name="connsiteY83" fmla="*/ 843903 h 941534"/>
                        <a:gd name="connsiteX84" fmla="*/ 779708 w 976308"/>
                        <a:gd name="connsiteY84" fmla="*/ 838553 h 941534"/>
                        <a:gd name="connsiteX85" fmla="*/ 790408 w 976308"/>
                        <a:gd name="connsiteY85" fmla="*/ 843903 h 941534"/>
                        <a:gd name="connsiteX86" fmla="*/ 790408 w 976308"/>
                        <a:gd name="connsiteY86" fmla="*/ 851927 h 941534"/>
                        <a:gd name="connsiteX87" fmla="*/ 797095 w 976308"/>
                        <a:gd name="connsiteY87" fmla="*/ 865301 h 941534"/>
                        <a:gd name="connsiteX88" fmla="*/ 814481 w 976308"/>
                        <a:gd name="connsiteY88" fmla="*/ 851927 h 941534"/>
                        <a:gd name="connsiteX89" fmla="*/ 819831 w 976308"/>
                        <a:gd name="connsiteY89" fmla="*/ 843903 h 941534"/>
                        <a:gd name="connsiteX90" fmla="*/ 837217 w 976308"/>
                        <a:gd name="connsiteY90" fmla="*/ 843903 h 941534"/>
                        <a:gd name="connsiteX91" fmla="*/ 842567 w 976308"/>
                        <a:gd name="connsiteY91" fmla="*/ 838553 h 941534"/>
                        <a:gd name="connsiteX92" fmla="*/ 867977 w 976308"/>
                        <a:gd name="connsiteY92" fmla="*/ 837216 h 941534"/>
                        <a:gd name="connsiteX93" fmla="*/ 894726 w 976308"/>
                        <a:gd name="connsiteY93" fmla="*/ 851927 h 941534"/>
                        <a:gd name="connsiteX94" fmla="*/ 922811 w 976308"/>
                        <a:gd name="connsiteY94" fmla="*/ 838553 h 941534"/>
                        <a:gd name="connsiteX95" fmla="*/ 918799 w 976308"/>
                        <a:gd name="connsiteY95" fmla="*/ 819830 h 941534"/>
                        <a:gd name="connsiteX96" fmla="*/ 921474 w 976308"/>
                        <a:gd name="connsiteY96" fmla="*/ 810468 h 941534"/>
                        <a:gd name="connsiteX97" fmla="*/ 953572 w 976308"/>
                        <a:gd name="connsiteY97" fmla="*/ 799768 h 941534"/>
                        <a:gd name="connsiteX98" fmla="*/ 976308 w 976308"/>
                        <a:gd name="connsiteY98" fmla="*/ 783720 h 941534"/>
                        <a:gd name="connsiteX99" fmla="*/ 918799 w 976308"/>
                        <a:gd name="connsiteY99" fmla="*/ 722199 h 941534"/>
                        <a:gd name="connsiteX100" fmla="*/ 894726 w 976308"/>
                        <a:gd name="connsiteY100" fmla="*/ 722199 h 941534"/>
                        <a:gd name="connsiteX101" fmla="*/ 877339 w 976308"/>
                        <a:gd name="connsiteY101" fmla="*/ 708825 h 941534"/>
                        <a:gd name="connsiteX102" fmla="*/ 859953 w 976308"/>
                        <a:gd name="connsiteY102" fmla="*/ 671377 h 941534"/>
                        <a:gd name="connsiteX103" fmla="*/ 831867 w 976308"/>
                        <a:gd name="connsiteY103" fmla="*/ 565722 h 941534"/>
                        <a:gd name="connsiteX104" fmla="*/ 819831 w 976308"/>
                        <a:gd name="connsiteY104" fmla="*/ 444018 h 941534"/>
                        <a:gd name="connsiteX105" fmla="*/ 817156 w 976308"/>
                        <a:gd name="connsiteY105" fmla="*/ 438669 h 941534"/>
                        <a:gd name="connsiteX106" fmla="*/ 817156 w 976308"/>
                        <a:gd name="connsiteY106" fmla="*/ 423957 h 941534"/>
                        <a:gd name="connsiteX107" fmla="*/ 825180 w 976308"/>
                        <a:gd name="connsiteY107" fmla="*/ 295566 h 941534"/>
                        <a:gd name="connsiteX108" fmla="*/ 817156 w 976308"/>
                        <a:gd name="connsiteY108" fmla="*/ 275505 h 941534"/>
                        <a:gd name="connsiteX109" fmla="*/ 842567 w 976308"/>
                        <a:gd name="connsiteY109" fmla="*/ 145777 h 941534"/>
                        <a:gd name="connsiteX110" fmla="*/ 854603 w 976308"/>
                        <a:gd name="connsiteY110" fmla="*/ 124378 h 941534"/>
                        <a:gd name="connsiteX111" fmla="*/ 854603 w 976308"/>
                        <a:gd name="connsiteY111" fmla="*/ 108329 h 941534"/>
                        <a:gd name="connsiteX112" fmla="*/ 861290 w 976308"/>
                        <a:gd name="connsiteY112" fmla="*/ 82919 h 941534"/>
                        <a:gd name="connsiteX113" fmla="*/ 833205 w 976308"/>
                        <a:gd name="connsiteY113" fmla="*/ 111004 h 941534"/>
                        <a:gd name="connsiteX114" fmla="*/ 807794 w 976308"/>
                        <a:gd name="connsiteY114" fmla="*/ 128391 h 941534"/>
                        <a:gd name="connsiteX115" fmla="*/ 774359 w 976308"/>
                        <a:gd name="connsiteY115" fmla="*/ 140427 h 941534"/>
                        <a:gd name="connsiteX116" fmla="*/ 746273 w 976308"/>
                        <a:gd name="connsiteY116" fmla="*/ 135078 h 941534"/>
                        <a:gd name="connsiteX117" fmla="*/ 712838 w 976308"/>
                        <a:gd name="connsiteY117" fmla="*/ 116354 h 941534"/>
                        <a:gd name="connsiteX118" fmla="*/ 707488 w 976308"/>
                        <a:gd name="connsiteY118" fmla="*/ 97630 h 941534"/>
                        <a:gd name="connsiteX119" fmla="*/ 690102 w 976308"/>
                        <a:gd name="connsiteY119" fmla="*/ 82919 h 941534"/>
                        <a:gd name="connsiteX120" fmla="*/ 672716 w 976308"/>
                        <a:gd name="connsiteY120" fmla="*/ 56171 h 941534"/>
                        <a:gd name="connsiteX121" fmla="*/ 652655 w 976308"/>
                        <a:gd name="connsiteY121" fmla="*/ 46809 h 941534"/>
                        <a:gd name="connsiteX122" fmla="*/ 612532 w 976308"/>
                        <a:gd name="connsiteY122" fmla="*/ 42797 h 941534"/>
                        <a:gd name="connsiteX123" fmla="*/ 592471 w 976308"/>
                        <a:gd name="connsiteY123" fmla="*/ 25410 h 941534"/>
                        <a:gd name="connsiteX124" fmla="*/ 565723 w 976308"/>
                        <a:gd name="connsiteY124" fmla="*/ 0 h 941534"/>
                        <a:gd name="connsiteX125" fmla="*/ 555024 w 976308"/>
                        <a:gd name="connsiteY125" fmla="*/ 12036 h 941534"/>
                        <a:gd name="connsiteX126" fmla="*/ 560374 w 976308"/>
                        <a:gd name="connsiteY126" fmla="*/ 33435 h 941534"/>
                        <a:gd name="connsiteX127" fmla="*/ 526938 w 976308"/>
                        <a:gd name="connsiteY127" fmla="*/ 97630 h 941534"/>
                        <a:gd name="connsiteX128" fmla="*/ 512227 w 976308"/>
                        <a:gd name="connsiteY128" fmla="*/ 147114 h 941534"/>
                        <a:gd name="connsiteX129" fmla="*/ 505540 w 976308"/>
                        <a:gd name="connsiteY129" fmla="*/ 156476 h 941534"/>
                        <a:gd name="connsiteX130" fmla="*/ 501528 w 976308"/>
                        <a:gd name="connsiteY130" fmla="*/ 181887 h 941534"/>
                        <a:gd name="connsiteX131" fmla="*/ 490828 w 976308"/>
                        <a:gd name="connsiteY131" fmla="*/ 224684 h 941534"/>
                        <a:gd name="connsiteX132" fmla="*/ 492166 w 976308"/>
                        <a:gd name="connsiteY132" fmla="*/ 243407 h 941534"/>
                        <a:gd name="connsiteX133" fmla="*/ 490828 w 976308"/>
                        <a:gd name="connsiteY133" fmla="*/ 251432 h 941534"/>
                        <a:gd name="connsiteX134" fmla="*/ 488154 w 976308"/>
                        <a:gd name="connsiteY134" fmla="*/ 288879 h 941534"/>
                        <a:gd name="connsiteX135" fmla="*/ 510889 w 976308"/>
                        <a:gd name="connsiteY135" fmla="*/ 300916 h 941534"/>
                        <a:gd name="connsiteX136" fmla="*/ 530951 w 976308"/>
                        <a:gd name="connsiteY136" fmla="*/ 272830 h 941534"/>
                        <a:gd name="connsiteX137" fmla="*/ 553687 w 976308"/>
                        <a:gd name="connsiteY137" fmla="*/ 275505 h 941534"/>
                        <a:gd name="connsiteX138" fmla="*/ 575085 w 976308"/>
                        <a:gd name="connsiteY138" fmla="*/ 264806 h 941534"/>
                        <a:gd name="connsiteX139" fmla="*/ 591134 w 976308"/>
                        <a:gd name="connsiteY139" fmla="*/ 251432 h 941534"/>
                        <a:gd name="connsiteX140" fmla="*/ 615207 w 976308"/>
                        <a:gd name="connsiteY140" fmla="*/ 251432 h 941534"/>
                        <a:gd name="connsiteX141" fmla="*/ 631256 w 976308"/>
                        <a:gd name="connsiteY141" fmla="*/ 263469 h 941534"/>
                        <a:gd name="connsiteX142" fmla="*/ 640618 w 976308"/>
                        <a:gd name="connsiteY142" fmla="*/ 262131 h 941534"/>
                        <a:gd name="connsiteX143" fmla="*/ 652655 w 976308"/>
                        <a:gd name="connsiteY143" fmla="*/ 244745 h 941534"/>
                        <a:gd name="connsiteX144" fmla="*/ 675391 w 976308"/>
                        <a:gd name="connsiteY144" fmla="*/ 239395 h 941534"/>
                        <a:gd name="connsiteX145" fmla="*/ 692777 w 976308"/>
                        <a:gd name="connsiteY145" fmla="*/ 224684 h 941534"/>
                        <a:gd name="connsiteX146" fmla="*/ 695452 w 976308"/>
                        <a:gd name="connsiteY146" fmla="*/ 193923 h 941534"/>
                        <a:gd name="connsiteX147" fmla="*/ 710163 w 976308"/>
                        <a:gd name="connsiteY147" fmla="*/ 193923 h 941534"/>
                        <a:gd name="connsiteX148" fmla="*/ 744936 w 976308"/>
                        <a:gd name="connsiteY148" fmla="*/ 234046 h 941534"/>
                        <a:gd name="connsiteX149" fmla="*/ 754298 w 976308"/>
                        <a:gd name="connsiteY149" fmla="*/ 268818 h 941534"/>
                        <a:gd name="connsiteX150" fmla="*/ 755635 w 976308"/>
                        <a:gd name="connsiteY150" fmla="*/ 296904 h 941534"/>
                        <a:gd name="connsiteX151" fmla="*/ 740924 w 976308"/>
                        <a:gd name="connsiteY151" fmla="*/ 320977 h 941534"/>
                        <a:gd name="connsiteX152" fmla="*/ 738249 w 976308"/>
                        <a:gd name="connsiteY152" fmla="*/ 379823 h 941534"/>
                        <a:gd name="connsiteX153" fmla="*/ 724875 w 976308"/>
                        <a:gd name="connsiteY153" fmla="*/ 430644 h 941534"/>
                        <a:gd name="connsiteX154" fmla="*/ 704814 w 976308"/>
                        <a:gd name="connsiteY154" fmla="*/ 473441 h 941534"/>
                        <a:gd name="connsiteX155" fmla="*/ 678065 w 976308"/>
                        <a:gd name="connsiteY155" fmla="*/ 485478 h 941534"/>
                        <a:gd name="connsiteX156" fmla="*/ 655330 w 976308"/>
                        <a:gd name="connsiteY156" fmla="*/ 477454 h 941534"/>
                        <a:gd name="connsiteX157" fmla="*/ 636606 w 976308"/>
                        <a:gd name="connsiteY157" fmla="*/ 453380 h 941534"/>
                        <a:gd name="connsiteX158" fmla="*/ 592471 w 976308"/>
                        <a:gd name="connsiteY158" fmla="*/ 438669 h 941534"/>
                        <a:gd name="connsiteX159" fmla="*/ 597821 w 976308"/>
                        <a:gd name="connsiteY159" fmla="*/ 421282 h 941534"/>
                        <a:gd name="connsiteX160" fmla="*/ 580435 w 976308"/>
                        <a:gd name="connsiteY160" fmla="*/ 397209 h 941534"/>
                        <a:gd name="connsiteX161" fmla="*/ 572410 w 976308"/>
                        <a:gd name="connsiteY161" fmla="*/ 394534 h 941534"/>
                        <a:gd name="connsiteX162" fmla="*/ 552349 w 976308"/>
                        <a:gd name="connsiteY162" fmla="*/ 385173 h 941534"/>
                        <a:gd name="connsiteX163" fmla="*/ 537638 w 976308"/>
                        <a:gd name="connsiteY163" fmla="*/ 403896 h 941534"/>
                        <a:gd name="connsiteX164" fmla="*/ 537638 w 976308"/>
                        <a:gd name="connsiteY164" fmla="*/ 421282 h 941534"/>
                        <a:gd name="connsiteX165" fmla="*/ 533625 w 976308"/>
                        <a:gd name="connsiteY165" fmla="*/ 427970 h 941534"/>
                        <a:gd name="connsiteX166" fmla="*/ 541650 w 976308"/>
                        <a:gd name="connsiteY166" fmla="*/ 438669 h 941534"/>
                        <a:gd name="connsiteX167" fmla="*/ 541650 w 976308"/>
                        <a:gd name="connsiteY167" fmla="*/ 464079 h 941534"/>
                        <a:gd name="connsiteX168" fmla="*/ 510889 w 976308"/>
                        <a:gd name="connsiteY168" fmla="*/ 502864 h 941534"/>
                        <a:gd name="connsiteX169" fmla="*/ 470767 w 976308"/>
                        <a:gd name="connsiteY169" fmla="*/ 513564 h 941534"/>
                        <a:gd name="connsiteX170" fmla="*/ 448031 w 976308"/>
                        <a:gd name="connsiteY170" fmla="*/ 498852 h 941534"/>
                        <a:gd name="connsiteX171" fmla="*/ 430645 w 976308"/>
                        <a:gd name="connsiteY171" fmla="*/ 442681 h 941534"/>
                        <a:gd name="connsiteX172" fmla="*/ 414596 w 976308"/>
                        <a:gd name="connsiteY172" fmla="*/ 331676 h 941534"/>
                        <a:gd name="connsiteX173" fmla="*/ 410584 w 976308"/>
                        <a:gd name="connsiteY173" fmla="*/ 298241 h 941534"/>
                        <a:gd name="connsiteX174" fmla="*/ 419946 w 976308"/>
                        <a:gd name="connsiteY174" fmla="*/ 267481 h 941534"/>
                        <a:gd name="connsiteX175" fmla="*/ 406572 w 976308"/>
                        <a:gd name="connsiteY175" fmla="*/ 242070 h 941534"/>
                        <a:gd name="connsiteX176" fmla="*/ 377149 w 976308"/>
                        <a:gd name="connsiteY176" fmla="*/ 228696 h 941534"/>
                        <a:gd name="connsiteX177" fmla="*/ 349063 w 976308"/>
                        <a:gd name="connsiteY177" fmla="*/ 232708 h 941534"/>
                        <a:gd name="connsiteX178" fmla="*/ 347726 w 976308"/>
                        <a:gd name="connsiteY178" fmla="*/ 246082 h 941534"/>
                        <a:gd name="connsiteX179" fmla="*/ 335689 w 976308"/>
                        <a:gd name="connsiteY179" fmla="*/ 260794 h 941534"/>
                        <a:gd name="connsiteX180" fmla="*/ 319640 w 976308"/>
                        <a:gd name="connsiteY180" fmla="*/ 259456 h 941534"/>
                        <a:gd name="connsiteX181" fmla="*/ 292892 w 976308"/>
                        <a:gd name="connsiteY181" fmla="*/ 244745 h 941534"/>
                        <a:gd name="connsiteX182" fmla="*/ 290217 w 976308"/>
                        <a:gd name="connsiteY182" fmla="*/ 228696 h 941534"/>
                        <a:gd name="connsiteX183" fmla="*/ 254107 w 976308"/>
                        <a:gd name="connsiteY183" fmla="*/ 204623 h 94153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  <a:cxn ang="0">
                          <a:pos x="connsiteX49" y="connsiteY49"/>
                        </a:cxn>
                        <a:cxn ang="0">
                          <a:pos x="connsiteX50" y="connsiteY50"/>
                        </a:cxn>
                        <a:cxn ang="0">
                          <a:pos x="connsiteX51" y="connsiteY51"/>
                        </a:cxn>
                        <a:cxn ang="0">
                          <a:pos x="connsiteX52" y="connsiteY52"/>
                        </a:cxn>
                        <a:cxn ang="0">
                          <a:pos x="connsiteX53" y="connsiteY53"/>
                        </a:cxn>
                        <a:cxn ang="0">
                          <a:pos x="connsiteX54" y="connsiteY54"/>
                        </a:cxn>
                        <a:cxn ang="0">
                          <a:pos x="connsiteX55" y="connsiteY55"/>
                        </a:cxn>
                        <a:cxn ang="0">
                          <a:pos x="connsiteX56" y="connsiteY56"/>
                        </a:cxn>
                        <a:cxn ang="0">
                          <a:pos x="connsiteX57" y="connsiteY57"/>
                        </a:cxn>
                        <a:cxn ang="0">
                          <a:pos x="connsiteX58" y="connsiteY58"/>
                        </a:cxn>
                        <a:cxn ang="0">
                          <a:pos x="connsiteX59" y="connsiteY59"/>
                        </a:cxn>
                        <a:cxn ang="0">
                          <a:pos x="connsiteX60" y="connsiteY60"/>
                        </a:cxn>
                        <a:cxn ang="0">
                          <a:pos x="connsiteX61" y="connsiteY61"/>
                        </a:cxn>
                        <a:cxn ang="0">
                          <a:pos x="connsiteX62" y="connsiteY62"/>
                        </a:cxn>
                        <a:cxn ang="0">
                          <a:pos x="connsiteX63" y="connsiteY63"/>
                        </a:cxn>
                        <a:cxn ang="0">
                          <a:pos x="connsiteX64" y="connsiteY64"/>
                        </a:cxn>
                        <a:cxn ang="0">
                          <a:pos x="connsiteX65" y="connsiteY65"/>
                        </a:cxn>
                        <a:cxn ang="0">
                          <a:pos x="connsiteX66" y="connsiteY66"/>
                        </a:cxn>
                        <a:cxn ang="0">
                          <a:pos x="connsiteX67" y="connsiteY67"/>
                        </a:cxn>
                        <a:cxn ang="0">
                          <a:pos x="connsiteX68" y="connsiteY68"/>
                        </a:cxn>
                        <a:cxn ang="0">
                          <a:pos x="connsiteX69" y="connsiteY69"/>
                        </a:cxn>
                        <a:cxn ang="0">
                          <a:pos x="connsiteX70" y="connsiteY70"/>
                        </a:cxn>
                        <a:cxn ang="0">
                          <a:pos x="connsiteX71" y="connsiteY71"/>
                        </a:cxn>
                        <a:cxn ang="0">
                          <a:pos x="connsiteX72" y="connsiteY72"/>
                        </a:cxn>
                        <a:cxn ang="0">
                          <a:pos x="connsiteX73" y="connsiteY73"/>
                        </a:cxn>
                        <a:cxn ang="0">
                          <a:pos x="connsiteX74" y="connsiteY74"/>
                        </a:cxn>
                        <a:cxn ang="0">
                          <a:pos x="connsiteX75" y="connsiteY75"/>
                        </a:cxn>
                        <a:cxn ang="0">
                          <a:pos x="connsiteX76" y="connsiteY76"/>
                        </a:cxn>
                        <a:cxn ang="0">
                          <a:pos x="connsiteX77" y="connsiteY77"/>
                        </a:cxn>
                        <a:cxn ang="0">
                          <a:pos x="connsiteX78" y="connsiteY78"/>
                        </a:cxn>
                        <a:cxn ang="0">
                          <a:pos x="connsiteX79" y="connsiteY79"/>
                        </a:cxn>
                        <a:cxn ang="0">
                          <a:pos x="connsiteX80" y="connsiteY80"/>
                        </a:cxn>
                        <a:cxn ang="0">
                          <a:pos x="connsiteX81" y="connsiteY81"/>
                        </a:cxn>
                        <a:cxn ang="0">
                          <a:pos x="connsiteX82" y="connsiteY82"/>
                        </a:cxn>
                        <a:cxn ang="0">
                          <a:pos x="connsiteX83" y="connsiteY83"/>
                        </a:cxn>
                        <a:cxn ang="0">
                          <a:pos x="connsiteX84" y="connsiteY84"/>
                        </a:cxn>
                        <a:cxn ang="0">
                          <a:pos x="connsiteX85" y="connsiteY85"/>
                        </a:cxn>
                        <a:cxn ang="0">
                          <a:pos x="connsiteX86" y="connsiteY86"/>
                        </a:cxn>
                        <a:cxn ang="0">
                          <a:pos x="connsiteX87" y="connsiteY87"/>
                        </a:cxn>
                        <a:cxn ang="0">
                          <a:pos x="connsiteX88" y="connsiteY88"/>
                        </a:cxn>
                        <a:cxn ang="0">
                          <a:pos x="connsiteX89" y="connsiteY89"/>
                        </a:cxn>
                        <a:cxn ang="0">
                          <a:pos x="connsiteX90" y="connsiteY90"/>
                        </a:cxn>
                        <a:cxn ang="0">
                          <a:pos x="connsiteX91" y="connsiteY91"/>
                        </a:cxn>
                        <a:cxn ang="0">
                          <a:pos x="connsiteX92" y="connsiteY92"/>
                        </a:cxn>
                        <a:cxn ang="0">
                          <a:pos x="connsiteX93" y="connsiteY93"/>
                        </a:cxn>
                        <a:cxn ang="0">
                          <a:pos x="connsiteX94" y="connsiteY94"/>
                        </a:cxn>
                        <a:cxn ang="0">
                          <a:pos x="connsiteX95" y="connsiteY95"/>
                        </a:cxn>
                        <a:cxn ang="0">
                          <a:pos x="connsiteX96" y="connsiteY96"/>
                        </a:cxn>
                        <a:cxn ang="0">
                          <a:pos x="connsiteX97" y="connsiteY97"/>
                        </a:cxn>
                        <a:cxn ang="0">
                          <a:pos x="connsiteX98" y="connsiteY98"/>
                        </a:cxn>
                        <a:cxn ang="0">
                          <a:pos x="connsiteX99" y="connsiteY99"/>
                        </a:cxn>
                        <a:cxn ang="0">
                          <a:pos x="connsiteX100" y="connsiteY100"/>
                        </a:cxn>
                        <a:cxn ang="0">
                          <a:pos x="connsiteX101" y="connsiteY101"/>
                        </a:cxn>
                        <a:cxn ang="0">
                          <a:pos x="connsiteX102" y="connsiteY102"/>
                        </a:cxn>
                        <a:cxn ang="0">
                          <a:pos x="connsiteX103" y="connsiteY103"/>
                        </a:cxn>
                        <a:cxn ang="0">
                          <a:pos x="connsiteX104" y="connsiteY104"/>
                        </a:cxn>
                        <a:cxn ang="0">
                          <a:pos x="connsiteX105" y="connsiteY105"/>
                        </a:cxn>
                        <a:cxn ang="0">
                          <a:pos x="connsiteX106" y="connsiteY106"/>
                        </a:cxn>
                        <a:cxn ang="0">
                          <a:pos x="connsiteX107" y="connsiteY107"/>
                        </a:cxn>
                        <a:cxn ang="0">
                          <a:pos x="connsiteX108" y="connsiteY108"/>
                        </a:cxn>
                        <a:cxn ang="0">
                          <a:pos x="connsiteX109" y="connsiteY109"/>
                        </a:cxn>
                        <a:cxn ang="0">
                          <a:pos x="connsiteX110" y="connsiteY110"/>
                        </a:cxn>
                        <a:cxn ang="0">
                          <a:pos x="connsiteX111" y="connsiteY111"/>
                        </a:cxn>
                        <a:cxn ang="0">
                          <a:pos x="connsiteX112" y="connsiteY112"/>
                        </a:cxn>
                        <a:cxn ang="0">
                          <a:pos x="connsiteX113" y="connsiteY113"/>
                        </a:cxn>
                        <a:cxn ang="0">
                          <a:pos x="connsiteX114" y="connsiteY114"/>
                        </a:cxn>
                        <a:cxn ang="0">
                          <a:pos x="connsiteX115" y="connsiteY115"/>
                        </a:cxn>
                        <a:cxn ang="0">
                          <a:pos x="connsiteX116" y="connsiteY116"/>
                        </a:cxn>
                        <a:cxn ang="0">
                          <a:pos x="connsiteX117" y="connsiteY117"/>
                        </a:cxn>
                        <a:cxn ang="0">
                          <a:pos x="connsiteX118" y="connsiteY118"/>
                        </a:cxn>
                        <a:cxn ang="0">
                          <a:pos x="connsiteX119" y="connsiteY119"/>
                        </a:cxn>
                        <a:cxn ang="0">
                          <a:pos x="connsiteX120" y="connsiteY120"/>
                        </a:cxn>
                        <a:cxn ang="0">
                          <a:pos x="connsiteX121" y="connsiteY121"/>
                        </a:cxn>
                        <a:cxn ang="0">
                          <a:pos x="connsiteX122" y="connsiteY122"/>
                        </a:cxn>
                        <a:cxn ang="0">
                          <a:pos x="connsiteX123" y="connsiteY123"/>
                        </a:cxn>
                        <a:cxn ang="0">
                          <a:pos x="connsiteX124" y="connsiteY124"/>
                        </a:cxn>
                        <a:cxn ang="0">
                          <a:pos x="connsiteX125" y="connsiteY125"/>
                        </a:cxn>
                        <a:cxn ang="0">
                          <a:pos x="connsiteX126" y="connsiteY126"/>
                        </a:cxn>
                        <a:cxn ang="0">
                          <a:pos x="connsiteX127" y="connsiteY127"/>
                        </a:cxn>
                        <a:cxn ang="0">
                          <a:pos x="connsiteX128" y="connsiteY128"/>
                        </a:cxn>
                        <a:cxn ang="0">
                          <a:pos x="connsiteX129" y="connsiteY129"/>
                        </a:cxn>
                        <a:cxn ang="0">
                          <a:pos x="connsiteX130" y="connsiteY130"/>
                        </a:cxn>
                        <a:cxn ang="0">
                          <a:pos x="connsiteX131" y="connsiteY131"/>
                        </a:cxn>
                        <a:cxn ang="0">
                          <a:pos x="connsiteX132" y="connsiteY132"/>
                        </a:cxn>
                        <a:cxn ang="0">
                          <a:pos x="connsiteX133" y="connsiteY133"/>
                        </a:cxn>
                        <a:cxn ang="0">
                          <a:pos x="connsiteX134" y="connsiteY134"/>
                        </a:cxn>
                        <a:cxn ang="0">
                          <a:pos x="connsiteX135" y="connsiteY135"/>
                        </a:cxn>
                        <a:cxn ang="0">
                          <a:pos x="connsiteX136" y="connsiteY136"/>
                        </a:cxn>
                        <a:cxn ang="0">
                          <a:pos x="connsiteX137" y="connsiteY137"/>
                        </a:cxn>
                        <a:cxn ang="0">
                          <a:pos x="connsiteX138" y="connsiteY138"/>
                        </a:cxn>
                        <a:cxn ang="0">
                          <a:pos x="connsiteX139" y="connsiteY139"/>
                        </a:cxn>
                        <a:cxn ang="0">
                          <a:pos x="connsiteX140" y="connsiteY140"/>
                        </a:cxn>
                        <a:cxn ang="0">
                          <a:pos x="connsiteX141" y="connsiteY141"/>
                        </a:cxn>
                        <a:cxn ang="0">
                          <a:pos x="connsiteX142" y="connsiteY142"/>
                        </a:cxn>
                        <a:cxn ang="0">
                          <a:pos x="connsiteX143" y="connsiteY143"/>
                        </a:cxn>
                        <a:cxn ang="0">
                          <a:pos x="connsiteX144" y="connsiteY144"/>
                        </a:cxn>
                        <a:cxn ang="0">
                          <a:pos x="connsiteX145" y="connsiteY145"/>
                        </a:cxn>
                        <a:cxn ang="0">
                          <a:pos x="connsiteX146" y="connsiteY146"/>
                        </a:cxn>
                        <a:cxn ang="0">
                          <a:pos x="connsiteX147" y="connsiteY147"/>
                        </a:cxn>
                        <a:cxn ang="0">
                          <a:pos x="connsiteX148" y="connsiteY148"/>
                        </a:cxn>
                        <a:cxn ang="0">
                          <a:pos x="connsiteX149" y="connsiteY149"/>
                        </a:cxn>
                        <a:cxn ang="0">
                          <a:pos x="connsiteX150" y="connsiteY150"/>
                        </a:cxn>
                        <a:cxn ang="0">
                          <a:pos x="connsiteX151" y="connsiteY151"/>
                        </a:cxn>
                        <a:cxn ang="0">
                          <a:pos x="connsiteX152" y="connsiteY152"/>
                        </a:cxn>
                        <a:cxn ang="0">
                          <a:pos x="connsiteX153" y="connsiteY153"/>
                        </a:cxn>
                        <a:cxn ang="0">
                          <a:pos x="connsiteX154" y="connsiteY154"/>
                        </a:cxn>
                        <a:cxn ang="0">
                          <a:pos x="connsiteX155" y="connsiteY155"/>
                        </a:cxn>
                        <a:cxn ang="0">
                          <a:pos x="connsiteX156" y="connsiteY156"/>
                        </a:cxn>
                        <a:cxn ang="0">
                          <a:pos x="connsiteX157" y="connsiteY157"/>
                        </a:cxn>
                        <a:cxn ang="0">
                          <a:pos x="connsiteX158" y="connsiteY158"/>
                        </a:cxn>
                        <a:cxn ang="0">
                          <a:pos x="connsiteX159" y="connsiteY159"/>
                        </a:cxn>
                        <a:cxn ang="0">
                          <a:pos x="connsiteX160" y="connsiteY160"/>
                        </a:cxn>
                        <a:cxn ang="0">
                          <a:pos x="connsiteX161" y="connsiteY161"/>
                        </a:cxn>
                        <a:cxn ang="0">
                          <a:pos x="connsiteX162" y="connsiteY162"/>
                        </a:cxn>
                        <a:cxn ang="0">
                          <a:pos x="connsiteX163" y="connsiteY163"/>
                        </a:cxn>
                        <a:cxn ang="0">
                          <a:pos x="connsiteX164" y="connsiteY164"/>
                        </a:cxn>
                        <a:cxn ang="0">
                          <a:pos x="connsiteX165" y="connsiteY165"/>
                        </a:cxn>
                        <a:cxn ang="0">
                          <a:pos x="connsiteX166" y="connsiteY166"/>
                        </a:cxn>
                        <a:cxn ang="0">
                          <a:pos x="connsiteX167" y="connsiteY167"/>
                        </a:cxn>
                        <a:cxn ang="0">
                          <a:pos x="connsiteX168" y="connsiteY168"/>
                        </a:cxn>
                        <a:cxn ang="0">
                          <a:pos x="connsiteX169" y="connsiteY169"/>
                        </a:cxn>
                        <a:cxn ang="0">
                          <a:pos x="connsiteX170" y="connsiteY170"/>
                        </a:cxn>
                        <a:cxn ang="0">
                          <a:pos x="connsiteX171" y="connsiteY171"/>
                        </a:cxn>
                        <a:cxn ang="0">
                          <a:pos x="connsiteX172" y="connsiteY172"/>
                        </a:cxn>
                        <a:cxn ang="0">
                          <a:pos x="connsiteX173" y="connsiteY173"/>
                        </a:cxn>
                        <a:cxn ang="0">
                          <a:pos x="connsiteX174" y="connsiteY174"/>
                        </a:cxn>
                        <a:cxn ang="0">
                          <a:pos x="connsiteX175" y="connsiteY175"/>
                        </a:cxn>
                        <a:cxn ang="0">
                          <a:pos x="connsiteX176" y="connsiteY176"/>
                        </a:cxn>
                        <a:cxn ang="0">
                          <a:pos x="connsiteX177" y="connsiteY177"/>
                        </a:cxn>
                        <a:cxn ang="0">
                          <a:pos x="connsiteX178" y="connsiteY178"/>
                        </a:cxn>
                        <a:cxn ang="0">
                          <a:pos x="connsiteX179" y="connsiteY179"/>
                        </a:cxn>
                        <a:cxn ang="0">
                          <a:pos x="connsiteX180" y="connsiteY180"/>
                        </a:cxn>
                        <a:cxn ang="0">
                          <a:pos x="connsiteX181" y="connsiteY181"/>
                        </a:cxn>
                        <a:cxn ang="0">
                          <a:pos x="connsiteX182" y="connsiteY182"/>
                        </a:cxn>
                        <a:cxn ang="0">
                          <a:pos x="connsiteX183" y="connsiteY183"/>
                        </a:cxn>
                      </a:cxnLst>
                      <a:rect l="l" t="t" r="r" b="b"/>
                      <a:pathLst>
                        <a:path w="976308" h="941534" fill="none" extrusionOk="0">
                          <a:moveTo>
                            <a:pt x="254107" y="204623"/>
                          </a:moveTo>
                          <a:cubicBezTo>
                            <a:pt x="252688" y="216340"/>
                            <a:pt x="249224" y="222252"/>
                            <a:pt x="248757" y="230033"/>
                          </a:cubicBezTo>
                          <a:cubicBezTo>
                            <a:pt x="253987" y="239415"/>
                            <a:pt x="252431" y="251047"/>
                            <a:pt x="256782" y="258119"/>
                          </a:cubicBezTo>
                          <a:cubicBezTo>
                            <a:pt x="257303" y="271261"/>
                            <a:pt x="251162" y="274134"/>
                            <a:pt x="252770" y="284867"/>
                          </a:cubicBezTo>
                          <a:cubicBezTo>
                            <a:pt x="248862" y="291375"/>
                            <a:pt x="239997" y="295415"/>
                            <a:pt x="236721" y="298241"/>
                          </a:cubicBezTo>
                          <a:cubicBezTo>
                            <a:pt x="229966" y="296926"/>
                            <a:pt x="216652" y="291687"/>
                            <a:pt x="209973" y="290217"/>
                          </a:cubicBezTo>
                          <a:cubicBezTo>
                            <a:pt x="208588" y="293778"/>
                            <a:pt x="205587" y="298071"/>
                            <a:pt x="204623" y="302253"/>
                          </a:cubicBezTo>
                          <a:cubicBezTo>
                            <a:pt x="213489" y="305043"/>
                            <a:pt x="218984" y="310672"/>
                            <a:pt x="231371" y="315627"/>
                          </a:cubicBezTo>
                          <a:cubicBezTo>
                            <a:pt x="237090" y="318903"/>
                            <a:pt x="238571" y="328210"/>
                            <a:pt x="246083" y="334351"/>
                          </a:cubicBezTo>
                          <a:cubicBezTo>
                            <a:pt x="244033" y="366356"/>
                            <a:pt x="240832" y="395896"/>
                            <a:pt x="243408" y="425295"/>
                          </a:cubicBezTo>
                          <a:cubicBezTo>
                            <a:pt x="236283" y="452610"/>
                            <a:pt x="215796" y="495572"/>
                            <a:pt x="212647" y="530950"/>
                          </a:cubicBezTo>
                          <a:cubicBezTo>
                            <a:pt x="209337" y="540231"/>
                            <a:pt x="205301" y="540921"/>
                            <a:pt x="203286" y="548336"/>
                          </a:cubicBezTo>
                          <a:cubicBezTo>
                            <a:pt x="192330" y="548273"/>
                            <a:pt x="186032" y="543820"/>
                            <a:pt x="180550" y="544324"/>
                          </a:cubicBezTo>
                          <a:cubicBezTo>
                            <a:pt x="173209" y="555178"/>
                            <a:pt x="161553" y="563190"/>
                            <a:pt x="155139" y="569735"/>
                          </a:cubicBezTo>
                          <a:cubicBezTo>
                            <a:pt x="146220" y="574074"/>
                            <a:pt x="139840" y="573140"/>
                            <a:pt x="132403" y="576422"/>
                          </a:cubicBezTo>
                          <a:cubicBezTo>
                            <a:pt x="121764" y="568875"/>
                            <a:pt x="116646" y="559638"/>
                            <a:pt x="105655" y="555023"/>
                          </a:cubicBezTo>
                          <a:cubicBezTo>
                            <a:pt x="96646" y="565038"/>
                            <a:pt x="81096" y="567393"/>
                            <a:pt x="74894" y="575084"/>
                          </a:cubicBezTo>
                          <a:cubicBezTo>
                            <a:pt x="67604" y="591916"/>
                            <a:pt x="62700" y="593587"/>
                            <a:pt x="57508" y="612532"/>
                          </a:cubicBezTo>
                          <a:cubicBezTo>
                            <a:pt x="54439" y="617875"/>
                            <a:pt x="51924" y="618223"/>
                            <a:pt x="48146" y="624568"/>
                          </a:cubicBezTo>
                          <a:cubicBezTo>
                            <a:pt x="45797" y="626951"/>
                            <a:pt x="45337" y="626509"/>
                            <a:pt x="42797" y="628580"/>
                          </a:cubicBezTo>
                          <a:cubicBezTo>
                            <a:pt x="42340" y="632503"/>
                            <a:pt x="38184" y="636098"/>
                            <a:pt x="37447" y="640617"/>
                          </a:cubicBezTo>
                          <a:cubicBezTo>
                            <a:pt x="32020" y="643330"/>
                            <a:pt x="21791" y="644634"/>
                            <a:pt x="17386" y="648642"/>
                          </a:cubicBezTo>
                          <a:cubicBezTo>
                            <a:pt x="12101" y="656830"/>
                            <a:pt x="7052" y="658318"/>
                            <a:pt x="0" y="667365"/>
                          </a:cubicBezTo>
                          <a:cubicBezTo>
                            <a:pt x="1853" y="671944"/>
                            <a:pt x="3059" y="684182"/>
                            <a:pt x="5349" y="690101"/>
                          </a:cubicBezTo>
                          <a:cubicBezTo>
                            <a:pt x="14659" y="685629"/>
                            <a:pt x="18456" y="688422"/>
                            <a:pt x="30760" y="684752"/>
                          </a:cubicBezTo>
                          <a:cubicBezTo>
                            <a:pt x="34855" y="690590"/>
                            <a:pt x="40217" y="703965"/>
                            <a:pt x="45471" y="710162"/>
                          </a:cubicBezTo>
                          <a:cubicBezTo>
                            <a:pt x="49866" y="721642"/>
                            <a:pt x="41865" y="750632"/>
                            <a:pt x="45471" y="760984"/>
                          </a:cubicBezTo>
                          <a:cubicBezTo>
                            <a:pt x="47754" y="768566"/>
                            <a:pt x="39313" y="785501"/>
                            <a:pt x="40122" y="795756"/>
                          </a:cubicBezTo>
                          <a:cubicBezTo>
                            <a:pt x="53258" y="790400"/>
                            <a:pt x="59396" y="793721"/>
                            <a:pt x="73557" y="789069"/>
                          </a:cubicBezTo>
                          <a:cubicBezTo>
                            <a:pt x="78177" y="792449"/>
                            <a:pt x="80516" y="795261"/>
                            <a:pt x="86931" y="799768"/>
                          </a:cubicBezTo>
                          <a:cubicBezTo>
                            <a:pt x="87044" y="787698"/>
                            <a:pt x="90385" y="782969"/>
                            <a:pt x="89606" y="774358"/>
                          </a:cubicBezTo>
                          <a:cubicBezTo>
                            <a:pt x="97817" y="772417"/>
                            <a:pt x="104036" y="772845"/>
                            <a:pt x="111004" y="771683"/>
                          </a:cubicBezTo>
                          <a:cubicBezTo>
                            <a:pt x="119625" y="773497"/>
                            <a:pt x="124076" y="778520"/>
                            <a:pt x="128391" y="778370"/>
                          </a:cubicBezTo>
                          <a:cubicBezTo>
                            <a:pt x="129916" y="781907"/>
                            <a:pt x="129759" y="784979"/>
                            <a:pt x="131066" y="787732"/>
                          </a:cubicBezTo>
                          <a:cubicBezTo>
                            <a:pt x="157139" y="785551"/>
                            <a:pt x="164973" y="791285"/>
                            <a:pt x="184562" y="786394"/>
                          </a:cubicBezTo>
                          <a:cubicBezTo>
                            <a:pt x="188869" y="786739"/>
                            <a:pt x="194019" y="790929"/>
                            <a:pt x="197936" y="791744"/>
                          </a:cubicBezTo>
                          <a:cubicBezTo>
                            <a:pt x="211991" y="787501"/>
                            <a:pt x="218325" y="790339"/>
                            <a:pt x="228696" y="786394"/>
                          </a:cubicBezTo>
                          <a:cubicBezTo>
                            <a:pt x="235806" y="786009"/>
                            <a:pt x="245106" y="788712"/>
                            <a:pt x="255444" y="787732"/>
                          </a:cubicBezTo>
                          <a:cubicBezTo>
                            <a:pt x="256573" y="781157"/>
                            <a:pt x="259205" y="777141"/>
                            <a:pt x="260794" y="770346"/>
                          </a:cubicBezTo>
                          <a:cubicBezTo>
                            <a:pt x="264318" y="766676"/>
                            <a:pt x="272524" y="762984"/>
                            <a:pt x="276843" y="759646"/>
                          </a:cubicBezTo>
                          <a:cubicBezTo>
                            <a:pt x="284485" y="759360"/>
                            <a:pt x="292983" y="761050"/>
                            <a:pt x="304929" y="760984"/>
                          </a:cubicBezTo>
                          <a:cubicBezTo>
                            <a:pt x="306188" y="766707"/>
                            <a:pt x="305666" y="770662"/>
                            <a:pt x="307603" y="774358"/>
                          </a:cubicBezTo>
                          <a:cubicBezTo>
                            <a:pt x="318131" y="774036"/>
                            <a:pt x="321655" y="776146"/>
                            <a:pt x="329002" y="775695"/>
                          </a:cubicBezTo>
                          <a:cubicBezTo>
                            <a:pt x="332244" y="781140"/>
                            <a:pt x="331766" y="784877"/>
                            <a:pt x="334352" y="789069"/>
                          </a:cubicBezTo>
                          <a:cubicBezTo>
                            <a:pt x="340368" y="790688"/>
                            <a:pt x="345736" y="794693"/>
                            <a:pt x="351738" y="794419"/>
                          </a:cubicBezTo>
                          <a:cubicBezTo>
                            <a:pt x="354950" y="799097"/>
                            <a:pt x="356084" y="802575"/>
                            <a:pt x="358425" y="806455"/>
                          </a:cubicBezTo>
                          <a:cubicBezTo>
                            <a:pt x="363670" y="808118"/>
                            <a:pt x="369667" y="812283"/>
                            <a:pt x="375811" y="814480"/>
                          </a:cubicBezTo>
                          <a:cubicBezTo>
                            <a:pt x="375002" y="808401"/>
                            <a:pt x="377630" y="803002"/>
                            <a:pt x="375811" y="798431"/>
                          </a:cubicBezTo>
                          <a:cubicBezTo>
                            <a:pt x="379020" y="795134"/>
                            <a:pt x="388683" y="795560"/>
                            <a:pt x="394535" y="793081"/>
                          </a:cubicBezTo>
                          <a:cubicBezTo>
                            <a:pt x="402957" y="797458"/>
                            <a:pt x="404659" y="800325"/>
                            <a:pt x="410584" y="803781"/>
                          </a:cubicBezTo>
                          <a:cubicBezTo>
                            <a:pt x="411231" y="806398"/>
                            <a:pt x="410301" y="807535"/>
                            <a:pt x="410584" y="810468"/>
                          </a:cubicBezTo>
                          <a:cubicBezTo>
                            <a:pt x="416227" y="810429"/>
                            <a:pt x="422654" y="812647"/>
                            <a:pt x="431982" y="810468"/>
                          </a:cubicBezTo>
                          <a:cubicBezTo>
                            <a:pt x="437405" y="804873"/>
                            <a:pt x="442013" y="803267"/>
                            <a:pt x="445356" y="797094"/>
                          </a:cubicBezTo>
                          <a:cubicBezTo>
                            <a:pt x="448611" y="796590"/>
                            <a:pt x="452357" y="797947"/>
                            <a:pt x="454718" y="797094"/>
                          </a:cubicBezTo>
                          <a:cubicBezTo>
                            <a:pt x="459461" y="800265"/>
                            <a:pt x="459960" y="802403"/>
                            <a:pt x="465418" y="805118"/>
                          </a:cubicBezTo>
                          <a:cubicBezTo>
                            <a:pt x="467907" y="797634"/>
                            <a:pt x="470245" y="794851"/>
                            <a:pt x="470767" y="789069"/>
                          </a:cubicBezTo>
                          <a:cubicBezTo>
                            <a:pt x="475553" y="784313"/>
                            <a:pt x="479554" y="783749"/>
                            <a:pt x="486816" y="778370"/>
                          </a:cubicBezTo>
                          <a:cubicBezTo>
                            <a:pt x="493152" y="778643"/>
                            <a:pt x="502450" y="783777"/>
                            <a:pt x="506877" y="783720"/>
                          </a:cubicBezTo>
                          <a:cubicBezTo>
                            <a:pt x="506072" y="775562"/>
                            <a:pt x="508273" y="768316"/>
                            <a:pt x="508215" y="759646"/>
                          </a:cubicBezTo>
                          <a:cubicBezTo>
                            <a:pt x="515943" y="750741"/>
                            <a:pt x="521643" y="752524"/>
                            <a:pt x="526938" y="744935"/>
                          </a:cubicBezTo>
                          <a:cubicBezTo>
                            <a:pt x="531739" y="744352"/>
                            <a:pt x="539694" y="746447"/>
                            <a:pt x="545662" y="744935"/>
                          </a:cubicBezTo>
                          <a:cubicBezTo>
                            <a:pt x="541956" y="763541"/>
                            <a:pt x="534639" y="772710"/>
                            <a:pt x="536300" y="785057"/>
                          </a:cubicBezTo>
                          <a:cubicBezTo>
                            <a:pt x="540615" y="789097"/>
                            <a:pt x="544181" y="795683"/>
                            <a:pt x="551012" y="799768"/>
                          </a:cubicBezTo>
                          <a:cubicBezTo>
                            <a:pt x="569214" y="793576"/>
                            <a:pt x="576695" y="799848"/>
                            <a:pt x="599158" y="797094"/>
                          </a:cubicBezTo>
                          <a:cubicBezTo>
                            <a:pt x="599721" y="801318"/>
                            <a:pt x="597316" y="804286"/>
                            <a:pt x="597821" y="807793"/>
                          </a:cubicBezTo>
                          <a:cubicBezTo>
                            <a:pt x="600852" y="812430"/>
                            <a:pt x="602345" y="816519"/>
                            <a:pt x="604508" y="818492"/>
                          </a:cubicBezTo>
                          <a:cubicBezTo>
                            <a:pt x="608853" y="830637"/>
                            <a:pt x="605178" y="833419"/>
                            <a:pt x="609858" y="845240"/>
                          </a:cubicBezTo>
                          <a:cubicBezTo>
                            <a:pt x="608405" y="848263"/>
                            <a:pt x="605827" y="852033"/>
                            <a:pt x="604508" y="855940"/>
                          </a:cubicBezTo>
                          <a:cubicBezTo>
                            <a:pt x="600479" y="855976"/>
                            <a:pt x="599570" y="853890"/>
                            <a:pt x="595146" y="853265"/>
                          </a:cubicBezTo>
                          <a:cubicBezTo>
                            <a:pt x="592847" y="863067"/>
                            <a:pt x="589525" y="863487"/>
                            <a:pt x="587122" y="871988"/>
                          </a:cubicBezTo>
                          <a:cubicBezTo>
                            <a:pt x="587897" y="874726"/>
                            <a:pt x="586639" y="879503"/>
                            <a:pt x="587122" y="882688"/>
                          </a:cubicBezTo>
                          <a:cubicBezTo>
                            <a:pt x="585647" y="885687"/>
                            <a:pt x="580539" y="888061"/>
                            <a:pt x="577760" y="890712"/>
                          </a:cubicBezTo>
                          <a:cubicBezTo>
                            <a:pt x="582634" y="894290"/>
                            <a:pt x="582289" y="896428"/>
                            <a:pt x="587122" y="901411"/>
                          </a:cubicBezTo>
                          <a:cubicBezTo>
                            <a:pt x="586103" y="908869"/>
                            <a:pt x="582487" y="910766"/>
                            <a:pt x="581772" y="920135"/>
                          </a:cubicBezTo>
                          <a:cubicBezTo>
                            <a:pt x="590213" y="927075"/>
                            <a:pt x="593721" y="936973"/>
                            <a:pt x="601833" y="941534"/>
                          </a:cubicBezTo>
                          <a:cubicBezTo>
                            <a:pt x="608310" y="939613"/>
                            <a:pt x="610397" y="941836"/>
                            <a:pt x="617882" y="941534"/>
                          </a:cubicBezTo>
                          <a:cubicBezTo>
                            <a:pt x="631614" y="928525"/>
                            <a:pt x="635334" y="933850"/>
                            <a:pt x="649980" y="922810"/>
                          </a:cubicBezTo>
                          <a:cubicBezTo>
                            <a:pt x="657170" y="922633"/>
                            <a:pt x="662773" y="924582"/>
                            <a:pt x="667366" y="922810"/>
                          </a:cubicBezTo>
                          <a:cubicBezTo>
                            <a:pt x="667159" y="917464"/>
                            <a:pt x="669323" y="910647"/>
                            <a:pt x="667366" y="902749"/>
                          </a:cubicBezTo>
                          <a:cubicBezTo>
                            <a:pt x="674929" y="896862"/>
                            <a:pt x="688554" y="886798"/>
                            <a:pt x="695452" y="881350"/>
                          </a:cubicBezTo>
                          <a:cubicBezTo>
                            <a:pt x="706429" y="879205"/>
                            <a:pt x="714171" y="878890"/>
                            <a:pt x="719525" y="877338"/>
                          </a:cubicBezTo>
                          <a:cubicBezTo>
                            <a:pt x="724229" y="868414"/>
                            <a:pt x="745440" y="859765"/>
                            <a:pt x="750286" y="853265"/>
                          </a:cubicBezTo>
                          <a:cubicBezTo>
                            <a:pt x="755576" y="853014"/>
                            <a:pt x="757866" y="854477"/>
                            <a:pt x="764997" y="853265"/>
                          </a:cubicBezTo>
                          <a:cubicBezTo>
                            <a:pt x="765417" y="850073"/>
                            <a:pt x="768807" y="846874"/>
                            <a:pt x="769009" y="843903"/>
                          </a:cubicBezTo>
                          <a:cubicBezTo>
                            <a:pt x="771924" y="841407"/>
                            <a:pt x="777298" y="841125"/>
                            <a:pt x="779708" y="838553"/>
                          </a:cubicBezTo>
                          <a:cubicBezTo>
                            <a:pt x="784266" y="840491"/>
                            <a:pt x="787607" y="843872"/>
                            <a:pt x="790408" y="843903"/>
                          </a:cubicBezTo>
                          <a:cubicBezTo>
                            <a:pt x="790850" y="845762"/>
                            <a:pt x="790156" y="848159"/>
                            <a:pt x="790408" y="851927"/>
                          </a:cubicBezTo>
                          <a:cubicBezTo>
                            <a:pt x="793799" y="858264"/>
                            <a:pt x="793199" y="859026"/>
                            <a:pt x="797095" y="865301"/>
                          </a:cubicBezTo>
                          <a:cubicBezTo>
                            <a:pt x="803503" y="860273"/>
                            <a:pt x="807881" y="859130"/>
                            <a:pt x="814481" y="851927"/>
                          </a:cubicBezTo>
                          <a:cubicBezTo>
                            <a:pt x="815398" y="849789"/>
                            <a:pt x="818564" y="845971"/>
                            <a:pt x="819831" y="843903"/>
                          </a:cubicBezTo>
                          <a:cubicBezTo>
                            <a:pt x="827827" y="843399"/>
                            <a:pt x="829716" y="844522"/>
                            <a:pt x="837217" y="843903"/>
                          </a:cubicBezTo>
                          <a:cubicBezTo>
                            <a:pt x="837962" y="842068"/>
                            <a:pt x="840425" y="841390"/>
                            <a:pt x="842567" y="838553"/>
                          </a:cubicBezTo>
                          <a:cubicBezTo>
                            <a:pt x="853332" y="835255"/>
                            <a:pt x="859740" y="838256"/>
                            <a:pt x="867977" y="837216"/>
                          </a:cubicBezTo>
                          <a:cubicBezTo>
                            <a:pt x="877391" y="841899"/>
                            <a:pt x="880721" y="846640"/>
                            <a:pt x="894726" y="851927"/>
                          </a:cubicBezTo>
                          <a:cubicBezTo>
                            <a:pt x="905690" y="845088"/>
                            <a:pt x="913084" y="844715"/>
                            <a:pt x="922811" y="838553"/>
                          </a:cubicBezTo>
                          <a:cubicBezTo>
                            <a:pt x="919282" y="829762"/>
                            <a:pt x="921999" y="826625"/>
                            <a:pt x="918799" y="819830"/>
                          </a:cubicBezTo>
                          <a:cubicBezTo>
                            <a:pt x="918967" y="816114"/>
                            <a:pt x="921021" y="815389"/>
                            <a:pt x="921474" y="810468"/>
                          </a:cubicBezTo>
                          <a:cubicBezTo>
                            <a:pt x="934571" y="803215"/>
                            <a:pt x="943861" y="803606"/>
                            <a:pt x="953572" y="799768"/>
                          </a:cubicBezTo>
                          <a:cubicBezTo>
                            <a:pt x="958424" y="793957"/>
                            <a:pt x="969577" y="791675"/>
                            <a:pt x="976308" y="783720"/>
                          </a:cubicBezTo>
                          <a:cubicBezTo>
                            <a:pt x="951041" y="765051"/>
                            <a:pt x="941060" y="732018"/>
                            <a:pt x="918799" y="722199"/>
                          </a:cubicBezTo>
                          <a:cubicBezTo>
                            <a:pt x="906933" y="723989"/>
                            <a:pt x="904408" y="721551"/>
                            <a:pt x="894726" y="722199"/>
                          </a:cubicBezTo>
                          <a:cubicBezTo>
                            <a:pt x="885839" y="717088"/>
                            <a:pt x="885547" y="712916"/>
                            <a:pt x="877339" y="708825"/>
                          </a:cubicBezTo>
                          <a:cubicBezTo>
                            <a:pt x="867802" y="692959"/>
                            <a:pt x="866425" y="679607"/>
                            <a:pt x="859953" y="671377"/>
                          </a:cubicBezTo>
                          <a:cubicBezTo>
                            <a:pt x="839392" y="635961"/>
                            <a:pt x="844792" y="601334"/>
                            <a:pt x="831867" y="565722"/>
                          </a:cubicBezTo>
                          <a:cubicBezTo>
                            <a:pt x="825879" y="516215"/>
                            <a:pt x="835797" y="481402"/>
                            <a:pt x="819831" y="444018"/>
                          </a:cubicBezTo>
                          <a:cubicBezTo>
                            <a:pt x="818640" y="442035"/>
                            <a:pt x="818631" y="440016"/>
                            <a:pt x="817156" y="438669"/>
                          </a:cubicBezTo>
                          <a:cubicBezTo>
                            <a:pt x="815554" y="432573"/>
                            <a:pt x="818216" y="428802"/>
                            <a:pt x="817156" y="423957"/>
                          </a:cubicBezTo>
                          <a:cubicBezTo>
                            <a:pt x="813427" y="364595"/>
                            <a:pt x="833471" y="322829"/>
                            <a:pt x="825180" y="295566"/>
                          </a:cubicBezTo>
                          <a:cubicBezTo>
                            <a:pt x="822265" y="291002"/>
                            <a:pt x="821600" y="282012"/>
                            <a:pt x="817156" y="275505"/>
                          </a:cubicBezTo>
                          <a:cubicBezTo>
                            <a:pt x="821098" y="241931"/>
                            <a:pt x="834206" y="191834"/>
                            <a:pt x="842567" y="145777"/>
                          </a:cubicBezTo>
                          <a:cubicBezTo>
                            <a:pt x="847125" y="135361"/>
                            <a:pt x="853936" y="130699"/>
                            <a:pt x="854603" y="124378"/>
                          </a:cubicBezTo>
                          <a:cubicBezTo>
                            <a:pt x="853277" y="116522"/>
                            <a:pt x="856375" y="112969"/>
                            <a:pt x="854603" y="108329"/>
                          </a:cubicBezTo>
                          <a:cubicBezTo>
                            <a:pt x="855929" y="100437"/>
                            <a:pt x="861025" y="95047"/>
                            <a:pt x="861290" y="82919"/>
                          </a:cubicBezTo>
                          <a:cubicBezTo>
                            <a:pt x="857022" y="91723"/>
                            <a:pt x="842397" y="96681"/>
                            <a:pt x="833205" y="111004"/>
                          </a:cubicBezTo>
                          <a:cubicBezTo>
                            <a:pt x="821047" y="119981"/>
                            <a:pt x="815713" y="120634"/>
                            <a:pt x="807794" y="128391"/>
                          </a:cubicBezTo>
                          <a:cubicBezTo>
                            <a:pt x="796099" y="135221"/>
                            <a:pt x="787905" y="133056"/>
                            <a:pt x="774359" y="140427"/>
                          </a:cubicBezTo>
                          <a:cubicBezTo>
                            <a:pt x="761754" y="141157"/>
                            <a:pt x="755214" y="135619"/>
                            <a:pt x="746273" y="135078"/>
                          </a:cubicBezTo>
                          <a:cubicBezTo>
                            <a:pt x="730419" y="131432"/>
                            <a:pt x="719652" y="119947"/>
                            <a:pt x="712838" y="116354"/>
                          </a:cubicBezTo>
                          <a:cubicBezTo>
                            <a:pt x="711077" y="112182"/>
                            <a:pt x="711004" y="105783"/>
                            <a:pt x="707488" y="97630"/>
                          </a:cubicBezTo>
                          <a:cubicBezTo>
                            <a:pt x="699433" y="93915"/>
                            <a:pt x="696270" y="86835"/>
                            <a:pt x="690102" y="82919"/>
                          </a:cubicBezTo>
                          <a:cubicBezTo>
                            <a:pt x="682448" y="73899"/>
                            <a:pt x="679403" y="64480"/>
                            <a:pt x="672716" y="56171"/>
                          </a:cubicBezTo>
                          <a:cubicBezTo>
                            <a:pt x="663602" y="53006"/>
                            <a:pt x="660399" y="48524"/>
                            <a:pt x="652655" y="46809"/>
                          </a:cubicBezTo>
                          <a:cubicBezTo>
                            <a:pt x="634326" y="47827"/>
                            <a:pt x="629026" y="42380"/>
                            <a:pt x="612532" y="42797"/>
                          </a:cubicBezTo>
                          <a:cubicBezTo>
                            <a:pt x="607575" y="40103"/>
                            <a:pt x="602696" y="32390"/>
                            <a:pt x="592471" y="25410"/>
                          </a:cubicBezTo>
                          <a:cubicBezTo>
                            <a:pt x="583066" y="17352"/>
                            <a:pt x="580007" y="8399"/>
                            <a:pt x="565723" y="0"/>
                          </a:cubicBezTo>
                          <a:cubicBezTo>
                            <a:pt x="561375" y="5734"/>
                            <a:pt x="558092" y="6564"/>
                            <a:pt x="555024" y="12036"/>
                          </a:cubicBezTo>
                          <a:cubicBezTo>
                            <a:pt x="558249" y="18822"/>
                            <a:pt x="558099" y="25107"/>
                            <a:pt x="560374" y="33435"/>
                          </a:cubicBezTo>
                          <a:cubicBezTo>
                            <a:pt x="557414" y="56329"/>
                            <a:pt x="528405" y="79876"/>
                            <a:pt x="526938" y="97630"/>
                          </a:cubicBezTo>
                          <a:cubicBezTo>
                            <a:pt x="524208" y="119061"/>
                            <a:pt x="513205" y="126288"/>
                            <a:pt x="512227" y="147114"/>
                          </a:cubicBezTo>
                          <a:cubicBezTo>
                            <a:pt x="509841" y="151785"/>
                            <a:pt x="506591" y="153377"/>
                            <a:pt x="505540" y="156476"/>
                          </a:cubicBezTo>
                          <a:cubicBezTo>
                            <a:pt x="506406" y="167200"/>
                            <a:pt x="502605" y="169758"/>
                            <a:pt x="501528" y="181887"/>
                          </a:cubicBezTo>
                          <a:cubicBezTo>
                            <a:pt x="500452" y="196627"/>
                            <a:pt x="492259" y="214768"/>
                            <a:pt x="490828" y="224684"/>
                          </a:cubicBezTo>
                          <a:cubicBezTo>
                            <a:pt x="492575" y="233532"/>
                            <a:pt x="491395" y="237146"/>
                            <a:pt x="492166" y="243407"/>
                          </a:cubicBezTo>
                          <a:cubicBezTo>
                            <a:pt x="492473" y="245491"/>
                            <a:pt x="491159" y="249305"/>
                            <a:pt x="490828" y="251432"/>
                          </a:cubicBezTo>
                          <a:cubicBezTo>
                            <a:pt x="491142" y="268183"/>
                            <a:pt x="487819" y="272887"/>
                            <a:pt x="488154" y="288879"/>
                          </a:cubicBezTo>
                          <a:cubicBezTo>
                            <a:pt x="494807" y="291937"/>
                            <a:pt x="500337" y="296596"/>
                            <a:pt x="510889" y="300916"/>
                          </a:cubicBezTo>
                          <a:cubicBezTo>
                            <a:pt x="514351" y="290883"/>
                            <a:pt x="526202" y="282092"/>
                            <a:pt x="530951" y="272830"/>
                          </a:cubicBezTo>
                          <a:cubicBezTo>
                            <a:pt x="540990" y="272651"/>
                            <a:pt x="543489" y="274613"/>
                            <a:pt x="553687" y="275505"/>
                          </a:cubicBezTo>
                          <a:cubicBezTo>
                            <a:pt x="560218" y="271678"/>
                            <a:pt x="570226" y="269001"/>
                            <a:pt x="575085" y="264806"/>
                          </a:cubicBezTo>
                          <a:cubicBezTo>
                            <a:pt x="578502" y="259417"/>
                            <a:pt x="585947" y="257333"/>
                            <a:pt x="591134" y="251432"/>
                          </a:cubicBezTo>
                          <a:cubicBezTo>
                            <a:pt x="596329" y="248980"/>
                            <a:pt x="603205" y="253544"/>
                            <a:pt x="615207" y="251432"/>
                          </a:cubicBezTo>
                          <a:cubicBezTo>
                            <a:pt x="622038" y="255675"/>
                            <a:pt x="624785" y="261498"/>
                            <a:pt x="631256" y="263469"/>
                          </a:cubicBezTo>
                          <a:cubicBezTo>
                            <a:pt x="633446" y="262906"/>
                            <a:pt x="636192" y="262898"/>
                            <a:pt x="640618" y="262131"/>
                          </a:cubicBezTo>
                          <a:cubicBezTo>
                            <a:pt x="642343" y="257950"/>
                            <a:pt x="648675" y="251256"/>
                            <a:pt x="652655" y="244745"/>
                          </a:cubicBezTo>
                          <a:cubicBezTo>
                            <a:pt x="660955" y="241356"/>
                            <a:pt x="669187" y="243244"/>
                            <a:pt x="675391" y="239395"/>
                          </a:cubicBezTo>
                          <a:cubicBezTo>
                            <a:pt x="679633" y="233553"/>
                            <a:pt x="684860" y="232911"/>
                            <a:pt x="692777" y="224684"/>
                          </a:cubicBezTo>
                          <a:cubicBezTo>
                            <a:pt x="693309" y="215095"/>
                            <a:pt x="697804" y="205356"/>
                            <a:pt x="695452" y="193923"/>
                          </a:cubicBezTo>
                          <a:cubicBezTo>
                            <a:pt x="698794" y="192180"/>
                            <a:pt x="703413" y="195418"/>
                            <a:pt x="710163" y="193923"/>
                          </a:cubicBezTo>
                          <a:cubicBezTo>
                            <a:pt x="728129" y="205133"/>
                            <a:pt x="729991" y="224578"/>
                            <a:pt x="744936" y="234046"/>
                          </a:cubicBezTo>
                          <a:cubicBezTo>
                            <a:pt x="752584" y="249146"/>
                            <a:pt x="751505" y="261513"/>
                            <a:pt x="754298" y="268818"/>
                          </a:cubicBezTo>
                          <a:cubicBezTo>
                            <a:pt x="756104" y="279170"/>
                            <a:pt x="752672" y="286859"/>
                            <a:pt x="755635" y="296904"/>
                          </a:cubicBezTo>
                          <a:cubicBezTo>
                            <a:pt x="755396" y="303436"/>
                            <a:pt x="743517" y="311204"/>
                            <a:pt x="740924" y="320977"/>
                          </a:cubicBezTo>
                          <a:cubicBezTo>
                            <a:pt x="741219" y="333843"/>
                            <a:pt x="733098" y="356816"/>
                            <a:pt x="738249" y="379823"/>
                          </a:cubicBezTo>
                          <a:cubicBezTo>
                            <a:pt x="737479" y="398164"/>
                            <a:pt x="728572" y="411828"/>
                            <a:pt x="724875" y="430644"/>
                          </a:cubicBezTo>
                          <a:cubicBezTo>
                            <a:pt x="723676" y="441606"/>
                            <a:pt x="708591" y="458654"/>
                            <a:pt x="704814" y="473441"/>
                          </a:cubicBezTo>
                          <a:cubicBezTo>
                            <a:pt x="698640" y="476658"/>
                            <a:pt x="685209" y="478540"/>
                            <a:pt x="678065" y="485478"/>
                          </a:cubicBezTo>
                          <a:cubicBezTo>
                            <a:pt x="672121" y="484325"/>
                            <a:pt x="663069" y="477127"/>
                            <a:pt x="655330" y="477454"/>
                          </a:cubicBezTo>
                          <a:cubicBezTo>
                            <a:pt x="648777" y="473574"/>
                            <a:pt x="641981" y="457965"/>
                            <a:pt x="636606" y="453380"/>
                          </a:cubicBezTo>
                          <a:cubicBezTo>
                            <a:pt x="614076" y="447736"/>
                            <a:pt x="614705" y="444528"/>
                            <a:pt x="592471" y="438669"/>
                          </a:cubicBezTo>
                          <a:cubicBezTo>
                            <a:pt x="593667" y="430359"/>
                            <a:pt x="595921" y="428603"/>
                            <a:pt x="597821" y="421282"/>
                          </a:cubicBezTo>
                          <a:cubicBezTo>
                            <a:pt x="590384" y="414821"/>
                            <a:pt x="588641" y="402623"/>
                            <a:pt x="580435" y="397209"/>
                          </a:cubicBezTo>
                          <a:cubicBezTo>
                            <a:pt x="578144" y="396882"/>
                            <a:pt x="574916" y="395164"/>
                            <a:pt x="572410" y="394534"/>
                          </a:cubicBezTo>
                          <a:cubicBezTo>
                            <a:pt x="566900" y="393539"/>
                            <a:pt x="559505" y="387427"/>
                            <a:pt x="552349" y="385173"/>
                          </a:cubicBezTo>
                          <a:cubicBezTo>
                            <a:pt x="546017" y="393849"/>
                            <a:pt x="542740" y="394774"/>
                            <a:pt x="537638" y="403896"/>
                          </a:cubicBezTo>
                          <a:cubicBezTo>
                            <a:pt x="538376" y="409849"/>
                            <a:pt x="535645" y="416855"/>
                            <a:pt x="537638" y="421282"/>
                          </a:cubicBezTo>
                          <a:cubicBezTo>
                            <a:pt x="536915" y="423533"/>
                            <a:pt x="533897" y="426138"/>
                            <a:pt x="533625" y="427970"/>
                          </a:cubicBezTo>
                          <a:cubicBezTo>
                            <a:pt x="536083" y="431120"/>
                            <a:pt x="537874" y="436121"/>
                            <a:pt x="541650" y="438669"/>
                          </a:cubicBezTo>
                          <a:cubicBezTo>
                            <a:pt x="543308" y="447494"/>
                            <a:pt x="540693" y="455701"/>
                            <a:pt x="541650" y="464079"/>
                          </a:cubicBezTo>
                          <a:cubicBezTo>
                            <a:pt x="536342" y="478586"/>
                            <a:pt x="513579" y="491517"/>
                            <a:pt x="510889" y="502864"/>
                          </a:cubicBezTo>
                          <a:cubicBezTo>
                            <a:pt x="494265" y="512173"/>
                            <a:pt x="481954" y="507703"/>
                            <a:pt x="470767" y="513564"/>
                          </a:cubicBezTo>
                          <a:cubicBezTo>
                            <a:pt x="464572" y="512843"/>
                            <a:pt x="455668" y="503728"/>
                            <a:pt x="448031" y="498852"/>
                          </a:cubicBezTo>
                          <a:cubicBezTo>
                            <a:pt x="434581" y="477591"/>
                            <a:pt x="440567" y="460428"/>
                            <a:pt x="430645" y="442681"/>
                          </a:cubicBezTo>
                          <a:cubicBezTo>
                            <a:pt x="422544" y="403252"/>
                            <a:pt x="431221" y="353155"/>
                            <a:pt x="414596" y="331676"/>
                          </a:cubicBezTo>
                          <a:cubicBezTo>
                            <a:pt x="409724" y="320235"/>
                            <a:pt x="413267" y="309014"/>
                            <a:pt x="410584" y="298241"/>
                          </a:cubicBezTo>
                          <a:cubicBezTo>
                            <a:pt x="409690" y="288305"/>
                            <a:pt x="419023" y="283707"/>
                            <a:pt x="419946" y="267481"/>
                          </a:cubicBezTo>
                          <a:cubicBezTo>
                            <a:pt x="415068" y="260493"/>
                            <a:pt x="413802" y="250538"/>
                            <a:pt x="406572" y="242070"/>
                          </a:cubicBezTo>
                          <a:cubicBezTo>
                            <a:pt x="392715" y="239567"/>
                            <a:pt x="389912" y="230641"/>
                            <a:pt x="377149" y="228696"/>
                          </a:cubicBezTo>
                          <a:cubicBezTo>
                            <a:pt x="367941" y="231413"/>
                            <a:pt x="357141" y="228955"/>
                            <a:pt x="349063" y="232708"/>
                          </a:cubicBezTo>
                          <a:cubicBezTo>
                            <a:pt x="349248" y="238210"/>
                            <a:pt x="347358" y="240051"/>
                            <a:pt x="347726" y="246082"/>
                          </a:cubicBezTo>
                          <a:cubicBezTo>
                            <a:pt x="346498" y="251047"/>
                            <a:pt x="340761" y="254463"/>
                            <a:pt x="335689" y="260794"/>
                          </a:cubicBezTo>
                          <a:cubicBezTo>
                            <a:pt x="330147" y="260825"/>
                            <a:pt x="323855" y="258009"/>
                            <a:pt x="319640" y="259456"/>
                          </a:cubicBezTo>
                          <a:cubicBezTo>
                            <a:pt x="309795" y="256868"/>
                            <a:pt x="305441" y="247757"/>
                            <a:pt x="292892" y="244745"/>
                          </a:cubicBezTo>
                          <a:cubicBezTo>
                            <a:pt x="291182" y="237534"/>
                            <a:pt x="292342" y="236116"/>
                            <a:pt x="290217" y="228696"/>
                          </a:cubicBezTo>
                          <a:cubicBezTo>
                            <a:pt x="276840" y="222692"/>
                            <a:pt x="269419" y="211843"/>
                            <a:pt x="254107" y="204623"/>
                          </a:cubicBezTo>
                          <a:close/>
                        </a:path>
                        <a:path w="976308" h="941534" stroke="0" extrusionOk="0">
                          <a:moveTo>
                            <a:pt x="254107" y="204623"/>
                          </a:moveTo>
                          <a:cubicBezTo>
                            <a:pt x="253858" y="216003"/>
                            <a:pt x="249327" y="222078"/>
                            <a:pt x="248757" y="230033"/>
                          </a:cubicBezTo>
                          <a:cubicBezTo>
                            <a:pt x="253592" y="241662"/>
                            <a:pt x="251662" y="250420"/>
                            <a:pt x="256782" y="258119"/>
                          </a:cubicBezTo>
                          <a:cubicBezTo>
                            <a:pt x="258317" y="265036"/>
                            <a:pt x="253003" y="278779"/>
                            <a:pt x="252770" y="284867"/>
                          </a:cubicBezTo>
                          <a:cubicBezTo>
                            <a:pt x="246781" y="290547"/>
                            <a:pt x="240855" y="292783"/>
                            <a:pt x="236721" y="298241"/>
                          </a:cubicBezTo>
                          <a:cubicBezTo>
                            <a:pt x="230500" y="297890"/>
                            <a:pt x="218094" y="289555"/>
                            <a:pt x="209973" y="290217"/>
                          </a:cubicBezTo>
                          <a:cubicBezTo>
                            <a:pt x="208598" y="295982"/>
                            <a:pt x="205300" y="298899"/>
                            <a:pt x="204623" y="302253"/>
                          </a:cubicBezTo>
                          <a:cubicBezTo>
                            <a:pt x="213236" y="305184"/>
                            <a:pt x="219848" y="312635"/>
                            <a:pt x="231371" y="315627"/>
                          </a:cubicBezTo>
                          <a:cubicBezTo>
                            <a:pt x="239298" y="323376"/>
                            <a:pt x="240302" y="331022"/>
                            <a:pt x="246083" y="334351"/>
                          </a:cubicBezTo>
                          <a:cubicBezTo>
                            <a:pt x="245727" y="363158"/>
                            <a:pt x="246155" y="401984"/>
                            <a:pt x="243408" y="425295"/>
                          </a:cubicBezTo>
                          <a:cubicBezTo>
                            <a:pt x="238059" y="447038"/>
                            <a:pt x="215958" y="498608"/>
                            <a:pt x="212647" y="530950"/>
                          </a:cubicBezTo>
                          <a:cubicBezTo>
                            <a:pt x="209804" y="537422"/>
                            <a:pt x="205934" y="538791"/>
                            <a:pt x="203286" y="548336"/>
                          </a:cubicBezTo>
                          <a:cubicBezTo>
                            <a:pt x="196734" y="549606"/>
                            <a:pt x="186023" y="545034"/>
                            <a:pt x="180550" y="544324"/>
                          </a:cubicBezTo>
                          <a:cubicBezTo>
                            <a:pt x="174902" y="553925"/>
                            <a:pt x="165527" y="555793"/>
                            <a:pt x="155139" y="569735"/>
                          </a:cubicBezTo>
                          <a:cubicBezTo>
                            <a:pt x="150147" y="573854"/>
                            <a:pt x="138243" y="573129"/>
                            <a:pt x="132403" y="576422"/>
                          </a:cubicBezTo>
                          <a:cubicBezTo>
                            <a:pt x="125723" y="572559"/>
                            <a:pt x="117563" y="560325"/>
                            <a:pt x="105655" y="555023"/>
                          </a:cubicBezTo>
                          <a:cubicBezTo>
                            <a:pt x="93592" y="566346"/>
                            <a:pt x="81287" y="569742"/>
                            <a:pt x="74894" y="575084"/>
                          </a:cubicBezTo>
                          <a:cubicBezTo>
                            <a:pt x="70423" y="594974"/>
                            <a:pt x="59092" y="600024"/>
                            <a:pt x="57508" y="612532"/>
                          </a:cubicBezTo>
                          <a:cubicBezTo>
                            <a:pt x="55762" y="617348"/>
                            <a:pt x="49836" y="621801"/>
                            <a:pt x="48146" y="624568"/>
                          </a:cubicBezTo>
                          <a:cubicBezTo>
                            <a:pt x="46421" y="626354"/>
                            <a:pt x="44957" y="626453"/>
                            <a:pt x="42797" y="628580"/>
                          </a:cubicBezTo>
                          <a:cubicBezTo>
                            <a:pt x="41921" y="631642"/>
                            <a:pt x="37464" y="636776"/>
                            <a:pt x="37447" y="640617"/>
                          </a:cubicBezTo>
                          <a:cubicBezTo>
                            <a:pt x="29232" y="644189"/>
                            <a:pt x="24261" y="644909"/>
                            <a:pt x="17386" y="648642"/>
                          </a:cubicBezTo>
                          <a:cubicBezTo>
                            <a:pt x="11906" y="656837"/>
                            <a:pt x="5683" y="658531"/>
                            <a:pt x="0" y="667365"/>
                          </a:cubicBezTo>
                          <a:cubicBezTo>
                            <a:pt x="3106" y="676609"/>
                            <a:pt x="3055" y="682107"/>
                            <a:pt x="5349" y="690101"/>
                          </a:cubicBezTo>
                          <a:cubicBezTo>
                            <a:pt x="13126" y="688122"/>
                            <a:pt x="18693" y="689344"/>
                            <a:pt x="30760" y="684752"/>
                          </a:cubicBezTo>
                          <a:cubicBezTo>
                            <a:pt x="38212" y="691673"/>
                            <a:pt x="41206" y="703525"/>
                            <a:pt x="45471" y="710162"/>
                          </a:cubicBezTo>
                          <a:cubicBezTo>
                            <a:pt x="50694" y="723745"/>
                            <a:pt x="39949" y="748169"/>
                            <a:pt x="45471" y="760984"/>
                          </a:cubicBezTo>
                          <a:cubicBezTo>
                            <a:pt x="45787" y="772884"/>
                            <a:pt x="38824" y="786175"/>
                            <a:pt x="40122" y="795756"/>
                          </a:cubicBezTo>
                          <a:cubicBezTo>
                            <a:pt x="55173" y="789009"/>
                            <a:pt x="66280" y="793189"/>
                            <a:pt x="73557" y="789069"/>
                          </a:cubicBezTo>
                          <a:cubicBezTo>
                            <a:pt x="79659" y="793203"/>
                            <a:pt x="82156" y="798164"/>
                            <a:pt x="86931" y="799768"/>
                          </a:cubicBezTo>
                          <a:cubicBezTo>
                            <a:pt x="85178" y="794395"/>
                            <a:pt x="90977" y="787051"/>
                            <a:pt x="89606" y="774358"/>
                          </a:cubicBezTo>
                          <a:cubicBezTo>
                            <a:pt x="98070" y="773054"/>
                            <a:pt x="103155" y="772808"/>
                            <a:pt x="111004" y="771683"/>
                          </a:cubicBezTo>
                          <a:cubicBezTo>
                            <a:pt x="117162" y="774021"/>
                            <a:pt x="123281" y="778253"/>
                            <a:pt x="128391" y="778370"/>
                          </a:cubicBezTo>
                          <a:cubicBezTo>
                            <a:pt x="129882" y="782697"/>
                            <a:pt x="129455" y="784260"/>
                            <a:pt x="131066" y="787732"/>
                          </a:cubicBezTo>
                          <a:cubicBezTo>
                            <a:pt x="156518" y="783908"/>
                            <a:pt x="158906" y="789951"/>
                            <a:pt x="184562" y="786394"/>
                          </a:cubicBezTo>
                          <a:cubicBezTo>
                            <a:pt x="187821" y="786013"/>
                            <a:pt x="191648" y="789421"/>
                            <a:pt x="197936" y="791744"/>
                          </a:cubicBezTo>
                          <a:cubicBezTo>
                            <a:pt x="204432" y="789377"/>
                            <a:pt x="218977" y="791178"/>
                            <a:pt x="228696" y="786394"/>
                          </a:cubicBezTo>
                          <a:cubicBezTo>
                            <a:pt x="238007" y="785156"/>
                            <a:pt x="246669" y="788713"/>
                            <a:pt x="255444" y="787732"/>
                          </a:cubicBezTo>
                          <a:cubicBezTo>
                            <a:pt x="255016" y="782824"/>
                            <a:pt x="259912" y="778059"/>
                            <a:pt x="260794" y="770346"/>
                          </a:cubicBezTo>
                          <a:cubicBezTo>
                            <a:pt x="267864" y="764072"/>
                            <a:pt x="271889" y="763671"/>
                            <a:pt x="276843" y="759646"/>
                          </a:cubicBezTo>
                          <a:cubicBezTo>
                            <a:pt x="282721" y="758145"/>
                            <a:pt x="292692" y="760614"/>
                            <a:pt x="304929" y="760984"/>
                          </a:cubicBezTo>
                          <a:cubicBezTo>
                            <a:pt x="306419" y="764247"/>
                            <a:pt x="305254" y="770362"/>
                            <a:pt x="307603" y="774358"/>
                          </a:cubicBezTo>
                          <a:cubicBezTo>
                            <a:pt x="315262" y="772557"/>
                            <a:pt x="321035" y="775382"/>
                            <a:pt x="329002" y="775695"/>
                          </a:cubicBezTo>
                          <a:cubicBezTo>
                            <a:pt x="330769" y="779337"/>
                            <a:pt x="331872" y="786411"/>
                            <a:pt x="334352" y="789069"/>
                          </a:cubicBezTo>
                          <a:cubicBezTo>
                            <a:pt x="342028" y="790143"/>
                            <a:pt x="345124" y="793015"/>
                            <a:pt x="351738" y="794419"/>
                          </a:cubicBezTo>
                          <a:cubicBezTo>
                            <a:pt x="353898" y="797516"/>
                            <a:pt x="355070" y="803816"/>
                            <a:pt x="358425" y="806455"/>
                          </a:cubicBezTo>
                          <a:cubicBezTo>
                            <a:pt x="365542" y="809282"/>
                            <a:pt x="367953" y="811353"/>
                            <a:pt x="375811" y="814480"/>
                          </a:cubicBezTo>
                          <a:cubicBezTo>
                            <a:pt x="375645" y="809804"/>
                            <a:pt x="375818" y="804018"/>
                            <a:pt x="375811" y="798431"/>
                          </a:cubicBezTo>
                          <a:cubicBezTo>
                            <a:pt x="384391" y="795819"/>
                            <a:pt x="387843" y="797116"/>
                            <a:pt x="394535" y="793081"/>
                          </a:cubicBezTo>
                          <a:cubicBezTo>
                            <a:pt x="400936" y="796742"/>
                            <a:pt x="404848" y="802126"/>
                            <a:pt x="410584" y="803781"/>
                          </a:cubicBezTo>
                          <a:cubicBezTo>
                            <a:pt x="411358" y="806391"/>
                            <a:pt x="409897" y="808402"/>
                            <a:pt x="410584" y="810468"/>
                          </a:cubicBezTo>
                          <a:cubicBezTo>
                            <a:pt x="418706" y="808847"/>
                            <a:pt x="426683" y="811773"/>
                            <a:pt x="431982" y="810468"/>
                          </a:cubicBezTo>
                          <a:cubicBezTo>
                            <a:pt x="434888" y="805881"/>
                            <a:pt x="440324" y="804405"/>
                            <a:pt x="445356" y="797094"/>
                          </a:cubicBezTo>
                          <a:cubicBezTo>
                            <a:pt x="448995" y="796423"/>
                            <a:pt x="451095" y="797103"/>
                            <a:pt x="454718" y="797094"/>
                          </a:cubicBezTo>
                          <a:cubicBezTo>
                            <a:pt x="458147" y="799069"/>
                            <a:pt x="461673" y="802923"/>
                            <a:pt x="465418" y="805118"/>
                          </a:cubicBezTo>
                          <a:cubicBezTo>
                            <a:pt x="467649" y="798414"/>
                            <a:pt x="470286" y="793342"/>
                            <a:pt x="470767" y="789069"/>
                          </a:cubicBezTo>
                          <a:cubicBezTo>
                            <a:pt x="476484" y="783260"/>
                            <a:pt x="481067" y="783485"/>
                            <a:pt x="486816" y="778370"/>
                          </a:cubicBezTo>
                          <a:cubicBezTo>
                            <a:pt x="495771" y="779011"/>
                            <a:pt x="497109" y="781513"/>
                            <a:pt x="506877" y="783720"/>
                          </a:cubicBezTo>
                          <a:cubicBezTo>
                            <a:pt x="505988" y="778009"/>
                            <a:pt x="508696" y="769350"/>
                            <a:pt x="508215" y="759646"/>
                          </a:cubicBezTo>
                          <a:cubicBezTo>
                            <a:pt x="516434" y="751391"/>
                            <a:pt x="520471" y="750275"/>
                            <a:pt x="526938" y="744935"/>
                          </a:cubicBezTo>
                          <a:cubicBezTo>
                            <a:pt x="532497" y="743636"/>
                            <a:pt x="537254" y="746301"/>
                            <a:pt x="545662" y="744935"/>
                          </a:cubicBezTo>
                          <a:cubicBezTo>
                            <a:pt x="543221" y="763458"/>
                            <a:pt x="536017" y="775785"/>
                            <a:pt x="536300" y="785057"/>
                          </a:cubicBezTo>
                          <a:cubicBezTo>
                            <a:pt x="541295" y="789246"/>
                            <a:pt x="544483" y="794658"/>
                            <a:pt x="551012" y="799768"/>
                          </a:cubicBezTo>
                          <a:cubicBezTo>
                            <a:pt x="566816" y="795637"/>
                            <a:pt x="581166" y="803691"/>
                            <a:pt x="599158" y="797094"/>
                          </a:cubicBezTo>
                          <a:cubicBezTo>
                            <a:pt x="599530" y="800645"/>
                            <a:pt x="598337" y="803290"/>
                            <a:pt x="597821" y="807793"/>
                          </a:cubicBezTo>
                          <a:cubicBezTo>
                            <a:pt x="599580" y="810604"/>
                            <a:pt x="601815" y="816331"/>
                            <a:pt x="604508" y="818492"/>
                          </a:cubicBezTo>
                          <a:cubicBezTo>
                            <a:pt x="607935" y="826372"/>
                            <a:pt x="606389" y="833138"/>
                            <a:pt x="609858" y="845240"/>
                          </a:cubicBezTo>
                          <a:cubicBezTo>
                            <a:pt x="609181" y="848817"/>
                            <a:pt x="605689" y="850505"/>
                            <a:pt x="604508" y="855940"/>
                          </a:cubicBezTo>
                          <a:cubicBezTo>
                            <a:pt x="601938" y="856225"/>
                            <a:pt x="599840" y="853950"/>
                            <a:pt x="595146" y="853265"/>
                          </a:cubicBezTo>
                          <a:cubicBezTo>
                            <a:pt x="592999" y="859780"/>
                            <a:pt x="587292" y="866209"/>
                            <a:pt x="587122" y="871988"/>
                          </a:cubicBezTo>
                          <a:cubicBezTo>
                            <a:pt x="588152" y="875064"/>
                            <a:pt x="586731" y="879472"/>
                            <a:pt x="587122" y="882688"/>
                          </a:cubicBezTo>
                          <a:cubicBezTo>
                            <a:pt x="585640" y="884919"/>
                            <a:pt x="580007" y="887033"/>
                            <a:pt x="577760" y="890712"/>
                          </a:cubicBezTo>
                          <a:cubicBezTo>
                            <a:pt x="582132" y="894847"/>
                            <a:pt x="582759" y="896721"/>
                            <a:pt x="587122" y="901411"/>
                          </a:cubicBezTo>
                          <a:cubicBezTo>
                            <a:pt x="587426" y="906556"/>
                            <a:pt x="582266" y="913662"/>
                            <a:pt x="581772" y="920135"/>
                          </a:cubicBezTo>
                          <a:cubicBezTo>
                            <a:pt x="587685" y="924363"/>
                            <a:pt x="594777" y="938346"/>
                            <a:pt x="601833" y="941534"/>
                          </a:cubicBezTo>
                          <a:cubicBezTo>
                            <a:pt x="606716" y="939837"/>
                            <a:pt x="612956" y="943441"/>
                            <a:pt x="617882" y="941534"/>
                          </a:cubicBezTo>
                          <a:cubicBezTo>
                            <a:pt x="627954" y="935585"/>
                            <a:pt x="643291" y="927504"/>
                            <a:pt x="649980" y="922810"/>
                          </a:cubicBezTo>
                          <a:cubicBezTo>
                            <a:pt x="658332" y="921175"/>
                            <a:pt x="659815" y="923265"/>
                            <a:pt x="667366" y="922810"/>
                          </a:cubicBezTo>
                          <a:cubicBezTo>
                            <a:pt x="667097" y="913006"/>
                            <a:pt x="668518" y="912287"/>
                            <a:pt x="667366" y="902749"/>
                          </a:cubicBezTo>
                          <a:cubicBezTo>
                            <a:pt x="678819" y="891700"/>
                            <a:pt x="685274" y="889266"/>
                            <a:pt x="695452" y="881350"/>
                          </a:cubicBezTo>
                          <a:cubicBezTo>
                            <a:pt x="707141" y="877353"/>
                            <a:pt x="711158" y="881412"/>
                            <a:pt x="719525" y="877338"/>
                          </a:cubicBezTo>
                          <a:cubicBezTo>
                            <a:pt x="727829" y="870472"/>
                            <a:pt x="742273" y="861746"/>
                            <a:pt x="750286" y="853265"/>
                          </a:cubicBezTo>
                          <a:cubicBezTo>
                            <a:pt x="753360" y="852420"/>
                            <a:pt x="757917" y="854818"/>
                            <a:pt x="764997" y="853265"/>
                          </a:cubicBezTo>
                          <a:cubicBezTo>
                            <a:pt x="764955" y="850469"/>
                            <a:pt x="768137" y="847352"/>
                            <a:pt x="769009" y="843903"/>
                          </a:cubicBezTo>
                          <a:cubicBezTo>
                            <a:pt x="773222" y="841564"/>
                            <a:pt x="775725" y="840608"/>
                            <a:pt x="779708" y="838553"/>
                          </a:cubicBezTo>
                          <a:cubicBezTo>
                            <a:pt x="783653" y="839213"/>
                            <a:pt x="786666" y="842882"/>
                            <a:pt x="790408" y="843903"/>
                          </a:cubicBezTo>
                          <a:cubicBezTo>
                            <a:pt x="791062" y="847634"/>
                            <a:pt x="789891" y="848119"/>
                            <a:pt x="790408" y="851927"/>
                          </a:cubicBezTo>
                          <a:cubicBezTo>
                            <a:pt x="793360" y="855864"/>
                            <a:pt x="793794" y="862404"/>
                            <a:pt x="797095" y="865301"/>
                          </a:cubicBezTo>
                          <a:cubicBezTo>
                            <a:pt x="801919" y="860659"/>
                            <a:pt x="807533" y="857946"/>
                            <a:pt x="814481" y="851927"/>
                          </a:cubicBezTo>
                          <a:cubicBezTo>
                            <a:pt x="815665" y="849302"/>
                            <a:pt x="818336" y="847209"/>
                            <a:pt x="819831" y="843903"/>
                          </a:cubicBezTo>
                          <a:cubicBezTo>
                            <a:pt x="825301" y="843253"/>
                            <a:pt x="833296" y="845799"/>
                            <a:pt x="837217" y="843903"/>
                          </a:cubicBezTo>
                          <a:cubicBezTo>
                            <a:pt x="838292" y="842671"/>
                            <a:pt x="841015" y="841318"/>
                            <a:pt x="842567" y="838553"/>
                          </a:cubicBezTo>
                          <a:cubicBezTo>
                            <a:pt x="853816" y="836894"/>
                            <a:pt x="860197" y="837835"/>
                            <a:pt x="867977" y="837216"/>
                          </a:cubicBezTo>
                          <a:cubicBezTo>
                            <a:pt x="875191" y="841131"/>
                            <a:pt x="887225" y="849001"/>
                            <a:pt x="894726" y="851927"/>
                          </a:cubicBezTo>
                          <a:cubicBezTo>
                            <a:pt x="904434" y="847193"/>
                            <a:pt x="915052" y="845294"/>
                            <a:pt x="922811" y="838553"/>
                          </a:cubicBezTo>
                          <a:cubicBezTo>
                            <a:pt x="919838" y="829491"/>
                            <a:pt x="920485" y="825899"/>
                            <a:pt x="918799" y="819830"/>
                          </a:cubicBezTo>
                          <a:cubicBezTo>
                            <a:pt x="918860" y="816640"/>
                            <a:pt x="921785" y="812928"/>
                            <a:pt x="921474" y="810468"/>
                          </a:cubicBezTo>
                          <a:cubicBezTo>
                            <a:pt x="933460" y="805023"/>
                            <a:pt x="940467" y="806876"/>
                            <a:pt x="953572" y="799768"/>
                          </a:cubicBezTo>
                          <a:cubicBezTo>
                            <a:pt x="958363" y="792828"/>
                            <a:pt x="969006" y="790526"/>
                            <a:pt x="976308" y="783720"/>
                          </a:cubicBezTo>
                          <a:cubicBezTo>
                            <a:pt x="947811" y="755772"/>
                            <a:pt x="937893" y="732169"/>
                            <a:pt x="918799" y="722199"/>
                          </a:cubicBezTo>
                          <a:cubicBezTo>
                            <a:pt x="909377" y="722871"/>
                            <a:pt x="901383" y="719995"/>
                            <a:pt x="894726" y="722199"/>
                          </a:cubicBezTo>
                          <a:cubicBezTo>
                            <a:pt x="888676" y="719101"/>
                            <a:pt x="882600" y="710561"/>
                            <a:pt x="877339" y="708825"/>
                          </a:cubicBezTo>
                          <a:cubicBezTo>
                            <a:pt x="868489" y="693052"/>
                            <a:pt x="868475" y="687896"/>
                            <a:pt x="859953" y="671377"/>
                          </a:cubicBezTo>
                          <a:cubicBezTo>
                            <a:pt x="848285" y="642020"/>
                            <a:pt x="843289" y="594081"/>
                            <a:pt x="831867" y="565722"/>
                          </a:cubicBezTo>
                          <a:cubicBezTo>
                            <a:pt x="823304" y="509739"/>
                            <a:pt x="831933" y="493780"/>
                            <a:pt x="819831" y="444018"/>
                          </a:cubicBezTo>
                          <a:cubicBezTo>
                            <a:pt x="817879" y="441683"/>
                            <a:pt x="818267" y="439790"/>
                            <a:pt x="817156" y="438669"/>
                          </a:cubicBezTo>
                          <a:cubicBezTo>
                            <a:pt x="815768" y="434437"/>
                            <a:pt x="817579" y="427450"/>
                            <a:pt x="817156" y="423957"/>
                          </a:cubicBezTo>
                          <a:cubicBezTo>
                            <a:pt x="820023" y="368258"/>
                            <a:pt x="825954" y="331227"/>
                            <a:pt x="825180" y="295566"/>
                          </a:cubicBezTo>
                          <a:cubicBezTo>
                            <a:pt x="822316" y="291567"/>
                            <a:pt x="820469" y="282379"/>
                            <a:pt x="817156" y="275505"/>
                          </a:cubicBezTo>
                          <a:cubicBezTo>
                            <a:pt x="822919" y="244208"/>
                            <a:pt x="847820" y="183444"/>
                            <a:pt x="842567" y="145777"/>
                          </a:cubicBezTo>
                          <a:cubicBezTo>
                            <a:pt x="846325" y="138813"/>
                            <a:pt x="851025" y="132867"/>
                            <a:pt x="854603" y="124378"/>
                          </a:cubicBezTo>
                          <a:cubicBezTo>
                            <a:pt x="853544" y="120628"/>
                            <a:pt x="855115" y="114818"/>
                            <a:pt x="854603" y="108329"/>
                          </a:cubicBezTo>
                          <a:cubicBezTo>
                            <a:pt x="855920" y="97891"/>
                            <a:pt x="858701" y="94812"/>
                            <a:pt x="861290" y="82919"/>
                          </a:cubicBezTo>
                          <a:cubicBezTo>
                            <a:pt x="854887" y="95812"/>
                            <a:pt x="842622" y="96712"/>
                            <a:pt x="833205" y="111004"/>
                          </a:cubicBezTo>
                          <a:cubicBezTo>
                            <a:pt x="827718" y="115475"/>
                            <a:pt x="814890" y="122307"/>
                            <a:pt x="807794" y="128391"/>
                          </a:cubicBezTo>
                          <a:cubicBezTo>
                            <a:pt x="800790" y="133881"/>
                            <a:pt x="780547" y="134252"/>
                            <a:pt x="774359" y="140427"/>
                          </a:cubicBezTo>
                          <a:cubicBezTo>
                            <a:pt x="761867" y="139717"/>
                            <a:pt x="754574" y="136370"/>
                            <a:pt x="746273" y="135078"/>
                          </a:cubicBezTo>
                          <a:cubicBezTo>
                            <a:pt x="736492" y="132105"/>
                            <a:pt x="722520" y="121140"/>
                            <a:pt x="712838" y="116354"/>
                          </a:cubicBezTo>
                          <a:cubicBezTo>
                            <a:pt x="710403" y="108392"/>
                            <a:pt x="711209" y="106010"/>
                            <a:pt x="707488" y="97630"/>
                          </a:cubicBezTo>
                          <a:cubicBezTo>
                            <a:pt x="700288" y="94450"/>
                            <a:pt x="694485" y="85161"/>
                            <a:pt x="690102" y="82919"/>
                          </a:cubicBezTo>
                          <a:cubicBezTo>
                            <a:pt x="679429" y="71826"/>
                            <a:pt x="680853" y="63252"/>
                            <a:pt x="672716" y="56171"/>
                          </a:cubicBezTo>
                          <a:cubicBezTo>
                            <a:pt x="666369" y="55683"/>
                            <a:pt x="659210" y="46983"/>
                            <a:pt x="652655" y="46809"/>
                          </a:cubicBezTo>
                          <a:cubicBezTo>
                            <a:pt x="640310" y="48770"/>
                            <a:pt x="621536" y="41436"/>
                            <a:pt x="612532" y="42797"/>
                          </a:cubicBezTo>
                          <a:cubicBezTo>
                            <a:pt x="606988" y="40843"/>
                            <a:pt x="602673" y="33066"/>
                            <a:pt x="592471" y="25410"/>
                          </a:cubicBezTo>
                          <a:cubicBezTo>
                            <a:pt x="580753" y="14382"/>
                            <a:pt x="580537" y="8322"/>
                            <a:pt x="565723" y="0"/>
                          </a:cubicBezTo>
                          <a:cubicBezTo>
                            <a:pt x="562546" y="4503"/>
                            <a:pt x="559005" y="6188"/>
                            <a:pt x="555024" y="12036"/>
                          </a:cubicBezTo>
                          <a:cubicBezTo>
                            <a:pt x="558723" y="18440"/>
                            <a:pt x="558099" y="28742"/>
                            <a:pt x="560374" y="33435"/>
                          </a:cubicBezTo>
                          <a:cubicBezTo>
                            <a:pt x="554828" y="56348"/>
                            <a:pt x="538907" y="70046"/>
                            <a:pt x="526938" y="97630"/>
                          </a:cubicBezTo>
                          <a:cubicBezTo>
                            <a:pt x="524321" y="117047"/>
                            <a:pt x="511600" y="129024"/>
                            <a:pt x="512227" y="147114"/>
                          </a:cubicBezTo>
                          <a:cubicBezTo>
                            <a:pt x="510859" y="150548"/>
                            <a:pt x="506850" y="152713"/>
                            <a:pt x="505540" y="156476"/>
                          </a:cubicBezTo>
                          <a:cubicBezTo>
                            <a:pt x="506759" y="164187"/>
                            <a:pt x="501773" y="172664"/>
                            <a:pt x="501528" y="181887"/>
                          </a:cubicBezTo>
                          <a:cubicBezTo>
                            <a:pt x="502582" y="197427"/>
                            <a:pt x="493315" y="203555"/>
                            <a:pt x="490828" y="224684"/>
                          </a:cubicBezTo>
                          <a:cubicBezTo>
                            <a:pt x="493357" y="230902"/>
                            <a:pt x="490414" y="239081"/>
                            <a:pt x="492166" y="243407"/>
                          </a:cubicBezTo>
                          <a:cubicBezTo>
                            <a:pt x="492329" y="246390"/>
                            <a:pt x="490587" y="249495"/>
                            <a:pt x="490828" y="251432"/>
                          </a:cubicBezTo>
                          <a:cubicBezTo>
                            <a:pt x="493905" y="269849"/>
                            <a:pt x="485119" y="279515"/>
                            <a:pt x="488154" y="288879"/>
                          </a:cubicBezTo>
                          <a:cubicBezTo>
                            <a:pt x="499496" y="294166"/>
                            <a:pt x="504453" y="299042"/>
                            <a:pt x="510889" y="300916"/>
                          </a:cubicBezTo>
                          <a:cubicBezTo>
                            <a:pt x="515343" y="288419"/>
                            <a:pt x="525982" y="280917"/>
                            <a:pt x="530951" y="272830"/>
                          </a:cubicBezTo>
                          <a:cubicBezTo>
                            <a:pt x="539348" y="273231"/>
                            <a:pt x="546719" y="276252"/>
                            <a:pt x="553687" y="275505"/>
                          </a:cubicBezTo>
                          <a:cubicBezTo>
                            <a:pt x="559455" y="271653"/>
                            <a:pt x="571653" y="269625"/>
                            <a:pt x="575085" y="264806"/>
                          </a:cubicBezTo>
                          <a:cubicBezTo>
                            <a:pt x="578555" y="260838"/>
                            <a:pt x="585483" y="258586"/>
                            <a:pt x="591134" y="251432"/>
                          </a:cubicBezTo>
                          <a:cubicBezTo>
                            <a:pt x="600957" y="250820"/>
                            <a:pt x="604616" y="252659"/>
                            <a:pt x="615207" y="251432"/>
                          </a:cubicBezTo>
                          <a:cubicBezTo>
                            <a:pt x="621177" y="252951"/>
                            <a:pt x="625001" y="260014"/>
                            <a:pt x="631256" y="263469"/>
                          </a:cubicBezTo>
                          <a:cubicBezTo>
                            <a:pt x="634652" y="261877"/>
                            <a:pt x="637873" y="263370"/>
                            <a:pt x="640618" y="262131"/>
                          </a:cubicBezTo>
                          <a:cubicBezTo>
                            <a:pt x="641440" y="256650"/>
                            <a:pt x="647493" y="253709"/>
                            <a:pt x="652655" y="244745"/>
                          </a:cubicBezTo>
                          <a:cubicBezTo>
                            <a:pt x="662021" y="240017"/>
                            <a:pt x="664685" y="242634"/>
                            <a:pt x="675391" y="239395"/>
                          </a:cubicBezTo>
                          <a:cubicBezTo>
                            <a:pt x="679876" y="235052"/>
                            <a:pt x="689220" y="230195"/>
                            <a:pt x="692777" y="224684"/>
                          </a:cubicBezTo>
                          <a:cubicBezTo>
                            <a:pt x="693103" y="215031"/>
                            <a:pt x="697306" y="205249"/>
                            <a:pt x="695452" y="193923"/>
                          </a:cubicBezTo>
                          <a:cubicBezTo>
                            <a:pt x="700654" y="192821"/>
                            <a:pt x="705208" y="195582"/>
                            <a:pt x="710163" y="193923"/>
                          </a:cubicBezTo>
                          <a:cubicBezTo>
                            <a:pt x="727046" y="210807"/>
                            <a:pt x="730747" y="219898"/>
                            <a:pt x="744936" y="234046"/>
                          </a:cubicBezTo>
                          <a:cubicBezTo>
                            <a:pt x="748394" y="245134"/>
                            <a:pt x="751739" y="260538"/>
                            <a:pt x="754298" y="268818"/>
                          </a:cubicBezTo>
                          <a:cubicBezTo>
                            <a:pt x="753977" y="275778"/>
                            <a:pt x="753010" y="288761"/>
                            <a:pt x="755635" y="296904"/>
                          </a:cubicBezTo>
                          <a:cubicBezTo>
                            <a:pt x="751837" y="304351"/>
                            <a:pt x="747321" y="308647"/>
                            <a:pt x="740924" y="320977"/>
                          </a:cubicBezTo>
                          <a:cubicBezTo>
                            <a:pt x="746862" y="340651"/>
                            <a:pt x="732441" y="353197"/>
                            <a:pt x="738249" y="379823"/>
                          </a:cubicBezTo>
                          <a:cubicBezTo>
                            <a:pt x="734154" y="402212"/>
                            <a:pt x="724984" y="412439"/>
                            <a:pt x="724875" y="430644"/>
                          </a:cubicBezTo>
                          <a:cubicBezTo>
                            <a:pt x="720623" y="452777"/>
                            <a:pt x="707487" y="463942"/>
                            <a:pt x="704814" y="473441"/>
                          </a:cubicBezTo>
                          <a:cubicBezTo>
                            <a:pt x="694074" y="479439"/>
                            <a:pt x="685009" y="480627"/>
                            <a:pt x="678065" y="485478"/>
                          </a:cubicBezTo>
                          <a:cubicBezTo>
                            <a:pt x="672127" y="484506"/>
                            <a:pt x="662789" y="477249"/>
                            <a:pt x="655330" y="477454"/>
                          </a:cubicBezTo>
                          <a:cubicBezTo>
                            <a:pt x="645665" y="470745"/>
                            <a:pt x="646116" y="462301"/>
                            <a:pt x="636606" y="453380"/>
                          </a:cubicBezTo>
                          <a:cubicBezTo>
                            <a:pt x="626991" y="450551"/>
                            <a:pt x="610971" y="443083"/>
                            <a:pt x="592471" y="438669"/>
                          </a:cubicBezTo>
                          <a:cubicBezTo>
                            <a:pt x="592435" y="431533"/>
                            <a:pt x="595768" y="428139"/>
                            <a:pt x="597821" y="421282"/>
                          </a:cubicBezTo>
                          <a:cubicBezTo>
                            <a:pt x="591089" y="414048"/>
                            <a:pt x="584723" y="401968"/>
                            <a:pt x="580435" y="397209"/>
                          </a:cubicBezTo>
                          <a:cubicBezTo>
                            <a:pt x="576715" y="396932"/>
                            <a:pt x="575703" y="395556"/>
                            <a:pt x="572410" y="394534"/>
                          </a:cubicBezTo>
                          <a:cubicBezTo>
                            <a:pt x="565020" y="391802"/>
                            <a:pt x="558036" y="387044"/>
                            <a:pt x="552349" y="385173"/>
                          </a:cubicBezTo>
                          <a:cubicBezTo>
                            <a:pt x="545483" y="394863"/>
                            <a:pt x="542335" y="396191"/>
                            <a:pt x="537638" y="403896"/>
                          </a:cubicBezTo>
                          <a:cubicBezTo>
                            <a:pt x="537945" y="408949"/>
                            <a:pt x="536435" y="413600"/>
                            <a:pt x="537638" y="421282"/>
                          </a:cubicBezTo>
                          <a:cubicBezTo>
                            <a:pt x="536244" y="424689"/>
                            <a:pt x="534185" y="426421"/>
                            <a:pt x="533625" y="427970"/>
                          </a:cubicBezTo>
                          <a:cubicBezTo>
                            <a:pt x="537481" y="432855"/>
                            <a:pt x="539304" y="436379"/>
                            <a:pt x="541650" y="438669"/>
                          </a:cubicBezTo>
                          <a:cubicBezTo>
                            <a:pt x="541980" y="445404"/>
                            <a:pt x="541164" y="456726"/>
                            <a:pt x="541650" y="464079"/>
                          </a:cubicBezTo>
                          <a:cubicBezTo>
                            <a:pt x="528422" y="484528"/>
                            <a:pt x="515547" y="488817"/>
                            <a:pt x="510889" y="502864"/>
                          </a:cubicBezTo>
                          <a:cubicBezTo>
                            <a:pt x="498021" y="506852"/>
                            <a:pt x="479329" y="508421"/>
                            <a:pt x="470767" y="513564"/>
                          </a:cubicBezTo>
                          <a:cubicBezTo>
                            <a:pt x="459331" y="507761"/>
                            <a:pt x="456301" y="500667"/>
                            <a:pt x="448031" y="498852"/>
                          </a:cubicBezTo>
                          <a:cubicBezTo>
                            <a:pt x="441578" y="482425"/>
                            <a:pt x="437724" y="459525"/>
                            <a:pt x="430645" y="442681"/>
                          </a:cubicBezTo>
                          <a:cubicBezTo>
                            <a:pt x="422027" y="419870"/>
                            <a:pt x="426280" y="368604"/>
                            <a:pt x="414596" y="331676"/>
                          </a:cubicBezTo>
                          <a:cubicBezTo>
                            <a:pt x="411920" y="317895"/>
                            <a:pt x="416183" y="312761"/>
                            <a:pt x="410584" y="298241"/>
                          </a:cubicBezTo>
                          <a:cubicBezTo>
                            <a:pt x="414914" y="282994"/>
                            <a:pt x="417273" y="279105"/>
                            <a:pt x="419946" y="267481"/>
                          </a:cubicBezTo>
                          <a:cubicBezTo>
                            <a:pt x="412868" y="258964"/>
                            <a:pt x="409856" y="247214"/>
                            <a:pt x="406572" y="242070"/>
                          </a:cubicBezTo>
                          <a:cubicBezTo>
                            <a:pt x="399996" y="240859"/>
                            <a:pt x="385477" y="231215"/>
                            <a:pt x="377149" y="228696"/>
                          </a:cubicBezTo>
                          <a:cubicBezTo>
                            <a:pt x="369420" y="230853"/>
                            <a:pt x="355394" y="231595"/>
                            <a:pt x="349063" y="232708"/>
                          </a:cubicBezTo>
                          <a:cubicBezTo>
                            <a:pt x="349300" y="237007"/>
                            <a:pt x="347356" y="242750"/>
                            <a:pt x="347726" y="246082"/>
                          </a:cubicBezTo>
                          <a:cubicBezTo>
                            <a:pt x="344755" y="250173"/>
                            <a:pt x="338467" y="256552"/>
                            <a:pt x="335689" y="260794"/>
                          </a:cubicBezTo>
                          <a:cubicBezTo>
                            <a:pt x="329928" y="262222"/>
                            <a:pt x="323859" y="258095"/>
                            <a:pt x="319640" y="259456"/>
                          </a:cubicBezTo>
                          <a:cubicBezTo>
                            <a:pt x="310252" y="256823"/>
                            <a:pt x="305479" y="250452"/>
                            <a:pt x="292892" y="244745"/>
                          </a:cubicBezTo>
                          <a:cubicBezTo>
                            <a:pt x="291239" y="237018"/>
                            <a:pt x="291125" y="233210"/>
                            <a:pt x="290217" y="228696"/>
                          </a:cubicBezTo>
                          <a:cubicBezTo>
                            <a:pt x="270301" y="219510"/>
                            <a:pt x="269130" y="210759"/>
                            <a:pt x="254107" y="204623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0B1E207D-9E46-E0A2-21F2-02A0B758BEBE}"/>
                </a:ext>
              </a:extLst>
            </p:cNvPr>
            <p:cNvSpPr/>
            <p:nvPr/>
          </p:nvSpPr>
          <p:spPr>
            <a:xfrm>
              <a:off x="943855" y="1015511"/>
              <a:ext cx="1667440" cy="1573668"/>
            </a:xfrm>
            <a:custGeom>
              <a:avLst/>
              <a:gdLst>
                <a:gd name="connsiteX0" fmla="*/ 6663872 w 18526124"/>
                <a:gd name="connsiteY0" fmla="*/ 0 h 17484271"/>
                <a:gd name="connsiteX1" fmla="*/ 6779988 w 18526124"/>
                <a:gd name="connsiteY1" fmla="*/ 217714 h 17484271"/>
                <a:gd name="connsiteX2" fmla="*/ 6939644 w 18526124"/>
                <a:gd name="connsiteY2" fmla="*/ 348342 h 17484271"/>
                <a:gd name="connsiteX3" fmla="*/ 7012212 w 18526124"/>
                <a:gd name="connsiteY3" fmla="*/ 609600 h 17484271"/>
                <a:gd name="connsiteX4" fmla="*/ 7375072 w 18526124"/>
                <a:gd name="connsiteY4" fmla="*/ 798285 h 17484271"/>
                <a:gd name="connsiteX5" fmla="*/ 8318500 w 18526124"/>
                <a:gd name="connsiteY5" fmla="*/ 2061028 h 17484271"/>
                <a:gd name="connsiteX6" fmla="*/ 8405588 w 18526124"/>
                <a:gd name="connsiteY6" fmla="*/ 2133600 h 17484271"/>
                <a:gd name="connsiteX7" fmla="*/ 8536212 w 18526124"/>
                <a:gd name="connsiteY7" fmla="*/ 2423885 h 17484271"/>
                <a:gd name="connsiteX8" fmla="*/ 8594272 w 18526124"/>
                <a:gd name="connsiteY8" fmla="*/ 2496457 h 17484271"/>
                <a:gd name="connsiteX9" fmla="*/ 8637812 w 18526124"/>
                <a:gd name="connsiteY9" fmla="*/ 2685142 h 17484271"/>
                <a:gd name="connsiteX10" fmla="*/ 8841012 w 18526124"/>
                <a:gd name="connsiteY10" fmla="*/ 2830285 h 17484271"/>
                <a:gd name="connsiteX11" fmla="*/ 8928100 w 18526124"/>
                <a:gd name="connsiteY11" fmla="*/ 3004458 h 17484271"/>
                <a:gd name="connsiteX12" fmla="*/ 9232900 w 18526124"/>
                <a:gd name="connsiteY12" fmla="*/ 3556000 h 17484271"/>
                <a:gd name="connsiteX13" fmla="*/ 9668328 w 18526124"/>
                <a:gd name="connsiteY13" fmla="*/ 3889830 h 17484271"/>
                <a:gd name="connsiteX14" fmla="*/ 9929588 w 18526124"/>
                <a:gd name="connsiteY14" fmla="*/ 4281714 h 17484271"/>
                <a:gd name="connsiteX15" fmla="*/ 10960100 w 18526124"/>
                <a:gd name="connsiteY15" fmla="*/ 5036457 h 17484271"/>
                <a:gd name="connsiteX16" fmla="*/ 11061700 w 18526124"/>
                <a:gd name="connsiteY16" fmla="*/ 5239657 h 17484271"/>
                <a:gd name="connsiteX17" fmla="*/ 11961588 w 18526124"/>
                <a:gd name="connsiteY17" fmla="*/ 5747657 h 17484271"/>
                <a:gd name="connsiteX18" fmla="*/ 13761356 w 18526124"/>
                <a:gd name="connsiteY18" fmla="*/ 6183085 h 17484271"/>
                <a:gd name="connsiteX19" fmla="*/ 13790388 w 18526124"/>
                <a:gd name="connsiteY19" fmla="*/ 6473371 h 17484271"/>
                <a:gd name="connsiteX20" fmla="*/ 13906500 w 18526124"/>
                <a:gd name="connsiteY20" fmla="*/ 6560457 h 17484271"/>
                <a:gd name="connsiteX21" fmla="*/ 13993588 w 18526124"/>
                <a:gd name="connsiteY21" fmla="*/ 6749142 h 17484271"/>
                <a:gd name="connsiteX22" fmla="*/ 14937012 w 18526124"/>
                <a:gd name="connsiteY22" fmla="*/ 7010400 h 17484271"/>
                <a:gd name="connsiteX23" fmla="*/ 15488556 w 18526124"/>
                <a:gd name="connsiteY23" fmla="*/ 6923314 h 17484271"/>
                <a:gd name="connsiteX24" fmla="*/ 15807872 w 18526124"/>
                <a:gd name="connsiteY24" fmla="*/ 6473371 h 17484271"/>
                <a:gd name="connsiteX25" fmla="*/ 16083644 w 18526124"/>
                <a:gd name="connsiteY25" fmla="*/ 6284686 h 17484271"/>
                <a:gd name="connsiteX26" fmla="*/ 16112672 w 18526124"/>
                <a:gd name="connsiteY26" fmla="*/ 6197600 h 17484271"/>
                <a:gd name="connsiteX27" fmla="*/ 16591644 w 18526124"/>
                <a:gd name="connsiteY27" fmla="*/ 5776686 h 17484271"/>
                <a:gd name="connsiteX28" fmla="*/ 16707756 w 18526124"/>
                <a:gd name="connsiteY28" fmla="*/ 5515428 h 17484271"/>
                <a:gd name="connsiteX29" fmla="*/ 17027072 w 18526124"/>
                <a:gd name="connsiteY29" fmla="*/ 5109028 h 17484271"/>
                <a:gd name="connsiteX30" fmla="*/ 17085128 w 18526124"/>
                <a:gd name="connsiteY30" fmla="*/ 5138059 h 17484271"/>
                <a:gd name="connsiteX31" fmla="*/ 17128672 w 18526124"/>
                <a:gd name="connsiteY31" fmla="*/ 5471885 h 17484271"/>
                <a:gd name="connsiteX32" fmla="*/ 17041588 w 18526124"/>
                <a:gd name="connsiteY32" fmla="*/ 5660571 h 17484271"/>
                <a:gd name="connsiteX33" fmla="*/ 17012556 w 18526124"/>
                <a:gd name="connsiteY33" fmla="*/ 5907314 h 17484271"/>
                <a:gd name="connsiteX34" fmla="*/ 16881928 w 18526124"/>
                <a:gd name="connsiteY34" fmla="*/ 6066972 h 17484271"/>
                <a:gd name="connsiteX35" fmla="*/ 16722272 w 18526124"/>
                <a:gd name="connsiteY35" fmla="*/ 6386285 h 17484271"/>
                <a:gd name="connsiteX36" fmla="*/ 16315872 w 18526124"/>
                <a:gd name="connsiteY36" fmla="*/ 6937829 h 17484271"/>
                <a:gd name="connsiteX37" fmla="*/ 16315872 w 18526124"/>
                <a:gd name="connsiteY37" fmla="*/ 7184572 h 17484271"/>
                <a:gd name="connsiteX38" fmla="*/ 16243300 w 18526124"/>
                <a:gd name="connsiteY38" fmla="*/ 7416801 h 17484271"/>
                <a:gd name="connsiteX39" fmla="*/ 16455304 w 18526124"/>
                <a:gd name="connsiteY39" fmla="*/ 8092564 h 17484271"/>
                <a:gd name="connsiteX40" fmla="*/ 16630652 w 18526124"/>
                <a:gd name="connsiteY40" fmla="*/ 8206921 h 17484271"/>
                <a:gd name="connsiteX41" fmla="*/ 16630652 w 18526124"/>
                <a:gd name="connsiteY41" fmla="*/ 8330746 h 17484271"/>
                <a:gd name="connsiteX42" fmla="*/ 16725900 w 18526124"/>
                <a:gd name="connsiteY42" fmla="*/ 8435521 h 17484271"/>
                <a:gd name="connsiteX43" fmla="*/ 16735424 w 18526124"/>
                <a:gd name="connsiteY43" fmla="*/ 8721271 h 17484271"/>
                <a:gd name="connsiteX44" fmla="*/ 16878300 w 18526124"/>
                <a:gd name="connsiteY44" fmla="*/ 8940346 h 17484271"/>
                <a:gd name="connsiteX45" fmla="*/ 17059276 w 18526124"/>
                <a:gd name="connsiteY45" fmla="*/ 9397546 h 17484271"/>
                <a:gd name="connsiteX46" fmla="*/ 17211676 w 18526124"/>
                <a:gd name="connsiteY46" fmla="*/ 9540421 h 17484271"/>
                <a:gd name="connsiteX47" fmla="*/ 17268824 w 18526124"/>
                <a:gd name="connsiteY47" fmla="*/ 9635671 h 17484271"/>
                <a:gd name="connsiteX48" fmla="*/ 17535524 w 18526124"/>
                <a:gd name="connsiteY48" fmla="*/ 9711871 h 17484271"/>
                <a:gd name="connsiteX49" fmla="*/ 17649824 w 18526124"/>
                <a:gd name="connsiteY49" fmla="*/ 9521371 h 17484271"/>
                <a:gd name="connsiteX50" fmla="*/ 17811748 w 18526124"/>
                <a:gd name="connsiteY50" fmla="*/ 9454696 h 17484271"/>
                <a:gd name="connsiteX51" fmla="*/ 17859376 w 18526124"/>
                <a:gd name="connsiteY51" fmla="*/ 9368971 h 17484271"/>
                <a:gd name="connsiteX52" fmla="*/ 17983200 w 18526124"/>
                <a:gd name="connsiteY52" fmla="*/ 9292771 h 17484271"/>
                <a:gd name="connsiteX53" fmla="*/ 18078452 w 18526124"/>
                <a:gd name="connsiteY53" fmla="*/ 9178471 h 17484271"/>
                <a:gd name="connsiteX54" fmla="*/ 18278476 w 18526124"/>
                <a:gd name="connsiteY54" fmla="*/ 9235621 h 17484271"/>
                <a:gd name="connsiteX55" fmla="*/ 18364200 w 18526124"/>
                <a:gd name="connsiteY55" fmla="*/ 9149896 h 17484271"/>
                <a:gd name="connsiteX56" fmla="*/ 18526124 w 18526124"/>
                <a:gd name="connsiteY56" fmla="*/ 9187996 h 17484271"/>
                <a:gd name="connsiteX57" fmla="*/ 18488024 w 18526124"/>
                <a:gd name="connsiteY57" fmla="*/ 9273721 h 17484271"/>
                <a:gd name="connsiteX58" fmla="*/ 18354676 w 18526124"/>
                <a:gd name="connsiteY58" fmla="*/ 9397546 h 17484271"/>
                <a:gd name="connsiteX59" fmla="*/ 18278476 w 18526124"/>
                <a:gd name="connsiteY59" fmla="*/ 9416596 h 17484271"/>
                <a:gd name="connsiteX60" fmla="*/ 18097500 w 18526124"/>
                <a:gd name="connsiteY60" fmla="*/ 9521371 h 17484271"/>
                <a:gd name="connsiteX61" fmla="*/ 18040348 w 18526124"/>
                <a:gd name="connsiteY61" fmla="*/ 9473746 h 17484271"/>
                <a:gd name="connsiteX62" fmla="*/ 17973676 w 18526124"/>
                <a:gd name="connsiteY62" fmla="*/ 9483271 h 17484271"/>
                <a:gd name="connsiteX63" fmla="*/ 17830800 w 18526124"/>
                <a:gd name="connsiteY63" fmla="*/ 9645196 h 17484271"/>
                <a:gd name="connsiteX64" fmla="*/ 17735548 w 18526124"/>
                <a:gd name="connsiteY64" fmla="*/ 9816646 h 17484271"/>
                <a:gd name="connsiteX65" fmla="*/ 17735548 w 18526124"/>
                <a:gd name="connsiteY65" fmla="*/ 9959521 h 17484271"/>
                <a:gd name="connsiteX66" fmla="*/ 17668876 w 18526124"/>
                <a:gd name="connsiteY66" fmla="*/ 10016671 h 17484271"/>
                <a:gd name="connsiteX67" fmla="*/ 17573624 w 18526124"/>
                <a:gd name="connsiteY67" fmla="*/ 10083346 h 17484271"/>
                <a:gd name="connsiteX68" fmla="*/ 17335500 w 18526124"/>
                <a:gd name="connsiteY68" fmla="*/ 10026196 h 17484271"/>
                <a:gd name="connsiteX69" fmla="*/ 16983076 w 18526124"/>
                <a:gd name="connsiteY69" fmla="*/ 10092871 h 17484271"/>
                <a:gd name="connsiteX70" fmla="*/ 16840200 w 18526124"/>
                <a:gd name="connsiteY70" fmla="*/ 10121446 h 17484271"/>
                <a:gd name="connsiteX71" fmla="*/ 16668748 w 18526124"/>
                <a:gd name="connsiteY71" fmla="*/ 10273846 h 17484271"/>
                <a:gd name="connsiteX72" fmla="*/ 16611600 w 18526124"/>
                <a:gd name="connsiteY72" fmla="*/ 10283371 h 17484271"/>
                <a:gd name="connsiteX73" fmla="*/ 16525876 w 18526124"/>
                <a:gd name="connsiteY73" fmla="*/ 10178596 h 17484271"/>
                <a:gd name="connsiteX74" fmla="*/ 16363948 w 18526124"/>
                <a:gd name="connsiteY74" fmla="*/ 10283371 h 17484271"/>
                <a:gd name="connsiteX75" fmla="*/ 16363948 w 18526124"/>
                <a:gd name="connsiteY75" fmla="*/ 10464346 h 17484271"/>
                <a:gd name="connsiteX76" fmla="*/ 16287748 w 18526124"/>
                <a:gd name="connsiteY76" fmla="*/ 10531021 h 17484271"/>
                <a:gd name="connsiteX77" fmla="*/ 16278224 w 18526124"/>
                <a:gd name="connsiteY77" fmla="*/ 10616746 h 17484271"/>
                <a:gd name="connsiteX78" fmla="*/ 16125824 w 18526124"/>
                <a:gd name="connsiteY78" fmla="*/ 10711996 h 17484271"/>
                <a:gd name="connsiteX79" fmla="*/ 16097252 w 18526124"/>
                <a:gd name="connsiteY79" fmla="*/ 10826296 h 17484271"/>
                <a:gd name="connsiteX80" fmla="*/ 15916276 w 18526124"/>
                <a:gd name="connsiteY80" fmla="*/ 10921546 h 17484271"/>
                <a:gd name="connsiteX81" fmla="*/ 15621000 w 18526124"/>
                <a:gd name="connsiteY81" fmla="*/ 10845346 h 17484271"/>
                <a:gd name="connsiteX82" fmla="*/ 15525748 w 18526124"/>
                <a:gd name="connsiteY82" fmla="*/ 10702471 h 17484271"/>
                <a:gd name="connsiteX83" fmla="*/ 15544800 w 18526124"/>
                <a:gd name="connsiteY83" fmla="*/ 10607221 h 17484271"/>
                <a:gd name="connsiteX84" fmla="*/ 15392400 w 18526124"/>
                <a:gd name="connsiteY84" fmla="*/ 10578646 h 17484271"/>
                <a:gd name="connsiteX85" fmla="*/ 15297148 w 18526124"/>
                <a:gd name="connsiteY85" fmla="*/ 10664371 h 17484271"/>
                <a:gd name="connsiteX86" fmla="*/ 15182852 w 18526124"/>
                <a:gd name="connsiteY86" fmla="*/ 10959646 h 17484271"/>
                <a:gd name="connsiteX87" fmla="*/ 15411452 w 18526124"/>
                <a:gd name="connsiteY87" fmla="*/ 11112046 h 17484271"/>
                <a:gd name="connsiteX88" fmla="*/ 15001876 w 18526124"/>
                <a:gd name="connsiteY88" fmla="*/ 11064421 h 17484271"/>
                <a:gd name="connsiteX89" fmla="*/ 14678024 w 18526124"/>
                <a:gd name="connsiteY89" fmla="*/ 11007271 h 17484271"/>
                <a:gd name="connsiteX90" fmla="*/ 14420852 w 18526124"/>
                <a:gd name="connsiteY90" fmla="*/ 11092996 h 17484271"/>
                <a:gd name="connsiteX91" fmla="*/ 14116052 w 18526124"/>
                <a:gd name="connsiteY91" fmla="*/ 10978696 h 17484271"/>
                <a:gd name="connsiteX92" fmla="*/ 14116052 w 18526124"/>
                <a:gd name="connsiteY92" fmla="*/ 10892971 h 17484271"/>
                <a:gd name="connsiteX93" fmla="*/ 13935076 w 18526124"/>
                <a:gd name="connsiteY93" fmla="*/ 10807246 h 17484271"/>
                <a:gd name="connsiteX94" fmla="*/ 13430252 w 18526124"/>
                <a:gd name="connsiteY94" fmla="*/ 10892971 h 17484271"/>
                <a:gd name="connsiteX95" fmla="*/ 12439616 w 18526124"/>
                <a:gd name="connsiteY95" fmla="*/ 11624373 h 17484271"/>
                <a:gd name="connsiteX96" fmla="*/ 12439652 w 18526124"/>
                <a:gd name="connsiteY96" fmla="*/ 11626396 h 17484271"/>
                <a:gd name="connsiteX97" fmla="*/ 11706224 w 18526124"/>
                <a:gd name="connsiteY97" fmla="*/ 12293146 h 17484271"/>
                <a:gd name="connsiteX98" fmla="*/ 10982324 w 18526124"/>
                <a:gd name="connsiteY98" fmla="*/ 13464721 h 17484271"/>
                <a:gd name="connsiteX99" fmla="*/ 10868024 w 18526124"/>
                <a:gd name="connsiteY99" fmla="*/ 14026696 h 17484271"/>
                <a:gd name="connsiteX100" fmla="*/ 10925176 w 18526124"/>
                <a:gd name="connsiteY100" fmla="*/ 14245771 h 17484271"/>
                <a:gd name="connsiteX101" fmla="*/ 10858500 w 18526124"/>
                <a:gd name="connsiteY101" fmla="*/ 14855371 h 17484271"/>
                <a:gd name="connsiteX102" fmla="*/ 10668000 w 18526124"/>
                <a:gd name="connsiteY102" fmla="*/ 15064921 h 17484271"/>
                <a:gd name="connsiteX103" fmla="*/ 10677524 w 18526124"/>
                <a:gd name="connsiteY103" fmla="*/ 15350671 h 17484271"/>
                <a:gd name="connsiteX104" fmla="*/ 10544176 w 18526124"/>
                <a:gd name="connsiteY104" fmla="*/ 15169696 h 17484271"/>
                <a:gd name="connsiteX105" fmla="*/ 10439400 w 18526124"/>
                <a:gd name="connsiteY105" fmla="*/ 15083971 h 17484271"/>
                <a:gd name="connsiteX106" fmla="*/ 10353676 w 18526124"/>
                <a:gd name="connsiteY106" fmla="*/ 14883946 h 17484271"/>
                <a:gd name="connsiteX107" fmla="*/ 9915524 w 18526124"/>
                <a:gd name="connsiteY107" fmla="*/ 14607721 h 17484271"/>
                <a:gd name="connsiteX108" fmla="*/ 9839324 w 18526124"/>
                <a:gd name="connsiteY108" fmla="*/ 14464846 h 17484271"/>
                <a:gd name="connsiteX109" fmla="*/ 9334500 w 18526124"/>
                <a:gd name="connsiteY109" fmla="*/ 14379121 h 17484271"/>
                <a:gd name="connsiteX110" fmla="*/ 9096376 w 18526124"/>
                <a:gd name="connsiteY110" fmla="*/ 14217196 h 17484271"/>
                <a:gd name="connsiteX111" fmla="*/ 8867776 w 18526124"/>
                <a:gd name="connsiteY111" fmla="*/ 14169571 h 17484271"/>
                <a:gd name="connsiteX112" fmla="*/ 8715376 w 18526124"/>
                <a:gd name="connsiteY112" fmla="*/ 14007646 h 17484271"/>
                <a:gd name="connsiteX113" fmla="*/ 8191500 w 18526124"/>
                <a:gd name="connsiteY113" fmla="*/ 13759996 h 17484271"/>
                <a:gd name="connsiteX114" fmla="*/ 7620000 w 18526124"/>
                <a:gd name="connsiteY114" fmla="*/ 13388521 h 17484271"/>
                <a:gd name="connsiteX115" fmla="*/ 7400924 w 18526124"/>
                <a:gd name="connsiteY115" fmla="*/ 13064671 h 17484271"/>
                <a:gd name="connsiteX116" fmla="*/ 7000876 w 18526124"/>
                <a:gd name="connsiteY116" fmla="*/ 13007521 h 17484271"/>
                <a:gd name="connsiteX117" fmla="*/ 6896100 w 18526124"/>
                <a:gd name="connsiteY117" fmla="*/ 13007521 h 17484271"/>
                <a:gd name="connsiteX118" fmla="*/ 6543676 w 18526124"/>
                <a:gd name="connsiteY118" fmla="*/ 12588421 h 17484271"/>
                <a:gd name="connsiteX119" fmla="*/ 5789984 w 18526124"/>
                <a:gd name="connsiteY119" fmla="*/ 12371735 h 17484271"/>
                <a:gd name="connsiteX120" fmla="*/ 4991100 w 18526124"/>
                <a:gd name="connsiteY120" fmla="*/ 12607471 h 17484271"/>
                <a:gd name="connsiteX121" fmla="*/ 4352924 w 18526124"/>
                <a:gd name="connsiteY121" fmla="*/ 13131346 h 17484271"/>
                <a:gd name="connsiteX122" fmla="*/ 4219576 w 18526124"/>
                <a:gd name="connsiteY122" fmla="*/ 13159921 h 17484271"/>
                <a:gd name="connsiteX123" fmla="*/ 3781424 w 18526124"/>
                <a:gd name="connsiteY123" fmla="*/ 13721896 h 17484271"/>
                <a:gd name="connsiteX124" fmla="*/ 3629024 w 18526124"/>
                <a:gd name="connsiteY124" fmla="*/ 13683796 h 17484271"/>
                <a:gd name="connsiteX125" fmla="*/ 3505200 w 18526124"/>
                <a:gd name="connsiteY125" fmla="*/ 13417096 h 17484271"/>
                <a:gd name="connsiteX126" fmla="*/ 3409948 w 18526124"/>
                <a:gd name="connsiteY126" fmla="*/ 13064671 h 17484271"/>
                <a:gd name="connsiteX127" fmla="*/ 3048000 w 18526124"/>
                <a:gd name="connsiteY127" fmla="*/ 12902746 h 17484271"/>
                <a:gd name="connsiteX128" fmla="*/ 3086100 w 18526124"/>
                <a:gd name="connsiteY128" fmla="*/ 12759871 h 17484271"/>
                <a:gd name="connsiteX129" fmla="*/ 2752724 w 18526124"/>
                <a:gd name="connsiteY129" fmla="*/ 12531271 h 17484271"/>
                <a:gd name="connsiteX130" fmla="*/ 2476500 w 18526124"/>
                <a:gd name="connsiteY130" fmla="*/ 12655096 h 17484271"/>
                <a:gd name="connsiteX131" fmla="*/ 2324100 w 18526124"/>
                <a:gd name="connsiteY131" fmla="*/ 12531271 h 17484271"/>
                <a:gd name="connsiteX132" fmla="*/ 2152652 w 18526124"/>
                <a:gd name="connsiteY132" fmla="*/ 12588421 h 17484271"/>
                <a:gd name="connsiteX133" fmla="*/ 2101048 w 18526124"/>
                <a:gd name="connsiteY133" fmla="*/ 12582438 h 17484271"/>
                <a:gd name="connsiteX134" fmla="*/ 1704976 w 18526124"/>
                <a:gd name="connsiteY134" fmla="*/ 13102771 h 17484271"/>
                <a:gd name="connsiteX135" fmla="*/ 1552576 w 18526124"/>
                <a:gd name="connsiteY135" fmla="*/ 13779046 h 17484271"/>
                <a:gd name="connsiteX136" fmla="*/ 1619252 w 18526124"/>
                <a:gd name="connsiteY136" fmla="*/ 14007646 h 17484271"/>
                <a:gd name="connsiteX137" fmla="*/ 1924052 w 18526124"/>
                <a:gd name="connsiteY137" fmla="*/ 14045746 h 17484271"/>
                <a:gd name="connsiteX138" fmla="*/ 2324100 w 18526124"/>
                <a:gd name="connsiteY138" fmla="*/ 14474371 h 17484271"/>
                <a:gd name="connsiteX139" fmla="*/ 2486024 w 18526124"/>
                <a:gd name="connsiteY139" fmla="*/ 14550571 h 17484271"/>
                <a:gd name="connsiteX140" fmla="*/ 2886076 w 18526124"/>
                <a:gd name="connsiteY140" fmla="*/ 14407696 h 17484271"/>
                <a:gd name="connsiteX141" fmla="*/ 3048000 w 18526124"/>
                <a:gd name="connsiteY141" fmla="*/ 14493421 h 17484271"/>
                <a:gd name="connsiteX142" fmla="*/ 3190876 w 18526124"/>
                <a:gd name="connsiteY142" fmla="*/ 14874421 h 17484271"/>
                <a:gd name="connsiteX143" fmla="*/ 3467100 w 18526124"/>
                <a:gd name="connsiteY143" fmla="*/ 15026821 h 17484271"/>
                <a:gd name="connsiteX144" fmla="*/ 3581400 w 18526124"/>
                <a:gd name="connsiteY144" fmla="*/ 15331621 h 17484271"/>
                <a:gd name="connsiteX145" fmla="*/ 3943348 w 18526124"/>
                <a:gd name="connsiteY145" fmla="*/ 15407821 h 17484271"/>
                <a:gd name="connsiteX146" fmla="*/ 4219576 w 18526124"/>
                <a:gd name="connsiteY146" fmla="*/ 15579271 h 17484271"/>
                <a:gd name="connsiteX147" fmla="*/ 4200524 w 18526124"/>
                <a:gd name="connsiteY147" fmla="*/ 15684046 h 17484271"/>
                <a:gd name="connsiteX148" fmla="*/ 4333876 w 18526124"/>
                <a:gd name="connsiteY148" fmla="*/ 15750721 h 17484271"/>
                <a:gd name="connsiteX149" fmla="*/ 4343400 w 18526124"/>
                <a:gd name="connsiteY149" fmla="*/ 15826921 h 17484271"/>
                <a:gd name="connsiteX150" fmla="*/ 4229100 w 18526124"/>
                <a:gd name="connsiteY150" fmla="*/ 15903121 h 17484271"/>
                <a:gd name="connsiteX151" fmla="*/ 4067176 w 18526124"/>
                <a:gd name="connsiteY151" fmla="*/ 15865021 h 17484271"/>
                <a:gd name="connsiteX152" fmla="*/ 4000500 w 18526124"/>
                <a:gd name="connsiteY152" fmla="*/ 16103146 h 17484271"/>
                <a:gd name="connsiteX153" fmla="*/ 3657600 w 18526124"/>
                <a:gd name="connsiteY153" fmla="*/ 16207921 h 17484271"/>
                <a:gd name="connsiteX154" fmla="*/ 3581400 w 18526124"/>
                <a:gd name="connsiteY154" fmla="*/ 16036471 h 17484271"/>
                <a:gd name="connsiteX155" fmla="*/ 3028948 w 18526124"/>
                <a:gd name="connsiteY155" fmla="*/ 15941221 h 17484271"/>
                <a:gd name="connsiteX156" fmla="*/ 2914652 w 18526124"/>
                <a:gd name="connsiteY156" fmla="*/ 16036471 h 17484271"/>
                <a:gd name="connsiteX157" fmla="*/ 2895600 w 18526124"/>
                <a:gd name="connsiteY157" fmla="*/ 15779296 h 17484271"/>
                <a:gd name="connsiteX158" fmla="*/ 2752724 w 18526124"/>
                <a:gd name="connsiteY158" fmla="*/ 15693571 h 17484271"/>
                <a:gd name="connsiteX159" fmla="*/ 2628900 w 18526124"/>
                <a:gd name="connsiteY159" fmla="*/ 15760246 h 17484271"/>
                <a:gd name="connsiteX160" fmla="*/ 2514600 w 18526124"/>
                <a:gd name="connsiteY160" fmla="*/ 16065046 h 17484271"/>
                <a:gd name="connsiteX161" fmla="*/ 2362200 w 18526124"/>
                <a:gd name="connsiteY161" fmla="*/ 16150771 h 17484271"/>
                <a:gd name="connsiteX162" fmla="*/ 2095500 w 18526124"/>
                <a:gd name="connsiteY162" fmla="*/ 16236496 h 17484271"/>
                <a:gd name="connsiteX163" fmla="*/ 2028824 w 18526124"/>
                <a:gd name="connsiteY163" fmla="*/ 16312696 h 17484271"/>
                <a:gd name="connsiteX164" fmla="*/ 2028824 w 18526124"/>
                <a:gd name="connsiteY164" fmla="*/ 16769896 h 17484271"/>
                <a:gd name="connsiteX165" fmla="*/ 2047876 w 18526124"/>
                <a:gd name="connsiteY165" fmla="*/ 16846096 h 17484271"/>
                <a:gd name="connsiteX166" fmla="*/ 1943100 w 18526124"/>
                <a:gd name="connsiteY166" fmla="*/ 16950871 h 17484271"/>
                <a:gd name="connsiteX167" fmla="*/ 1524000 w 18526124"/>
                <a:gd name="connsiteY167" fmla="*/ 17103271 h 17484271"/>
                <a:gd name="connsiteX168" fmla="*/ 1314452 w 18526124"/>
                <a:gd name="connsiteY168" fmla="*/ 17484271 h 17484271"/>
                <a:gd name="connsiteX169" fmla="*/ 1143000 w 18526124"/>
                <a:gd name="connsiteY169" fmla="*/ 17322346 h 17484271"/>
                <a:gd name="connsiteX170" fmla="*/ 933452 w 18526124"/>
                <a:gd name="connsiteY170" fmla="*/ 17379496 h 17484271"/>
                <a:gd name="connsiteX171" fmla="*/ 857252 w 18526124"/>
                <a:gd name="connsiteY171" fmla="*/ 17293771 h 17484271"/>
                <a:gd name="connsiteX172" fmla="*/ 638176 w 18526124"/>
                <a:gd name="connsiteY172" fmla="*/ 16693696 h 17484271"/>
                <a:gd name="connsiteX173" fmla="*/ 733424 w 18526124"/>
                <a:gd name="connsiteY173" fmla="*/ 16293646 h 17484271"/>
                <a:gd name="connsiteX174" fmla="*/ 914400 w 18526124"/>
                <a:gd name="connsiteY174" fmla="*/ 16017421 h 17484271"/>
                <a:gd name="connsiteX175" fmla="*/ 895348 w 18526124"/>
                <a:gd name="connsiteY175" fmla="*/ 15779296 h 17484271"/>
                <a:gd name="connsiteX176" fmla="*/ 1076324 w 18526124"/>
                <a:gd name="connsiteY176" fmla="*/ 15760246 h 17484271"/>
                <a:gd name="connsiteX177" fmla="*/ 1133476 w 18526124"/>
                <a:gd name="connsiteY177" fmla="*/ 14960146 h 17484271"/>
                <a:gd name="connsiteX178" fmla="*/ 733424 w 18526124"/>
                <a:gd name="connsiteY178" fmla="*/ 14474371 h 17484271"/>
                <a:gd name="connsiteX179" fmla="*/ 438148 w 18526124"/>
                <a:gd name="connsiteY179" fmla="*/ 14407696 h 17484271"/>
                <a:gd name="connsiteX180" fmla="*/ 333376 w 18526124"/>
                <a:gd name="connsiteY180" fmla="*/ 14083846 h 17484271"/>
                <a:gd name="connsiteX181" fmla="*/ 76200 w 18526124"/>
                <a:gd name="connsiteY181" fmla="*/ 14055271 h 17484271"/>
                <a:gd name="connsiteX182" fmla="*/ 38100 w 18526124"/>
                <a:gd name="connsiteY182" fmla="*/ 13931446 h 17484271"/>
                <a:gd name="connsiteX183" fmla="*/ 76200 w 18526124"/>
                <a:gd name="connsiteY183" fmla="*/ 13845721 h 17484271"/>
                <a:gd name="connsiteX184" fmla="*/ 0 w 18526124"/>
                <a:gd name="connsiteY184" fmla="*/ 13655221 h 17484271"/>
                <a:gd name="connsiteX185" fmla="*/ 47624 w 18526124"/>
                <a:gd name="connsiteY185" fmla="*/ 13531396 h 17484271"/>
                <a:gd name="connsiteX186" fmla="*/ 161924 w 18526124"/>
                <a:gd name="connsiteY186" fmla="*/ 13407571 h 17484271"/>
                <a:gd name="connsiteX187" fmla="*/ 219076 w 18526124"/>
                <a:gd name="connsiteY187" fmla="*/ 13188496 h 17484271"/>
                <a:gd name="connsiteX188" fmla="*/ 247652 w 18526124"/>
                <a:gd name="connsiteY188" fmla="*/ 12969421 h 17484271"/>
                <a:gd name="connsiteX189" fmla="*/ 161924 w 18526124"/>
                <a:gd name="connsiteY189" fmla="*/ 12512221 h 17484271"/>
                <a:gd name="connsiteX190" fmla="*/ 133348 w 18526124"/>
                <a:gd name="connsiteY190" fmla="*/ 12436021 h 17484271"/>
                <a:gd name="connsiteX191" fmla="*/ 209548 w 18526124"/>
                <a:gd name="connsiteY191" fmla="*/ 12312196 h 17484271"/>
                <a:gd name="connsiteX192" fmla="*/ 237016 w 18526124"/>
                <a:gd name="connsiteY192" fmla="*/ 12313445 h 17484271"/>
                <a:gd name="connsiteX193" fmla="*/ 457200 w 18526124"/>
                <a:gd name="connsiteY193" fmla="*/ 12131221 h 17484271"/>
                <a:gd name="connsiteX194" fmla="*/ 781052 w 18526124"/>
                <a:gd name="connsiteY194" fmla="*/ 12140746 h 17484271"/>
                <a:gd name="connsiteX195" fmla="*/ 904876 w 18526124"/>
                <a:gd name="connsiteY195" fmla="*/ 12074071 h 17484271"/>
                <a:gd name="connsiteX196" fmla="*/ 1019176 w 18526124"/>
                <a:gd name="connsiteY196" fmla="*/ 11883571 h 17484271"/>
                <a:gd name="connsiteX197" fmla="*/ 1162052 w 18526124"/>
                <a:gd name="connsiteY197" fmla="*/ 11883571 h 17484271"/>
                <a:gd name="connsiteX198" fmla="*/ 1171576 w 18526124"/>
                <a:gd name="connsiteY198" fmla="*/ 11778796 h 17484271"/>
                <a:gd name="connsiteX199" fmla="*/ 1266824 w 18526124"/>
                <a:gd name="connsiteY199" fmla="*/ 11597821 h 17484271"/>
                <a:gd name="connsiteX200" fmla="*/ 1390652 w 18526124"/>
                <a:gd name="connsiteY200" fmla="*/ 11693071 h 17484271"/>
                <a:gd name="connsiteX201" fmla="*/ 1466852 w 18526124"/>
                <a:gd name="connsiteY201" fmla="*/ 11788321 h 17484271"/>
                <a:gd name="connsiteX202" fmla="*/ 1657348 w 18526124"/>
                <a:gd name="connsiteY202" fmla="*/ 11750221 h 17484271"/>
                <a:gd name="connsiteX203" fmla="*/ 1666876 w 18526124"/>
                <a:gd name="connsiteY203" fmla="*/ 11502571 h 17484271"/>
                <a:gd name="connsiteX204" fmla="*/ 1800224 w 18526124"/>
                <a:gd name="connsiteY204" fmla="*/ 11378746 h 17484271"/>
                <a:gd name="connsiteX205" fmla="*/ 1981200 w 18526124"/>
                <a:gd name="connsiteY205" fmla="*/ 11083471 h 17484271"/>
                <a:gd name="connsiteX206" fmla="*/ 2314576 w 18526124"/>
                <a:gd name="connsiteY206" fmla="*/ 10864396 h 17484271"/>
                <a:gd name="connsiteX207" fmla="*/ 2343148 w 18526124"/>
                <a:gd name="connsiteY207" fmla="*/ 10759621 h 17484271"/>
                <a:gd name="connsiteX208" fmla="*/ 2247900 w 18526124"/>
                <a:gd name="connsiteY208" fmla="*/ 10635796 h 17484271"/>
                <a:gd name="connsiteX209" fmla="*/ 2019300 w 18526124"/>
                <a:gd name="connsiteY209" fmla="*/ 10273846 h 17484271"/>
                <a:gd name="connsiteX210" fmla="*/ 1695452 w 18526124"/>
                <a:gd name="connsiteY210" fmla="*/ 9883321 h 17484271"/>
                <a:gd name="connsiteX211" fmla="*/ 1800224 w 18526124"/>
                <a:gd name="connsiteY211" fmla="*/ 9559471 h 17484271"/>
                <a:gd name="connsiteX212" fmla="*/ 1781176 w 18526124"/>
                <a:gd name="connsiteY212" fmla="*/ 9426121 h 17484271"/>
                <a:gd name="connsiteX213" fmla="*/ 2028824 w 18526124"/>
                <a:gd name="connsiteY213" fmla="*/ 9445171 h 17484271"/>
                <a:gd name="connsiteX214" fmla="*/ 2105024 w 18526124"/>
                <a:gd name="connsiteY214" fmla="*/ 9407071 h 17484271"/>
                <a:gd name="connsiteX215" fmla="*/ 2162176 w 18526124"/>
                <a:gd name="connsiteY215" fmla="*/ 9283246 h 17484271"/>
                <a:gd name="connsiteX216" fmla="*/ 2247900 w 18526124"/>
                <a:gd name="connsiteY216" fmla="*/ 9283246 h 17484271"/>
                <a:gd name="connsiteX217" fmla="*/ 2524124 w 18526124"/>
                <a:gd name="connsiteY217" fmla="*/ 9559471 h 17484271"/>
                <a:gd name="connsiteX218" fmla="*/ 2619376 w 18526124"/>
                <a:gd name="connsiteY218" fmla="*/ 9559471 h 17484271"/>
                <a:gd name="connsiteX219" fmla="*/ 2705100 w 18526124"/>
                <a:gd name="connsiteY219" fmla="*/ 9635671 h 17484271"/>
                <a:gd name="connsiteX220" fmla="*/ 2695576 w 18526124"/>
                <a:gd name="connsiteY220" fmla="*/ 9759496 h 17484271"/>
                <a:gd name="connsiteX221" fmla="*/ 3105148 w 18526124"/>
                <a:gd name="connsiteY221" fmla="*/ 9930946 h 17484271"/>
                <a:gd name="connsiteX222" fmla="*/ 3181348 w 18526124"/>
                <a:gd name="connsiteY222" fmla="*/ 10035721 h 17484271"/>
                <a:gd name="connsiteX223" fmla="*/ 3371852 w 18526124"/>
                <a:gd name="connsiteY223" fmla="*/ 9940471 h 17484271"/>
                <a:gd name="connsiteX224" fmla="*/ 3457576 w 18526124"/>
                <a:gd name="connsiteY224" fmla="*/ 9959521 h 17484271"/>
                <a:gd name="connsiteX225" fmla="*/ 3571876 w 18526124"/>
                <a:gd name="connsiteY225" fmla="*/ 9940471 h 17484271"/>
                <a:gd name="connsiteX226" fmla="*/ 3743324 w 18526124"/>
                <a:gd name="connsiteY226" fmla="*/ 9807121 h 17484271"/>
                <a:gd name="connsiteX227" fmla="*/ 3819524 w 18526124"/>
                <a:gd name="connsiteY227" fmla="*/ 9807121 h 17484271"/>
                <a:gd name="connsiteX228" fmla="*/ 3857624 w 18526124"/>
                <a:gd name="connsiteY228" fmla="*/ 10054771 h 17484271"/>
                <a:gd name="connsiteX229" fmla="*/ 4314824 w 18526124"/>
                <a:gd name="connsiteY229" fmla="*/ 10235746 h 17484271"/>
                <a:gd name="connsiteX230" fmla="*/ 4705348 w 18526124"/>
                <a:gd name="connsiteY230" fmla="*/ 10045246 h 17484271"/>
                <a:gd name="connsiteX231" fmla="*/ 5048252 w 18526124"/>
                <a:gd name="connsiteY231" fmla="*/ 9473746 h 17484271"/>
                <a:gd name="connsiteX232" fmla="*/ 5115828 w 18526124"/>
                <a:gd name="connsiteY232" fmla="*/ 9113329 h 17484271"/>
                <a:gd name="connsiteX233" fmla="*/ 5096328 w 18526124"/>
                <a:gd name="connsiteY233" fmla="*/ 9114971 h 17484271"/>
                <a:gd name="connsiteX234" fmla="*/ 4835072 w 18526124"/>
                <a:gd name="connsiteY234" fmla="*/ 8636001 h 17484271"/>
                <a:gd name="connsiteX235" fmla="*/ 4965700 w 18526124"/>
                <a:gd name="connsiteY235" fmla="*/ 8418286 h 17484271"/>
                <a:gd name="connsiteX236" fmla="*/ 4965700 w 18526124"/>
                <a:gd name="connsiteY236" fmla="*/ 8287658 h 17484271"/>
                <a:gd name="connsiteX237" fmla="*/ 4864100 w 18526124"/>
                <a:gd name="connsiteY237" fmla="*/ 8186058 h 17484271"/>
                <a:gd name="connsiteX238" fmla="*/ 4747988 w 18526124"/>
                <a:gd name="connsiteY238" fmla="*/ 7779658 h 17484271"/>
                <a:gd name="connsiteX239" fmla="*/ 4849588 w 18526124"/>
                <a:gd name="connsiteY239" fmla="*/ 7634515 h 17484271"/>
                <a:gd name="connsiteX240" fmla="*/ 4849588 w 18526124"/>
                <a:gd name="connsiteY240" fmla="*/ 7547429 h 17484271"/>
                <a:gd name="connsiteX241" fmla="*/ 4994728 w 18526124"/>
                <a:gd name="connsiteY241" fmla="*/ 7474858 h 17484271"/>
                <a:gd name="connsiteX242" fmla="*/ 5255988 w 18526124"/>
                <a:gd name="connsiteY242" fmla="*/ 7315201 h 17484271"/>
                <a:gd name="connsiteX243" fmla="*/ 5343072 w 18526124"/>
                <a:gd name="connsiteY243" fmla="*/ 7344229 h 17484271"/>
                <a:gd name="connsiteX244" fmla="*/ 5618844 w 18526124"/>
                <a:gd name="connsiteY244" fmla="*/ 7112002 h 17484271"/>
                <a:gd name="connsiteX245" fmla="*/ 5807528 w 18526124"/>
                <a:gd name="connsiteY245" fmla="*/ 6473371 h 17484271"/>
                <a:gd name="connsiteX246" fmla="*/ 5763988 w 18526124"/>
                <a:gd name="connsiteY246" fmla="*/ 5268687 h 17484271"/>
                <a:gd name="connsiteX247" fmla="*/ 5952672 w 18526124"/>
                <a:gd name="connsiteY247" fmla="*/ 5094514 h 17484271"/>
                <a:gd name="connsiteX248" fmla="*/ 5996212 w 18526124"/>
                <a:gd name="connsiteY248" fmla="*/ 4920344 h 17484271"/>
                <a:gd name="connsiteX249" fmla="*/ 6083300 w 18526124"/>
                <a:gd name="connsiteY249" fmla="*/ 4688116 h 17484271"/>
                <a:gd name="connsiteX250" fmla="*/ 6155872 w 18526124"/>
                <a:gd name="connsiteY250" fmla="*/ 4267202 h 17484271"/>
                <a:gd name="connsiteX251" fmla="*/ 6228444 w 18526124"/>
                <a:gd name="connsiteY251" fmla="*/ 3744687 h 17484271"/>
                <a:gd name="connsiteX252" fmla="*/ 5996212 w 18526124"/>
                <a:gd name="connsiteY252" fmla="*/ 2525485 h 17484271"/>
                <a:gd name="connsiteX253" fmla="*/ 5546272 w 18526124"/>
                <a:gd name="connsiteY253" fmla="*/ 1509485 h 17484271"/>
                <a:gd name="connsiteX254" fmla="*/ 5531756 w 18526124"/>
                <a:gd name="connsiteY254" fmla="*/ 1248228 h 17484271"/>
                <a:gd name="connsiteX255" fmla="*/ 5662388 w 18526124"/>
                <a:gd name="connsiteY255" fmla="*/ 1045028 h 17484271"/>
                <a:gd name="connsiteX256" fmla="*/ 5662388 w 18526124"/>
                <a:gd name="connsiteY256" fmla="*/ 972457 h 17484271"/>
                <a:gd name="connsiteX257" fmla="*/ 5749472 w 18526124"/>
                <a:gd name="connsiteY257" fmla="*/ 769257 h 17484271"/>
                <a:gd name="connsiteX258" fmla="*/ 5691412 w 18526124"/>
                <a:gd name="connsiteY258" fmla="*/ 595085 h 17484271"/>
                <a:gd name="connsiteX259" fmla="*/ 5705928 w 18526124"/>
                <a:gd name="connsiteY259" fmla="*/ 362857 h 17484271"/>
                <a:gd name="connsiteX260" fmla="*/ 5952672 w 18526124"/>
                <a:gd name="connsiteY260" fmla="*/ 551542 h 17484271"/>
                <a:gd name="connsiteX261" fmla="*/ 6083300 w 18526124"/>
                <a:gd name="connsiteY261" fmla="*/ 595085 h 17484271"/>
                <a:gd name="connsiteX262" fmla="*/ 6359072 w 18526124"/>
                <a:gd name="connsiteY262" fmla="*/ 478971 h 17484271"/>
                <a:gd name="connsiteX263" fmla="*/ 6431644 w 18526124"/>
                <a:gd name="connsiteY263" fmla="*/ 348342 h 17484271"/>
                <a:gd name="connsiteX264" fmla="*/ 6489700 w 18526124"/>
                <a:gd name="connsiteY264" fmla="*/ 87085 h 174842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</a:cxnLst>
              <a:rect l="l" t="t" r="r" b="b"/>
              <a:pathLst>
                <a:path w="18526124" h="17484271">
                  <a:moveTo>
                    <a:pt x="6663872" y="0"/>
                  </a:moveTo>
                  <a:lnTo>
                    <a:pt x="6779988" y="217714"/>
                  </a:lnTo>
                  <a:lnTo>
                    <a:pt x="6939644" y="348342"/>
                  </a:lnTo>
                  <a:lnTo>
                    <a:pt x="7012212" y="609600"/>
                  </a:lnTo>
                  <a:lnTo>
                    <a:pt x="7375072" y="798285"/>
                  </a:lnTo>
                  <a:lnTo>
                    <a:pt x="8318500" y="2061028"/>
                  </a:lnTo>
                  <a:lnTo>
                    <a:pt x="8405588" y="2133600"/>
                  </a:lnTo>
                  <a:lnTo>
                    <a:pt x="8536212" y="2423885"/>
                  </a:lnTo>
                  <a:lnTo>
                    <a:pt x="8594272" y="2496457"/>
                  </a:lnTo>
                  <a:lnTo>
                    <a:pt x="8637812" y="2685142"/>
                  </a:lnTo>
                  <a:lnTo>
                    <a:pt x="8841012" y="2830285"/>
                  </a:lnTo>
                  <a:lnTo>
                    <a:pt x="8928100" y="3004458"/>
                  </a:lnTo>
                  <a:lnTo>
                    <a:pt x="9232900" y="3556000"/>
                  </a:lnTo>
                  <a:lnTo>
                    <a:pt x="9668328" y="3889830"/>
                  </a:lnTo>
                  <a:lnTo>
                    <a:pt x="9929588" y="4281714"/>
                  </a:lnTo>
                  <a:lnTo>
                    <a:pt x="10960100" y="5036457"/>
                  </a:lnTo>
                  <a:lnTo>
                    <a:pt x="11061700" y="5239657"/>
                  </a:lnTo>
                  <a:lnTo>
                    <a:pt x="11961588" y="5747657"/>
                  </a:lnTo>
                  <a:lnTo>
                    <a:pt x="13761356" y="6183085"/>
                  </a:lnTo>
                  <a:lnTo>
                    <a:pt x="13790388" y="6473371"/>
                  </a:lnTo>
                  <a:lnTo>
                    <a:pt x="13906500" y="6560457"/>
                  </a:lnTo>
                  <a:lnTo>
                    <a:pt x="13993588" y="6749142"/>
                  </a:lnTo>
                  <a:lnTo>
                    <a:pt x="14937012" y="7010400"/>
                  </a:lnTo>
                  <a:lnTo>
                    <a:pt x="15488556" y="6923314"/>
                  </a:lnTo>
                  <a:lnTo>
                    <a:pt x="15807872" y="6473371"/>
                  </a:lnTo>
                  <a:lnTo>
                    <a:pt x="16083644" y="6284686"/>
                  </a:lnTo>
                  <a:lnTo>
                    <a:pt x="16112672" y="6197600"/>
                  </a:lnTo>
                  <a:lnTo>
                    <a:pt x="16591644" y="5776686"/>
                  </a:lnTo>
                  <a:lnTo>
                    <a:pt x="16707756" y="5515428"/>
                  </a:lnTo>
                  <a:lnTo>
                    <a:pt x="17027072" y="5109028"/>
                  </a:lnTo>
                  <a:lnTo>
                    <a:pt x="17085128" y="5138059"/>
                  </a:lnTo>
                  <a:lnTo>
                    <a:pt x="17128672" y="5471885"/>
                  </a:lnTo>
                  <a:lnTo>
                    <a:pt x="17041588" y="5660571"/>
                  </a:lnTo>
                  <a:lnTo>
                    <a:pt x="17012556" y="5907314"/>
                  </a:lnTo>
                  <a:lnTo>
                    <a:pt x="16881928" y="6066972"/>
                  </a:lnTo>
                  <a:lnTo>
                    <a:pt x="16722272" y="6386285"/>
                  </a:lnTo>
                  <a:lnTo>
                    <a:pt x="16315872" y="6937829"/>
                  </a:lnTo>
                  <a:lnTo>
                    <a:pt x="16315872" y="7184572"/>
                  </a:lnTo>
                  <a:lnTo>
                    <a:pt x="16243300" y="7416801"/>
                  </a:lnTo>
                  <a:lnTo>
                    <a:pt x="16455304" y="8092564"/>
                  </a:lnTo>
                  <a:lnTo>
                    <a:pt x="16630652" y="8206921"/>
                  </a:lnTo>
                  <a:lnTo>
                    <a:pt x="16630652" y="8330746"/>
                  </a:lnTo>
                  <a:lnTo>
                    <a:pt x="16725900" y="8435521"/>
                  </a:lnTo>
                  <a:lnTo>
                    <a:pt x="16735424" y="8721271"/>
                  </a:lnTo>
                  <a:lnTo>
                    <a:pt x="16878300" y="8940346"/>
                  </a:lnTo>
                  <a:lnTo>
                    <a:pt x="17059276" y="9397546"/>
                  </a:lnTo>
                  <a:lnTo>
                    <a:pt x="17211676" y="9540421"/>
                  </a:lnTo>
                  <a:lnTo>
                    <a:pt x="17268824" y="9635671"/>
                  </a:lnTo>
                  <a:lnTo>
                    <a:pt x="17535524" y="9711871"/>
                  </a:lnTo>
                  <a:lnTo>
                    <a:pt x="17649824" y="9521371"/>
                  </a:lnTo>
                  <a:lnTo>
                    <a:pt x="17811748" y="9454696"/>
                  </a:lnTo>
                  <a:lnTo>
                    <a:pt x="17859376" y="9368971"/>
                  </a:lnTo>
                  <a:lnTo>
                    <a:pt x="17983200" y="9292771"/>
                  </a:lnTo>
                  <a:lnTo>
                    <a:pt x="18078452" y="9178471"/>
                  </a:lnTo>
                  <a:lnTo>
                    <a:pt x="18278476" y="9235621"/>
                  </a:lnTo>
                  <a:lnTo>
                    <a:pt x="18364200" y="9149896"/>
                  </a:lnTo>
                  <a:lnTo>
                    <a:pt x="18526124" y="9187996"/>
                  </a:lnTo>
                  <a:lnTo>
                    <a:pt x="18488024" y="9273721"/>
                  </a:lnTo>
                  <a:lnTo>
                    <a:pt x="18354676" y="9397546"/>
                  </a:lnTo>
                  <a:lnTo>
                    <a:pt x="18278476" y="9416596"/>
                  </a:lnTo>
                  <a:lnTo>
                    <a:pt x="18097500" y="9521371"/>
                  </a:lnTo>
                  <a:lnTo>
                    <a:pt x="18040348" y="9473746"/>
                  </a:lnTo>
                  <a:lnTo>
                    <a:pt x="17973676" y="9483271"/>
                  </a:lnTo>
                  <a:lnTo>
                    <a:pt x="17830800" y="9645196"/>
                  </a:lnTo>
                  <a:lnTo>
                    <a:pt x="17735548" y="9816646"/>
                  </a:lnTo>
                  <a:lnTo>
                    <a:pt x="17735548" y="9959521"/>
                  </a:lnTo>
                  <a:lnTo>
                    <a:pt x="17668876" y="10016671"/>
                  </a:lnTo>
                  <a:lnTo>
                    <a:pt x="17573624" y="10083346"/>
                  </a:lnTo>
                  <a:lnTo>
                    <a:pt x="17335500" y="10026196"/>
                  </a:lnTo>
                  <a:lnTo>
                    <a:pt x="16983076" y="10092871"/>
                  </a:lnTo>
                  <a:lnTo>
                    <a:pt x="16840200" y="10121446"/>
                  </a:lnTo>
                  <a:lnTo>
                    <a:pt x="16668748" y="10273846"/>
                  </a:lnTo>
                  <a:lnTo>
                    <a:pt x="16611600" y="10283371"/>
                  </a:lnTo>
                  <a:lnTo>
                    <a:pt x="16525876" y="10178596"/>
                  </a:lnTo>
                  <a:lnTo>
                    <a:pt x="16363948" y="10283371"/>
                  </a:lnTo>
                  <a:lnTo>
                    <a:pt x="16363948" y="10464346"/>
                  </a:lnTo>
                  <a:lnTo>
                    <a:pt x="16287748" y="10531021"/>
                  </a:lnTo>
                  <a:lnTo>
                    <a:pt x="16278224" y="10616746"/>
                  </a:lnTo>
                  <a:lnTo>
                    <a:pt x="16125824" y="10711996"/>
                  </a:lnTo>
                  <a:lnTo>
                    <a:pt x="16097252" y="10826296"/>
                  </a:lnTo>
                  <a:lnTo>
                    <a:pt x="15916276" y="10921546"/>
                  </a:lnTo>
                  <a:lnTo>
                    <a:pt x="15621000" y="10845346"/>
                  </a:lnTo>
                  <a:lnTo>
                    <a:pt x="15525748" y="10702471"/>
                  </a:lnTo>
                  <a:lnTo>
                    <a:pt x="15544800" y="10607221"/>
                  </a:lnTo>
                  <a:lnTo>
                    <a:pt x="15392400" y="10578646"/>
                  </a:lnTo>
                  <a:lnTo>
                    <a:pt x="15297148" y="10664371"/>
                  </a:lnTo>
                  <a:lnTo>
                    <a:pt x="15182852" y="10959646"/>
                  </a:lnTo>
                  <a:lnTo>
                    <a:pt x="15411452" y="11112046"/>
                  </a:lnTo>
                  <a:lnTo>
                    <a:pt x="15001876" y="11064421"/>
                  </a:lnTo>
                  <a:lnTo>
                    <a:pt x="14678024" y="11007271"/>
                  </a:lnTo>
                  <a:lnTo>
                    <a:pt x="14420852" y="11092996"/>
                  </a:lnTo>
                  <a:lnTo>
                    <a:pt x="14116052" y="10978696"/>
                  </a:lnTo>
                  <a:lnTo>
                    <a:pt x="14116052" y="10892971"/>
                  </a:lnTo>
                  <a:lnTo>
                    <a:pt x="13935076" y="10807246"/>
                  </a:lnTo>
                  <a:lnTo>
                    <a:pt x="13430252" y="10892971"/>
                  </a:lnTo>
                  <a:lnTo>
                    <a:pt x="12439616" y="11624373"/>
                  </a:lnTo>
                  <a:lnTo>
                    <a:pt x="12439652" y="11626396"/>
                  </a:lnTo>
                  <a:lnTo>
                    <a:pt x="11706224" y="12293146"/>
                  </a:lnTo>
                  <a:lnTo>
                    <a:pt x="10982324" y="13464721"/>
                  </a:lnTo>
                  <a:lnTo>
                    <a:pt x="10868024" y="14026696"/>
                  </a:lnTo>
                  <a:lnTo>
                    <a:pt x="10925176" y="14245771"/>
                  </a:lnTo>
                  <a:lnTo>
                    <a:pt x="10858500" y="14855371"/>
                  </a:lnTo>
                  <a:lnTo>
                    <a:pt x="10668000" y="15064921"/>
                  </a:lnTo>
                  <a:lnTo>
                    <a:pt x="10677524" y="15350671"/>
                  </a:lnTo>
                  <a:lnTo>
                    <a:pt x="10544176" y="15169696"/>
                  </a:lnTo>
                  <a:lnTo>
                    <a:pt x="10439400" y="15083971"/>
                  </a:lnTo>
                  <a:lnTo>
                    <a:pt x="10353676" y="14883946"/>
                  </a:lnTo>
                  <a:lnTo>
                    <a:pt x="9915524" y="14607721"/>
                  </a:lnTo>
                  <a:lnTo>
                    <a:pt x="9839324" y="14464846"/>
                  </a:lnTo>
                  <a:lnTo>
                    <a:pt x="9334500" y="14379121"/>
                  </a:lnTo>
                  <a:lnTo>
                    <a:pt x="9096376" y="14217196"/>
                  </a:lnTo>
                  <a:lnTo>
                    <a:pt x="8867776" y="14169571"/>
                  </a:lnTo>
                  <a:lnTo>
                    <a:pt x="8715376" y="14007646"/>
                  </a:lnTo>
                  <a:lnTo>
                    <a:pt x="8191500" y="13759996"/>
                  </a:lnTo>
                  <a:lnTo>
                    <a:pt x="7620000" y="13388521"/>
                  </a:lnTo>
                  <a:lnTo>
                    <a:pt x="7400924" y="13064671"/>
                  </a:lnTo>
                  <a:lnTo>
                    <a:pt x="7000876" y="13007521"/>
                  </a:lnTo>
                  <a:lnTo>
                    <a:pt x="6896100" y="13007521"/>
                  </a:lnTo>
                  <a:lnTo>
                    <a:pt x="6543676" y="12588421"/>
                  </a:lnTo>
                  <a:lnTo>
                    <a:pt x="5789984" y="12371735"/>
                  </a:lnTo>
                  <a:lnTo>
                    <a:pt x="4991100" y="12607471"/>
                  </a:lnTo>
                  <a:lnTo>
                    <a:pt x="4352924" y="13131346"/>
                  </a:lnTo>
                  <a:lnTo>
                    <a:pt x="4219576" y="13159921"/>
                  </a:lnTo>
                  <a:lnTo>
                    <a:pt x="3781424" y="13721896"/>
                  </a:lnTo>
                  <a:lnTo>
                    <a:pt x="3629024" y="13683796"/>
                  </a:lnTo>
                  <a:lnTo>
                    <a:pt x="3505200" y="13417096"/>
                  </a:lnTo>
                  <a:lnTo>
                    <a:pt x="3409948" y="13064671"/>
                  </a:lnTo>
                  <a:lnTo>
                    <a:pt x="3048000" y="12902746"/>
                  </a:lnTo>
                  <a:lnTo>
                    <a:pt x="3086100" y="12759871"/>
                  </a:lnTo>
                  <a:lnTo>
                    <a:pt x="2752724" y="12531271"/>
                  </a:lnTo>
                  <a:lnTo>
                    <a:pt x="2476500" y="12655096"/>
                  </a:lnTo>
                  <a:lnTo>
                    <a:pt x="2324100" y="12531271"/>
                  </a:lnTo>
                  <a:lnTo>
                    <a:pt x="2152652" y="12588421"/>
                  </a:lnTo>
                  <a:lnTo>
                    <a:pt x="2101048" y="12582438"/>
                  </a:lnTo>
                  <a:lnTo>
                    <a:pt x="1704976" y="13102771"/>
                  </a:lnTo>
                  <a:lnTo>
                    <a:pt x="1552576" y="13779046"/>
                  </a:lnTo>
                  <a:lnTo>
                    <a:pt x="1619252" y="14007646"/>
                  </a:lnTo>
                  <a:lnTo>
                    <a:pt x="1924052" y="14045746"/>
                  </a:lnTo>
                  <a:lnTo>
                    <a:pt x="2324100" y="14474371"/>
                  </a:lnTo>
                  <a:lnTo>
                    <a:pt x="2486024" y="14550571"/>
                  </a:lnTo>
                  <a:lnTo>
                    <a:pt x="2886076" y="14407696"/>
                  </a:lnTo>
                  <a:lnTo>
                    <a:pt x="3048000" y="14493421"/>
                  </a:lnTo>
                  <a:lnTo>
                    <a:pt x="3190876" y="14874421"/>
                  </a:lnTo>
                  <a:lnTo>
                    <a:pt x="3467100" y="15026821"/>
                  </a:lnTo>
                  <a:lnTo>
                    <a:pt x="3581400" y="15331621"/>
                  </a:lnTo>
                  <a:lnTo>
                    <a:pt x="3943348" y="15407821"/>
                  </a:lnTo>
                  <a:lnTo>
                    <a:pt x="4219576" y="15579271"/>
                  </a:lnTo>
                  <a:lnTo>
                    <a:pt x="4200524" y="15684046"/>
                  </a:lnTo>
                  <a:lnTo>
                    <a:pt x="4333876" y="15750721"/>
                  </a:lnTo>
                  <a:lnTo>
                    <a:pt x="4343400" y="15826921"/>
                  </a:lnTo>
                  <a:lnTo>
                    <a:pt x="4229100" y="15903121"/>
                  </a:lnTo>
                  <a:lnTo>
                    <a:pt x="4067176" y="15865021"/>
                  </a:lnTo>
                  <a:lnTo>
                    <a:pt x="4000500" y="16103146"/>
                  </a:lnTo>
                  <a:lnTo>
                    <a:pt x="3657600" y="16207921"/>
                  </a:lnTo>
                  <a:lnTo>
                    <a:pt x="3581400" y="16036471"/>
                  </a:lnTo>
                  <a:lnTo>
                    <a:pt x="3028948" y="15941221"/>
                  </a:lnTo>
                  <a:lnTo>
                    <a:pt x="2914652" y="16036471"/>
                  </a:lnTo>
                  <a:lnTo>
                    <a:pt x="2895600" y="15779296"/>
                  </a:lnTo>
                  <a:lnTo>
                    <a:pt x="2752724" y="15693571"/>
                  </a:lnTo>
                  <a:lnTo>
                    <a:pt x="2628900" y="15760246"/>
                  </a:lnTo>
                  <a:lnTo>
                    <a:pt x="2514600" y="16065046"/>
                  </a:lnTo>
                  <a:lnTo>
                    <a:pt x="2362200" y="16150771"/>
                  </a:lnTo>
                  <a:lnTo>
                    <a:pt x="2095500" y="16236496"/>
                  </a:lnTo>
                  <a:lnTo>
                    <a:pt x="2028824" y="16312696"/>
                  </a:lnTo>
                  <a:lnTo>
                    <a:pt x="2028824" y="16769896"/>
                  </a:lnTo>
                  <a:lnTo>
                    <a:pt x="2047876" y="16846096"/>
                  </a:lnTo>
                  <a:lnTo>
                    <a:pt x="1943100" y="16950871"/>
                  </a:lnTo>
                  <a:lnTo>
                    <a:pt x="1524000" y="17103271"/>
                  </a:lnTo>
                  <a:lnTo>
                    <a:pt x="1314452" y="17484271"/>
                  </a:lnTo>
                  <a:lnTo>
                    <a:pt x="1143000" y="17322346"/>
                  </a:lnTo>
                  <a:lnTo>
                    <a:pt x="933452" y="17379496"/>
                  </a:lnTo>
                  <a:lnTo>
                    <a:pt x="857252" y="17293771"/>
                  </a:lnTo>
                  <a:lnTo>
                    <a:pt x="638176" y="16693696"/>
                  </a:lnTo>
                  <a:lnTo>
                    <a:pt x="733424" y="16293646"/>
                  </a:lnTo>
                  <a:lnTo>
                    <a:pt x="914400" y="16017421"/>
                  </a:lnTo>
                  <a:lnTo>
                    <a:pt x="895348" y="15779296"/>
                  </a:lnTo>
                  <a:lnTo>
                    <a:pt x="1076324" y="15760246"/>
                  </a:lnTo>
                  <a:lnTo>
                    <a:pt x="1133476" y="14960146"/>
                  </a:lnTo>
                  <a:lnTo>
                    <a:pt x="733424" y="14474371"/>
                  </a:lnTo>
                  <a:lnTo>
                    <a:pt x="438148" y="14407696"/>
                  </a:lnTo>
                  <a:lnTo>
                    <a:pt x="333376" y="14083846"/>
                  </a:lnTo>
                  <a:lnTo>
                    <a:pt x="76200" y="14055271"/>
                  </a:lnTo>
                  <a:lnTo>
                    <a:pt x="38100" y="13931446"/>
                  </a:lnTo>
                  <a:lnTo>
                    <a:pt x="76200" y="13845721"/>
                  </a:lnTo>
                  <a:lnTo>
                    <a:pt x="0" y="13655221"/>
                  </a:lnTo>
                  <a:lnTo>
                    <a:pt x="47624" y="13531396"/>
                  </a:lnTo>
                  <a:lnTo>
                    <a:pt x="161924" y="13407571"/>
                  </a:lnTo>
                  <a:lnTo>
                    <a:pt x="219076" y="13188496"/>
                  </a:lnTo>
                  <a:lnTo>
                    <a:pt x="247652" y="12969421"/>
                  </a:lnTo>
                  <a:lnTo>
                    <a:pt x="161924" y="12512221"/>
                  </a:lnTo>
                  <a:lnTo>
                    <a:pt x="133348" y="12436021"/>
                  </a:lnTo>
                  <a:lnTo>
                    <a:pt x="209548" y="12312196"/>
                  </a:lnTo>
                  <a:lnTo>
                    <a:pt x="237016" y="12313445"/>
                  </a:lnTo>
                  <a:lnTo>
                    <a:pt x="457200" y="12131221"/>
                  </a:lnTo>
                  <a:lnTo>
                    <a:pt x="781052" y="12140746"/>
                  </a:lnTo>
                  <a:lnTo>
                    <a:pt x="904876" y="12074071"/>
                  </a:lnTo>
                  <a:lnTo>
                    <a:pt x="1019176" y="11883571"/>
                  </a:lnTo>
                  <a:lnTo>
                    <a:pt x="1162052" y="11883571"/>
                  </a:lnTo>
                  <a:lnTo>
                    <a:pt x="1171576" y="11778796"/>
                  </a:lnTo>
                  <a:lnTo>
                    <a:pt x="1266824" y="11597821"/>
                  </a:lnTo>
                  <a:lnTo>
                    <a:pt x="1390652" y="11693071"/>
                  </a:lnTo>
                  <a:lnTo>
                    <a:pt x="1466852" y="11788321"/>
                  </a:lnTo>
                  <a:lnTo>
                    <a:pt x="1657348" y="11750221"/>
                  </a:lnTo>
                  <a:lnTo>
                    <a:pt x="1666876" y="11502571"/>
                  </a:lnTo>
                  <a:lnTo>
                    <a:pt x="1800224" y="11378746"/>
                  </a:lnTo>
                  <a:lnTo>
                    <a:pt x="1981200" y="11083471"/>
                  </a:lnTo>
                  <a:lnTo>
                    <a:pt x="2314576" y="10864396"/>
                  </a:lnTo>
                  <a:lnTo>
                    <a:pt x="2343148" y="10759621"/>
                  </a:lnTo>
                  <a:lnTo>
                    <a:pt x="2247900" y="10635796"/>
                  </a:lnTo>
                  <a:lnTo>
                    <a:pt x="2019300" y="10273846"/>
                  </a:lnTo>
                  <a:lnTo>
                    <a:pt x="1695452" y="9883321"/>
                  </a:lnTo>
                  <a:lnTo>
                    <a:pt x="1800224" y="9559471"/>
                  </a:lnTo>
                  <a:lnTo>
                    <a:pt x="1781176" y="9426121"/>
                  </a:lnTo>
                  <a:lnTo>
                    <a:pt x="2028824" y="9445171"/>
                  </a:lnTo>
                  <a:lnTo>
                    <a:pt x="2105024" y="9407071"/>
                  </a:lnTo>
                  <a:lnTo>
                    <a:pt x="2162176" y="9283246"/>
                  </a:lnTo>
                  <a:lnTo>
                    <a:pt x="2247900" y="9283246"/>
                  </a:lnTo>
                  <a:lnTo>
                    <a:pt x="2524124" y="9559471"/>
                  </a:lnTo>
                  <a:lnTo>
                    <a:pt x="2619376" y="9559471"/>
                  </a:lnTo>
                  <a:lnTo>
                    <a:pt x="2705100" y="9635671"/>
                  </a:lnTo>
                  <a:lnTo>
                    <a:pt x="2695576" y="9759496"/>
                  </a:lnTo>
                  <a:lnTo>
                    <a:pt x="3105148" y="9930946"/>
                  </a:lnTo>
                  <a:lnTo>
                    <a:pt x="3181348" y="10035721"/>
                  </a:lnTo>
                  <a:lnTo>
                    <a:pt x="3371852" y="9940471"/>
                  </a:lnTo>
                  <a:lnTo>
                    <a:pt x="3457576" y="9959521"/>
                  </a:lnTo>
                  <a:lnTo>
                    <a:pt x="3571876" y="9940471"/>
                  </a:lnTo>
                  <a:lnTo>
                    <a:pt x="3743324" y="9807121"/>
                  </a:lnTo>
                  <a:lnTo>
                    <a:pt x="3819524" y="9807121"/>
                  </a:lnTo>
                  <a:lnTo>
                    <a:pt x="3857624" y="10054771"/>
                  </a:lnTo>
                  <a:lnTo>
                    <a:pt x="4314824" y="10235746"/>
                  </a:lnTo>
                  <a:lnTo>
                    <a:pt x="4705348" y="10045246"/>
                  </a:lnTo>
                  <a:lnTo>
                    <a:pt x="5048252" y="9473746"/>
                  </a:lnTo>
                  <a:lnTo>
                    <a:pt x="5115828" y="9113329"/>
                  </a:lnTo>
                  <a:lnTo>
                    <a:pt x="5096328" y="9114971"/>
                  </a:lnTo>
                  <a:lnTo>
                    <a:pt x="4835072" y="8636001"/>
                  </a:lnTo>
                  <a:lnTo>
                    <a:pt x="4965700" y="8418286"/>
                  </a:lnTo>
                  <a:lnTo>
                    <a:pt x="4965700" y="8287658"/>
                  </a:lnTo>
                  <a:lnTo>
                    <a:pt x="4864100" y="8186058"/>
                  </a:lnTo>
                  <a:lnTo>
                    <a:pt x="4747988" y="7779658"/>
                  </a:lnTo>
                  <a:lnTo>
                    <a:pt x="4849588" y="7634515"/>
                  </a:lnTo>
                  <a:lnTo>
                    <a:pt x="4849588" y="7547429"/>
                  </a:lnTo>
                  <a:cubicBezTo>
                    <a:pt x="4984444" y="7472508"/>
                    <a:pt x="4930404" y="7474858"/>
                    <a:pt x="4994728" y="7474858"/>
                  </a:cubicBezTo>
                  <a:lnTo>
                    <a:pt x="5255988" y="7315201"/>
                  </a:lnTo>
                  <a:lnTo>
                    <a:pt x="5343072" y="7344229"/>
                  </a:lnTo>
                  <a:lnTo>
                    <a:pt x="5618844" y="7112002"/>
                  </a:lnTo>
                  <a:lnTo>
                    <a:pt x="5807528" y="6473371"/>
                  </a:lnTo>
                  <a:lnTo>
                    <a:pt x="5763988" y="5268687"/>
                  </a:lnTo>
                  <a:lnTo>
                    <a:pt x="5952672" y="5094514"/>
                  </a:lnTo>
                  <a:lnTo>
                    <a:pt x="5996212" y="4920344"/>
                  </a:lnTo>
                  <a:lnTo>
                    <a:pt x="6083300" y="4688116"/>
                  </a:lnTo>
                  <a:lnTo>
                    <a:pt x="6155872" y="4267202"/>
                  </a:lnTo>
                  <a:lnTo>
                    <a:pt x="6228444" y="3744687"/>
                  </a:lnTo>
                  <a:lnTo>
                    <a:pt x="5996212" y="2525485"/>
                  </a:lnTo>
                  <a:lnTo>
                    <a:pt x="5546272" y="1509485"/>
                  </a:lnTo>
                  <a:lnTo>
                    <a:pt x="5531756" y="1248228"/>
                  </a:lnTo>
                  <a:lnTo>
                    <a:pt x="5662388" y="1045028"/>
                  </a:lnTo>
                  <a:lnTo>
                    <a:pt x="5662388" y="972457"/>
                  </a:lnTo>
                  <a:lnTo>
                    <a:pt x="5749472" y="769257"/>
                  </a:lnTo>
                  <a:lnTo>
                    <a:pt x="5691412" y="595085"/>
                  </a:lnTo>
                  <a:lnTo>
                    <a:pt x="5705928" y="362857"/>
                  </a:lnTo>
                  <a:lnTo>
                    <a:pt x="5952672" y="551542"/>
                  </a:lnTo>
                  <a:lnTo>
                    <a:pt x="6083300" y="595085"/>
                  </a:lnTo>
                  <a:lnTo>
                    <a:pt x="6359072" y="478971"/>
                  </a:lnTo>
                  <a:lnTo>
                    <a:pt x="6431644" y="348342"/>
                  </a:lnTo>
                  <a:lnTo>
                    <a:pt x="6489700" y="87085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chemeClr val="tx1"/>
              </a:solidFill>
              <a:bevel/>
              <a:extLst>
                <a:ext uri="{C807C97D-BFC1-408E-A445-0C87EB9F89A2}">
                  <ask:lineSketchStyleProps xmlns:ask="http://schemas.microsoft.com/office/drawing/2018/sketchyshapes" sd="328682473">
                    <a:custGeom>
                      <a:avLst/>
                      <a:gdLst>
                        <a:gd name="connsiteX0" fmla="*/ 599780 w 1667440"/>
                        <a:gd name="connsiteY0" fmla="*/ 0 h 1573668"/>
                        <a:gd name="connsiteX1" fmla="*/ 610231 w 1667440"/>
                        <a:gd name="connsiteY1" fmla="*/ 19595 h 1573668"/>
                        <a:gd name="connsiteX2" fmla="*/ 624601 w 1667440"/>
                        <a:gd name="connsiteY2" fmla="*/ 31352 h 1573668"/>
                        <a:gd name="connsiteX3" fmla="*/ 631132 w 1667440"/>
                        <a:gd name="connsiteY3" fmla="*/ 54866 h 1573668"/>
                        <a:gd name="connsiteX4" fmla="*/ 663791 w 1667440"/>
                        <a:gd name="connsiteY4" fmla="*/ 71849 h 1573668"/>
                        <a:gd name="connsiteX5" fmla="*/ 748704 w 1667440"/>
                        <a:gd name="connsiteY5" fmla="*/ 185502 h 1573668"/>
                        <a:gd name="connsiteX6" fmla="*/ 756543 w 1667440"/>
                        <a:gd name="connsiteY6" fmla="*/ 192034 h 1573668"/>
                        <a:gd name="connsiteX7" fmla="*/ 768300 w 1667440"/>
                        <a:gd name="connsiteY7" fmla="*/ 218161 h 1573668"/>
                        <a:gd name="connsiteX8" fmla="*/ 773525 w 1667440"/>
                        <a:gd name="connsiteY8" fmla="*/ 224693 h 1573668"/>
                        <a:gd name="connsiteX9" fmla="*/ 777444 w 1667440"/>
                        <a:gd name="connsiteY9" fmla="*/ 241675 h 1573668"/>
                        <a:gd name="connsiteX10" fmla="*/ 795733 w 1667440"/>
                        <a:gd name="connsiteY10" fmla="*/ 254739 h 1573668"/>
                        <a:gd name="connsiteX11" fmla="*/ 803571 w 1667440"/>
                        <a:gd name="connsiteY11" fmla="*/ 270415 h 1573668"/>
                        <a:gd name="connsiteX12" fmla="*/ 831005 w 1667440"/>
                        <a:gd name="connsiteY12" fmla="*/ 320057 h 1573668"/>
                        <a:gd name="connsiteX13" fmla="*/ 870195 w 1667440"/>
                        <a:gd name="connsiteY13" fmla="*/ 350103 h 1573668"/>
                        <a:gd name="connsiteX14" fmla="*/ 893710 w 1667440"/>
                        <a:gd name="connsiteY14" fmla="*/ 385374 h 1573668"/>
                        <a:gd name="connsiteX15" fmla="*/ 986461 w 1667440"/>
                        <a:gd name="connsiteY15" fmla="*/ 453305 h 1573668"/>
                        <a:gd name="connsiteX16" fmla="*/ 995606 w 1667440"/>
                        <a:gd name="connsiteY16" fmla="*/ 471594 h 1573668"/>
                        <a:gd name="connsiteX17" fmla="*/ 1076600 w 1667440"/>
                        <a:gd name="connsiteY17" fmla="*/ 517316 h 1573668"/>
                        <a:gd name="connsiteX18" fmla="*/ 1238588 w 1667440"/>
                        <a:gd name="connsiteY18" fmla="*/ 556507 h 1573668"/>
                        <a:gd name="connsiteX19" fmla="*/ 1241201 w 1667440"/>
                        <a:gd name="connsiteY19" fmla="*/ 582634 h 1573668"/>
                        <a:gd name="connsiteX20" fmla="*/ 1251651 w 1667440"/>
                        <a:gd name="connsiteY20" fmla="*/ 590472 h 1573668"/>
                        <a:gd name="connsiteX21" fmla="*/ 1259490 w 1667440"/>
                        <a:gd name="connsiteY21" fmla="*/ 607455 h 1573668"/>
                        <a:gd name="connsiteX22" fmla="*/ 1344402 w 1667440"/>
                        <a:gd name="connsiteY22" fmla="*/ 630969 h 1573668"/>
                        <a:gd name="connsiteX23" fmla="*/ 1394044 w 1667440"/>
                        <a:gd name="connsiteY23" fmla="*/ 623131 h 1573668"/>
                        <a:gd name="connsiteX24" fmla="*/ 1422784 w 1667440"/>
                        <a:gd name="connsiteY24" fmla="*/ 582634 h 1573668"/>
                        <a:gd name="connsiteX25" fmla="*/ 1447605 w 1667440"/>
                        <a:gd name="connsiteY25" fmla="*/ 565651 h 1573668"/>
                        <a:gd name="connsiteX26" fmla="*/ 1450217 w 1667440"/>
                        <a:gd name="connsiteY26" fmla="*/ 557813 h 1573668"/>
                        <a:gd name="connsiteX27" fmla="*/ 1493327 w 1667440"/>
                        <a:gd name="connsiteY27" fmla="*/ 519929 h 1573668"/>
                        <a:gd name="connsiteX28" fmla="*/ 1503778 w 1667440"/>
                        <a:gd name="connsiteY28" fmla="*/ 496414 h 1573668"/>
                        <a:gd name="connsiteX29" fmla="*/ 1532518 w 1667440"/>
                        <a:gd name="connsiteY29" fmla="*/ 459836 h 1573668"/>
                        <a:gd name="connsiteX30" fmla="*/ 1537743 w 1667440"/>
                        <a:gd name="connsiteY30" fmla="*/ 462449 h 1573668"/>
                        <a:gd name="connsiteX31" fmla="*/ 1541662 w 1667440"/>
                        <a:gd name="connsiteY31" fmla="*/ 492495 h 1573668"/>
                        <a:gd name="connsiteX32" fmla="*/ 1533824 w 1667440"/>
                        <a:gd name="connsiteY32" fmla="*/ 509478 h 1573668"/>
                        <a:gd name="connsiteX33" fmla="*/ 1531211 w 1667440"/>
                        <a:gd name="connsiteY33" fmla="*/ 531686 h 1573668"/>
                        <a:gd name="connsiteX34" fmla="*/ 1519454 w 1667440"/>
                        <a:gd name="connsiteY34" fmla="*/ 546056 h 1573668"/>
                        <a:gd name="connsiteX35" fmla="*/ 1505084 w 1667440"/>
                        <a:gd name="connsiteY35" fmla="*/ 574796 h 1573668"/>
                        <a:gd name="connsiteX36" fmla="*/ 1468506 w 1667440"/>
                        <a:gd name="connsiteY36" fmla="*/ 624437 h 1573668"/>
                        <a:gd name="connsiteX37" fmla="*/ 1468506 w 1667440"/>
                        <a:gd name="connsiteY37" fmla="*/ 646645 h 1573668"/>
                        <a:gd name="connsiteX38" fmla="*/ 1461974 w 1667440"/>
                        <a:gd name="connsiteY38" fmla="*/ 667547 h 1573668"/>
                        <a:gd name="connsiteX39" fmla="*/ 1481056 w 1667440"/>
                        <a:gd name="connsiteY39" fmla="*/ 728369 h 1573668"/>
                        <a:gd name="connsiteX40" fmla="*/ 1496838 w 1667440"/>
                        <a:gd name="connsiteY40" fmla="*/ 738662 h 1573668"/>
                        <a:gd name="connsiteX41" fmla="*/ 1496838 w 1667440"/>
                        <a:gd name="connsiteY41" fmla="*/ 749806 h 1573668"/>
                        <a:gd name="connsiteX42" fmla="*/ 1505411 w 1667440"/>
                        <a:gd name="connsiteY42" fmla="*/ 759237 h 1573668"/>
                        <a:gd name="connsiteX43" fmla="*/ 1506268 w 1667440"/>
                        <a:gd name="connsiteY43" fmla="*/ 784956 h 1573668"/>
                        <a:gd name="connsiteX44" fmla="*/ 1519127 w 1667440"/>
                        <a:gd name="connsiteY44" fmla="*/ 804673 h 1573668"/>
                        <a:gd name="connsiteX45" fmla="*/ 1535416 w 1667440"/>
                        <a:gd name="connsiteY45" fmla="*/ 845824 h 1573668"/>
                        <a:gd name="connsiteX46" fmla="*/ 1549133 w 1667440"/>
                        <a:gd name="connsiteY46" fmla="*/ 858683 h 1573668"/>
                        <a:gd name="connsiteX47" fmla="*/ 1554276 w 1667440"/>
                        <a:gd name="connsiteY47" fmla="*/ 867256 h 1573668"/>
                        <a:gd name="connsiteX48" fmla="*/ 1578281 w 1667440"/>
                        <a:gd name="connsiteY48" fmla="*/ 874114 h 1573668"/>
                        <a:gd name="connsiteX49" fmla="*/ 1588568 w 1667440"/>
                        <a:gd name="connsiteY49" fmla="*/ 856968 h 1573668"/>
                        <a:gd name="connsiteX50" fmla="*/ 1603142 w 1667440"/>
                        <a:gd name="connsiteY50" fmla="*/ 850967 h 1573668"/>
                        <a:gd name="connsiteX51" fmla="*/ 1607429 w 1667440"/>
                        <a:gd name="connsiteY51" fmla="*/ 843252 h 1573668"/>
                        <a:gd name="connsiteX52" fmla="*/ 1618574 w 1667440"/>
                        <a:gd name="connsiteY52" fmla="*/ 836393 h 1573668"/>
                        <a:gd name="connsiteX53" fmla="*/ 1627147 w 1667440"/>
                        <a:gd name="connsiteY53" fmla="*/ 826106 h 1573668"/>
                        <a:gd name="connsiteX54" fmla="*/ 1645150 w 1667440"/>
                        <a:gd name="connsiteY54" fmla="*/ 831250 h 1573668"/>
                        <a:gd name="connsiteX55" fmla="*/ 1652866 w 1667440"/>
                        <a:gd name="connsiteY55" fmla="*/ 823534 h 1573668"/>
                        <a:gd name="connsiteX56" fmla="*/ 1667440 w 1667440"/>
                        <a:gd name="connsiteY56" fmla="*/ 826963 h 1573668"/>
                        <a:gd name="connsiteX57" fmla="*/ 1664010 w 1667440"/>
                        <a:gd name="connsiteY57" fmla="*/ 834679 h 1573668"/>
                        <a:gd name="connsiteX58" fmla="*/ 1652008 w 1667440"/>
                        <a:gd name="connsiteY58" fmla="*/ 845824 h 1573668"/>
                        <a:gd name="connsiteX59" fmla="*/ 1645150 w 1667440"/>
                        <a:gd name="connsiteY59" fmla="*/ 847538 h 1573668"/>
                        <a:gd name="connsiteX60" fmla="*/ 1628861 w 1667440"/>
                        <a:gd name="connsiteY60" fmla="*/ 856968 h 1573668"/>
                        <a:gd name="connsiteX61" fmla="*/ 1623717 w 1667440"/>
                        <a:gd name="connsiteY61" fmla="*/ 852682 h 1573668"/>
                        <a:gd name="connsiteX62" fmla="*/ 1617717 w 1667440"/>
                        <a:gd name="connsiteY62" fmla="*/ 853539 h 1573668"/>
                        <a:gd name="connsiteX63" fmla="*/ 1604857 w 1667440"/>
                        <a:gd name="connsiteY63" fmla="*/ 868113 h 1573668"/>
                        <a:gd name="connsiteX64" fmla="*/ 1596284 w 1667440"/>
                        <a:gd name="connsiteY64" fmla="*/ 883545 h 1573668"/>
                        <a:gd name="connsiteX65" fmla="*/ 1596284 w 1667440"/>
                        <a:gd name="connsiteY65" fmla="*/ 896404 h 1573668"/>
                        <a:gd name="connsiteX66" fmla="*/ 1590283 w 1667440"/>
                        <a:gd name="connsiteY66" fmla="*/ 901548 h 1573668"/>
                        <a:gd name="connsiteX67" fmla="*/ 1581710 w 1667440"/>
                        <a:gd name="connsiteY67" fmla="*/ 907549 h 1573668"/>
                        <a:gd name="connsiteX68" fmla="*/ 1560278 w 1667440"/>
                        <a:gd name="connsiteY68" fmla="*/ 902405 h 1573668"/>
                        <a:gd name="connsiteX69" fmla="*/ 1528558 w 1667440"/>
                        <a:gd name="connsiteY69" fmla="*/ 908406 h 1573668"/>
                        <a:gd name="connsiteX70" fmla="*/ 1515698 w 1667440"/>
                        <a:gd name="connsiteY70" fmla="*/ 910978 h 1573668"/>
                        <a:gd name="connsiteX71" fmla="*/ 1500267 w 1667440"/>
                        <a:gd name="connsiteY71" fmla="*/ 924695 h 1573668"/>
                        <a:gd name="connsiteX72" fmla="*/ 1495123 w 1667440"/>
                        <a:gd name="connsiteY72" fmla="*/ 925552 h 1573668"/>
                        <a:gd name="connsiteX73" fmla="*/ 1487408 w 1667440"/>
                        <a:gd name="connsiteY73" fmla="*/ 916122 h 1573668"/>
                        <a:gd name="connsiteX74" fmla="*/ 1472833 w 1667440"/>
                        <a:gd name="connsiteY74" fmla="*/ 925552 h 1573668"/>
                        <a:gd name="connsiteX75" fmla="*/ 1472833 w 1667440"/>
                        <a:gd name="connsiteY75" fmla="*/ 941841 h 1573668"/>
                        <a:gd name="connsiteX76" fmla="*/ 1465975 w 1667440"/>
                        <a:gd name="connsiteY76" fmla="*/ 947842 h 1573668"/>
                        <a:gd name="connsiteX77" fmla="*/ 1465118 w 1667440"/>
                        <a:gd name="connsiteY77" fmla="*/ 955557 h 1573668"/>
                        <a:gd name="connsiteX78" fmla="*/ 1451401 w 1667440"/>
                        <a:gd name="connsiteY78" fmla="*/ 964130 h 1573668"/>
                        <a:gd name="connsiteX79" fmla="*/ 1448829 w 1667440"/>
                        <a:gd name="connsiteY79" fmla="*/ 974418 h 1573668"/>
                        <a:gd name="connsiteX80" fmla="*/ 1432541 w 1667440"/>
                        <a:gd name="connsiteY80" fmla="*/ 982991 h 1573668"/>
                        <a:gd name="connsiteX81" fmla="*/ 1405964 w 1667440"/>
                        <a:gd name="connsiteY81" fmla="*/ 976133 h 1573668"/>
                        <a:gd name="connsiteX82" fmla="*/ 1397391 w 1667440"/>
                        <a:gd name="connsiteY82" fmla="*/ 963273 h 1573668"/>
                        <a:gd name="connsiteX83" fmla="*/ 1399106 w 1667440"/>
                        <a:gd name="connsiteY83" fmla="*/ 954700 h 1573668"/>
                        <a:gd name="connsiteX84" fmla="*/ 1385389 w 1667440"/>
                        <a:gd name="connsiteY84" fmla="*/ 952128 h 1573668"/>
                        <a:gd name="connsiteX85" fmla="*/ 1376816 w 1667440"/>
                        <a:gd name="connsiteY85" fmla="*/ 959844 h 1573668"/>
                        <a:gd name="connsiteX86" fmla="*/ 1366529 w 1667440"/>
                        <a:gd name="connsiteY86" fmla="*/ 986420 h 1573668"/>
                        <a:gd name="connsiteX87" fmla="*/ 1387104 w 1667440"/>
                        <a:gd name="connsiteY87" fmla="*/ 1000137 h 1573668"/>
                        <a:gd name="connsiteX88" fmla="*/ 1350240 w 1667440"/>
                        <a:gd name="connsiteY88" fmla="*/ 995850 h 1573668"/>
                        <a:gd name="connsiteX89" fmla="*/ 1321092 w 1667440"/>
                        <a:gd name="connsiteY89" fmla="*/ 990707 h 1573668"/>
                        <a:gd name="connsiteX90" fmla="*/ 1297945 w 1667440"/>
                        <a:gd name="connsiteY90" fmla="*/ 998422 h 1573668"/>
                        <a:gd name="connsiteX91" fmla="*/ 1270512 w 1667440"/>
                        <a:gd name="connsiteY91" fmla="*/ 988135 h 1573668"/>
                        <a:gd name="connsiteX92" fmla="*/ 1270512 w 1667440"/>
                        <a:gd name="connsiteY92" fmla="*/ 980419 h 1573668"/>
                        <a:gd name="connsiteX93" fmla="*/ 1254223 w 1667440"/>
                        <a:gd name="connsiteY93" fmla="*/ 972703 h 1573668"/>
                        <a:gd name="connsiteX94" fmla="*/ 1208787 w 1667440"/>
                        <a:gd name="connsiteY94" fmla="*/ 980419 h 1573668"/>
                        <a:gd name="connsiteX95" fmla="*/ 1119625 w 1667440"/>
                        <a:gd name="connsiteY95" fmla="*/ 1046249 h 1573668"/>
                        <a:gd name="connsiteX96" fmla="*/ 1119628 w 1667440"/>
                        <a:gd name="connsiteY96" fmla="*/ 1046431 h 1573668"/>
                        <a:gd name="connsiteX97" fmla="*/ 1053616 w 1667440"/>
                        <a:gd name="connsiteY97" fmla="*/ 1106441 h 1573668"/>
                        <a:gd name="connsiteX98" fmla="*/ 988461 w 1667440"/>
                        <a:gd name="connsiteY98" fmla="*/ 1211889 h 1573668"/>
                        <a:gd name="connsiteX99" fmla="*/ 978174 w 1667440"/>
                        <a:gd name="connsiteY99" fmla="*/ 1262469 h 1573668"/>
                        <a:gd name="connsiteX100" fmla="*/ 983318 w 1667440"/>
                        <a:gd name="connsiteY100" fmla="*/ 1282187 h 1573668"/>
                        <a:gd name="connsiteX101" fmla="*/ 977317 w 1667440"/>
                        <a:gd name="connsiteY101" fmla="*/ 1337054 h 1573668"/>
                        <a:gd name="connsiteX102" fmla="*/ 960171 w 1667440"/>
                        <a:gd name="connsiteY102" fmla="*/ 1355914 h 1573668"/>
                        <a:gd name="connsiteX103" fmla="*/ 961028 w 1667440"/>
                        <a:gd name="connsiteY103" fmla="*/ 1381633 h 1573668"/>
                        <a:gd name="connsiteX104" fmla="*/ 949026 w 1667440"/>
                        <a:gd name="connsiteY104" fmla="*/ 1365345 h 1573668"/>
                        <a:gd name="connsiteX105" fmla="*/ 939596 w 1667440"/>
                        <a:gd name="connsiteY105" fmla="*/ 1357629 h 1573668"/>
                        <a:gd name="connsiteX106" fmla="*/ 931880 w 1667440"/>
                        <a:gd name="connsiteY106" fmla="*/ 1339626 h 1573668"/>
                        <a:gd name="connsiteX107" fmla="*/ 892444 w 1667440"/>
                        <a:gd name="connsiteY107" fmla="*/ 1314764 h 1573668"/>
                        <a:gd name="connsiteX108" fmla="*/ 885586 w 1667440"/>
                        <a:gd name="connsiteY108" fmla="*/ 1301905 h 1573668"/>
                        <a:gd name="connsiteX109" fmla="*/ 840149 w 1667440"/>
                        <a:gd name="connsiteY109" fmla="*/ 1294189 h 1573668"/>
                        <a:gd name="connsiteX110" fmla="*/ 818717 w 1667440"/>
                        <a:gd name="connsiteY110" fmla="*/ 1279615 h 1573668"/>
                        <a:gd name="connsiteX111" fmla="*/ 798142 w 1667440"/>
                        <a:gd name="connsiteY111" fmla="*/ 1275329 h 1573668"/>
                        <a:gd name="connsiteX112" fmla="*/ 784425 w 1667440"/>
                        <a:gd name="connsiteY112" fmla="*/ 1260755 h 1573668"/>
                        <a:gd name="connsiteX113" fmla="*/ 737274 w 1667440"/>
                        <a:gd name="connsiteY113" fmla="*/ 1238465 h 1573668"/>
                        <a:gd name="connsiteX114" fmla="*/ 685836 w 1667440"/>
                        <a:gd name="connsiteY114" fmla="*/ 1205030 h 1573668"/>
                        <a:gd name="connsiteX115" fmla="*/ 666118 w 1667440"/>
                        <a:gd name="connsiteY115" fmla="*/ 1175882 h 1573668"/>
                        <a:gd name="connsiteX116" fmla="*/ 630112 w 1667440"/>
                        <a:gd name="connsiteY116" fmla="*/ 1170739 h 1573668"/>
                        <a:gd name="connsiteX117" fmla="*/ 620682 w 1667440"/>
                        <a:gd name="connsiteY117" fmla="*/ 1170739 h 1573668"/>
                        <a:gd name="connsiteX118" fmla="*/ 588962 w 1667440"/>
                        <a:gd name="connsiteY118" fmla="*/ 1133018 h 1573668"/>
                        <a:gd name="connsiteX119" fmla="*/ 521126 w 1667440"/>
                        <a:gd name="connsiteY119" fmla="*/ 1113515 h 1573668"/>
                        <a:gd name="connsiteX120" fmla="*/ 449222 w 1667440"/>
                        <a:gd name="connsiteY120" fmla="*/ 1134732 h 1573668"/>
                        <a:gd name="connsiteX121" fmla="*/ 391784 w 1667440"/>
                        <a:gd name="connsiteY121" fmla="*/ 1181883 h 1573668"/>
                        <a:gd name="connsiteX122" fmla="*/ 379782 w 1667440"/>
                        <a:gd name="connsiteY122" fmla="*/ 1184455 h 1573668"/>
                        <a:gd name="connsiteX123" fmla="*/ 340346 w 1667440"/>
                        <a:gd name="connsiteY123" fmla="*/ 1235036 h 1573668"/>
                        <a:gd name="connsiteX124" fmla="*/ 326629 w 1667440"/>
                        <a:gd name="connsiteY124" fmla="*/ 1231607 h 1573668"/>
                        <a:gd name="connsiteX125" fmla="*/ 315484 w 1667440"/>
                        <a:gd name="connsiteY125" fmla="*/ 1207602 h 1573668"/>
                        <a:gd name="connsiteX126" fmla="*/ 306911 w 1667440"/>
                        <a:gd name="connsiteY126" fmla="*/ 1175882 h 1573668"/>
                        <a:gd name="connsiteX127" fmla="*/ 274334 w 1667440"/>
                        <a:gd name="connsiteY127" fmla="*/ 1161308 h 1573668"/>
                        <a:gd name="connsiteX128" fmla="*/ 277763 w 1667440"/>
                        <a:gd name="connsiteY128" fmla="*/ 1148449 h 1573668"/>
                        <a:gd name="connsiteX129" fmla="*/ 247758 w 1667440"/>
                        <a:gd name="connsiteY129" fmla="*/ 1127874 h 1573668"/>
                        <a:gd name="connsiteX130" fmla="*/ 222896 w 1667440"/>
                        <a:gd name="connsiteY130" fmla="*/ 1139019 h 1573668"/>
                        <a:gd name="connsiteX131" fmla="*/ 209180 w 1667440"/>
                        <a:gd name="connsiteY131" fmla="*/ 1127874 h 1573668"/>
                        <a:gd name="connsiteX132" fmla="*/ 193749 w 1667440"/>
                        <a:gd name="connsiteY132" fmla="*/ 1133018 h 1573668"/>
                        <a:gd name="connsiteX133" fmla="*/ 189104 w 1667440"/>
                        <a:gd name="connsiteY133" fmla="*/ 1132479 h 1573668"/>
                        <a:gd name="connsiteX134" fmla="*/ 153456 w 1667440"/>
                        <a:gd name="connsiteY134" fmla="*/ 1179312 h 1573668"/>
                        <a:gd name="connsiteX135" fmla="*/ 139739 w 1667440"/>
                        <a:gd name="connsiteY135" fmla="*/ 1240180 h 1573668"/>
                        <a:gd name="connsiteX136" fmla="*/ 145740 w 1667440"/>
                        <a:gd name="connsiteY136" fmla="*/ 1260755 h 1573668"/>
                        <a:gd name="connsiteX137" fmla="*/ 173173 w 1667440"/>
                        <a:gd name="connsiteY137" fmla="*/ 1264184 h 1573668"/>
                        <a:gd name="connsiteX138" fmla="*/ 209180 w 1667440"/>
                        <a:gd name="connsiteY138" fmla="*/ 1302762 h 1573668"/>
                        <a:gd name="connsiteX139" fmla="*/ 223754 w 1667440"/>
                        <a:gd name="connsiteY139" fmla="*/ 1309620 h 1573668"/>
                        <a:gd name="connsiteX140" fmla="*/ 259760 w 1667440"/>
                        <a:gd name="connsiteY140" fmla="*/ 1296761 h 1573668"/>
                        <a:gd name="connsiteX141" fmla="*/ 274334 w 1667440"/>
                        <a:gd name="connsiteY141" fmla="*/ 1304477 h 1573668"/>
                        <a:gd name="connsiteX142" fmla="*/ 287194 w 1667440"/>
                        <a:gd name="connsiteY142" fmla="*/ 1338769 h 1573668"/>
                        <a:gd name="connsiteX143" fmla="*/ 312055 w 1667440"/>
                        <a:gd name="connsiteY143" fmla="*/ 1352485 h 1573668"/>
                        <a:gd name="connsiteX144" fmla="*/ 322343 w 1667440"/>
                        <a:gd name="connsiteY144" fmla="*/ 1379919 h 1573668"/>
                        <a:gd name="connsiteX145" fmla="*/ 354920 w 1667440"/>
                        <a:gd name="connsiteY145" fmla="*/ 1386777 h 1573668"/>
                        <a:gd name="connsiteX146" fmla="*/ 379782 w 1667440"/>
                        <a:gd name="connsiteY146" fmla="*/ 1402208 h 1573668"/>
                        <a:gd name="connsiteX147" fmla="*/ 378067 w 1667440"/>
                        <a:gd name="connsiteY147" fmla="*/ 1411639 h 1573668"/>
                        <a:gd name="connsiteX148" fmla="*/ 390069 w 1667440"/>
                        <a:gd name="connsiteY148" fmla="*/ 1417640 h 1573668"/>
                        <a:gd name="connsiteX149" fmla="*/ 390926 w 1667440"/>
                        <a:gd name="connsiteY149" fmla="*/ 1424498 h 1573668"/>
                        <a:gd name="connsiteX150" fmla="*/ 380639 w 1667440"/>
                        <a:gd name="connsiteY150" fmla="*/ 1431356 h 1573668"/>
                        <a:gd name="connsiteX151" fmla="*/ 366065 w 1667440"/>
                        <a:gd name="connsiteY151" fmla="*/ 1427927 h 1573668"/>
                        <a:gd name="connsiteX152" fmla="*/ 360064 w 1667440"/>
                        <a:gd name="connsiteY152" fmla="*/ 1449360 h 1573668"/>
                        <a:gd name="connsiteX153" fmla="*/ 329201 w 1667440"/>
                        <a:gd name="connsiteY153" fmla="*/ 1458790 h 1573668"/>
                        <a:gd name="connsiteX154" fmla="*/ 322343 w 1667440"/>
                        <a:gd name="connsiteY154" fmla="*/ 1443359 h 1573668"/>
                        <a:gd name="connsiteX155" fmla="*/ 272619 w 1667440"/>
                        <a:gd name="connsiteY155" fmla="*/ 1434786 h 1573668"/>
                        <a:gd name="connsiteX156" fmla="*/ 262332 w 1667440"/>
                        <a:gd name="connsiteY156" fmla="*/ 1443359 h 1573668"/>
                        <a:gd name="connsiteX157" fmla="*/ 260617 w 1667440"/>
                        <a:gd name="connsiteY157" fmla="*/ 1420212 h 1573668"/>
                        <a:gd name="connsiteX158" fmla="*/ 247758 w 1667440"/>
                        <a:gd name="connsiteY158" fmla="*/ 1412496 h 1573668"/>
                        <a:gd name="connsiteX159" fmla="*/ 236613 w 1667440"/>
                        <a:gd name="connsiteY159" fmla="*/ 1418497 h 1573668"/>
                        <a:gd name="connsiteX160" fmla="*/ 226326 w 1667440"/>
                        <a:gd name="connsiteY160" fmla="*/ 1445930 h 1573668"/>
                        <a:gd name="connsiteX161" fmla="*/ 212609 w 1667440"/>
                        <a:gd name="connsiteY161" fmla="*/ 1453646 h 1573668"/>
                        <a:gd name="connsiteX162" fmla="*/ 188605 w 1667440"/>
                        <a:gd name="connsiteY162" fmla="*/ 1461362 h 1573668"/>
                        <a:gd name="connsiteX163" fmla="*/ 182603 w 1667440"/>
                        <a:gd name="connsiteY163" fmla="*/ 1468220 h 1573668"/>
                        <a:gd name="connsiteX164" fmla="*/ 182603 w 1667440"/>
                        <a:gd name="connsiteY164" fmla="*/ 1509370 h 1573668"/>
                        <a:gd name="connsiteX165" fmla="*/ 184318 w 1667440"/>
                        <a:gd name="connsiteY165" fmla="*/ 1516229 h 1573668"/>
                        <a:gd name="connsiteX166" fmla="*/ 174888 w 1667440"/>
                        <a:gd name="connsiteY166" fmla="*/ 1525659 h 1573668"/>
                        <a:gd name="connsiteX167" fmla="*/ 137167 w 1667440"/>
                        <a:gd name="connsiteY167" fmla="*/ 1539376 h 1573668"/>
                        <a:gd name="connsiteX168" fmla="*/ 118306 w 1667440"/>
                        <a:gd name="connsiteY168" fmla="*/ 1573668 h 1573668"/>
                        <a:gd name="connsiteX169" fmla="*/ 102875 w 1667440"/>
                        <a:gd name="connsiteY169" fmla="*/ 1559093 h 1573668"/>
                        <a:gd name="connsiteX170" fmla="*/ 84015 w 1667440"/>
                        <a:gd name="connsiteY170" fmla="*/ 1564237 h 1573668"/>
                        <a:gd name="connsiteX171" fmla="*/ 77156 w 1667440"/>
                        <a:gd name="connsiteY171" fmla="*/ 1556522 h 1573668"/>
                        <a:gd name="connsiteX172" fmla="*/ 57438 w 1667440"/>
                        <a:gd name="connsiteY172" fmla="*/ 1502512 h 1573668"/>
                        <a:gd name="connsiteX173" fmla="*/ 66011 w 1667440"/>
                        <a:gd name="connsiteY173" fmla="*/ 1466506 h 1573668"/>
                        <a:gd name="connsiteX174" fmla="*/ 82300 w 1667440"/>
                        <a:gd name="connsiteY174" fmla="*/ 1441644 h 1573668"/>
                        <a:gd name="connsiteX175" fmla="*/ 80585 w 1667440"/>
                        <a:gd name="connsiteY175" fmla="*/ 1420212 h 1573668"/>
                        <a:gd name="connsiteX176" fmla="*/ 96874 w 1667440"/>
                        <a:gd name="connsiteY176" fmla="*/ 1418497 h 1573668"/>
                        <a:gd name="connsiteX177" fmla="*/ 102018 w 1667440"/>
                        <a:gd name="connsiteY177" fmla="*/ 1346484 h 1573668"/>
                        <a:gd name="connsiteX178" fmla="*/ 66011 w 1667440"/>
                        <a:gd name="connsiteY178" fmla="*/ 1302762 h 1573668"/>
                        <a:gd name="connsiteX179" fmla="*/ 39435 w 1667440"/>
                        <a:gd name="connsiteY179" fmla="*/ 1296761 h 1573668"/>
                        <a:gd name="connsiteX180" fmla="*/ 30005 w 1667440"/>
                        <a:gd name="connsiteY180" fmla="*/ 1267613 h 1573668"/>
                        <a:gd name="connsiteX181" fmla="*/ 6858 w 1667440"/>
                        <a:gd name="connsiteY181" fmla="*/ 1265041 h 1573668"/>
                        <a:gd name="connsiteX182" fmla="*/ 3429 w 1667440"/>
                        <a:gd name="connsiteY182" fmla="*/ 1253896 h 1573668"/>
                        <a:gd name="connsiteX183" fmla="*/ 6858 w 1667440"/>
                        <a:gd name="connsiteY183" fmla="*/ 1246181 h 1573668"/>
                        <a:gd name="connsiteX184" fmla="*/ 0 w 1667440"/>
                        <a:gd name="connsiteY184" fmla="*/ 1229035 h 1573668"/>
                        <a:gd name="connsiteX185" fmla="*/ 4286 w 1667440"/>
                        <a:gd name="connsiteY185" fmla="*/ 1217890 h 1573668"/>
                        <a:gd name="connsiteX186" fmla="*/ 14573 w 1667440"/>
                        <a:gd name="connsiteY186" fmla="*/ 1206745 h 1573668"/>
                        <a:gd name="connsiteX187" fmla="*/ 19717 w 1667440"/>
                        <a:gd name="connsiteY187" fmla="*/ 1187027 h 1573668"/>
                        <a:gd name="connsiteX188" fmla="*/ 22289 w 1667440"/>
                        <a:gd name="connsiteY188" fmla="*/ 1167309 h 1573668"/>
                        <a:gd name="connsiteX189" fmla="*/ 14573 w 1667440"/>
                        <a:gd name="connsiteY189" fmla="*/ 1126159 h 1573668"/>
                        <a:gd name="connsiteX190" fmla="*/ 12001 w 1667440"/>
                        <a:gd name="connsiteY190" fmla="*/ 1119301 h 1573668"/>
                        <a:gd name="connsiteX191" fmla="*/ 18860 w 1667440"/>
                        <a:gd name="connsiteY191" fmla="*/ 1108156 h 1573668"/>
                        <a:gd name="connsiteX192" fmla="*/ 21332 w 1667440"/>
                        <a:gd name="connsiteY192" fmla="*/ 1108268 h 1573668"/>
                        <a:gd name="connsiteX193" fmla="*/ 41150 w 1667440"/>
                        <a:gd name="connsiteY193" fmla="*/ 1091867 h 1573668"/>
                        <a:gd name="connsiteX194" fmla="*/ 70298 w 1667440"/>
                        <a:gd name="connsiteY194" fmla="*/ 1092725 h 1573668"/>
                        <a:gd name="connsiteX195" fmla="*/ 81443 w 1667440"/>
                        <a:gd name="connsiteY195" fmla="*/ 1086724 h 1573668"/>
                        <a:gd name="connsiteX196" fmla="*/ 91730 w 1667440"/>
                        <a:gd name="connsiteY196" fmla="*/ 1069578 h 1573668"/>
                        <a:gd name="connsiteX197" fmla="*/ 104590 w 1667440"/>
                        <a:gd name="connsiteY197" fmla="*/ 1069578 h 1573668"/>
                        <a:gd name="connsiteX198" fmla="*/ 105447 w 1667440"/>
                        <a:gd name="connsiteY198" fmla="*/ 1060147 h 1573668"/>
                        <a:gd name="connsiteX199" fmla="*/ 114020 w 1667440"/>
                        <a:gd name="connsiteY199" fmla="*/ 1043859 h 1573668"/>
                        <a:gd name="connsiteX200" fmla="*/ 125165 w 1667440"/>
                        <a:gd name="connsiteY200" fmla="*/ 1052432 h 1573668"/>
                        <a:gd name="connsiteX201" fmla="*/ 132023 w 1667440"/>
                        <a:gd name="connsiteY201" fmla="*/ 1061005 h 1573668"/>
                        <a:gd name="connsiteX202" fmla="*/ 149169 w 1667440"/>
                        <a:gd name="connsiteY202" fmla="*/ 1057576 h 1573668"/>
                        <a:gd name="connsiteX203" fmla="*/ 150026 w 1667440"/>
                        <a:gd name="connsiteY203" fmla="*/ 1035286 h 1573668"/>
                        <a:gd name="connsiteX204" fmla="*/ 162028 w 1667440"/>
                        <a:gd name="connsiteY204" fmla="*/ 1024141 h 1573668"/>
                        <a:gd name="connsiteX205" fmla="*/ 178317 w 1667440"/>
                        <a:gd name="connsiteY205" fmla="*/ 997565 h 1573668"/>
                        <a:gd name="connsiteX206" fmla="*/ 208322 w 1667440"/>
                        <a:gd name="connsiteY206" fmla="*/ 977847 h 1573668"/>
                        <a:gd name="connsiteX207" fmla="*/ 210894 w 1667440"/>
                        <a:gd name="connsiteY207" fmla="*/ 968417 h 1573668"/>
                        <a:gd name="connsiteX208" fmla="*/ 202321 w 1667440"/>
                        <a:gd name="connsiteY208" fmla="*/ 957272 h 1573668"/>
                        <a:gd name="connsiteX209" fmla="*/ 181746 w 1667440"/>
                        <a:gd name="connsiteY209" fmla="*/ 924695 h 1573668"/>
                        <a:gd name="connsiteX210" fmla="*/ 152598 w 1667440"/>
                        <a:gd name="connsiteY210" fmla="*/ 889546 h 1573668"/>
                        <a:gd name="connsiteX211" fmla="*/ 162028 w 1667440"/>
                        <a:gd name="connsiteY211" fmla="*/ 860398 h 1573668"/>
                        <a:gd name="connsiteX212" fmla="*/ 160314 w 1667440"/>
                        <a:gd name="connsiteY212" fmla="*/ 848395 h 1573668"/>
                        <a:gd name="connsiteX213" fmla="*/ 182603 w 1667440"/>
                        <a:gd name="connsiteY213" fmla="*/ 850110 h 1573668"/>
                        <a:gd name="connsiteX214" fmla="*/ 189462 w 1667440"/>
                        <a:gd name="connsiteY214" fmla="*/ 846681 h 1573668"/>
                        <a:gd name="connsiteX215" fmla="*/ 194606 w 1667440"/>
                        <a:gd name="connsiteY215" fmla="*/ 835536 h 1573668"/>
                        <a:gd name="connsiteX216" fmla="*/ 202321 w 1667440"/>
                        <a:gd name="connsiteY216" fmla="*/ 835536 h 1573668"/>
                        <a:gd name="connsiteX217" fmla="*/ 227183 w 1667440"/>
                        <a:gd name="connsiteY217" fmla="*/ 860398 h 1573668"/>
                        <a:gd name="connsiteX218" fmla="*/ 235756 w 1667440"/>
                        <a:gd name="connsiteY218" fmla="*/ 860398 h 1573668"/>
                        <a:gd name="connsiteX219" fmla="*/ 243471 w 1667440"/>
                        <a:gd name="connsiteY219" fmla="*/ 867256 h 1573668"/>
                        <a:gd name="connsiteX220" fmla="*/ 242614 w 1667440"/>
                        <a:gd name="connsiteY220" fmla="*/ 878401 h 1573668"/>
                        <a:gd name="connsiteX221" fmla="*/ 279478 w 1667440"/>
                        <a:gd name="connsiteY221" fmla="*/ 893832 h 1573668"/>
                        <a:gd name="connsiteX222" fmla="*/ 286336 w 1667440"/>
                        <a:gd name="connsiteY222" fmla="*/ 903262 h 1573668"/>
                        <a:gd name="connsiteX223" fmla="*/ 303482 w 1667440"/>
                        <a:gd name="connsiteY223" fmla="*/ 894689 h 1573668"/>
                        <a:gd name="connsiteX224" fmla="*/ 311198 w 1667440"/>
                        <a:gd name="connsiteY224" fmla="*/ 896404 h 1573668"/>
                        <a:gd name="connsiteX225" fmla="*/ 321485 w 1667440"/>
                        <a:gd name="connsiteY225" fmla="*/ 894689 h 1573668"/>
                        <a:gd name="connsiteX226" fmla="*/ 336917 w 1667440"/>
                        <a:gd name="connsiteY226" fmla="*/ 882687 h 1573668"/>
                        <a:gd name="connsiteX227" fmla="*/ 343775 w 1667440"/>
                        <a:gd name="connsiteY227" fmla="*/ 882687 h 1573668"/>
                        <a:gd name="connsiteX228" fmla="*/ 347204 w 1667440"/>
                        <a:gd name="connsiteY228" fmla="*/ 904977 h 1573668"/>
                        <a:gd name="connsiteX229" fmla="*/ 388354 w 1667440"/>
                        <a:gd name="connsiteY229" fmla="*/ 921266 h 1573668"/>
                        <a:gd name="connsiteX230" fmla="*/ 423503 w 1667440"/>
                        <a:gd name="connsiteY230" fmla="*/ 904120 h 1573668"/>
                        <a:gd name="connsiteX231" fmla="*/ 454366 w 1667440"/>
                        <a:gd name="connsiteY231" fmla="*/ 852682 h 1573668"/>
                        <a:gd name="connsiteX232" fmla="*/ 460449 w 1667440"/>
                        <a:gd name="connsiteY232" fmla="*/ 820243 h 1573668"/>
                        <a:gd name="connsiteX233" fmla="*/ 458693 w 1667440"/>
                        <a:gd name="connsiteY233" fmla="*/ 820390 h 1573668"/>
                        <a:gd name="connsiteX234" fmla="*/ 435179 w 1667440"/>
                        <a:gd name="connsiteY234" fmla="*/ 777281 h 1573668"/>
                        <a:gd name="connsiteX235" fmla="*/ 446936 w 1667440"/>
                        <a:gd name="connsiteY235" fmla="*/ 757685 h 1573668"/>
                        <a:gd name="connsiteX236" fmla="*/ 446936 w 1667440"/>
                        <a:gd name="connsiteY236" fmla="*/ 745928 h 1573668"/>
                        <a:gd name="connsiteX237" fmla="*/ 437792 w 1667440"/>
                        <a:gd name="connsiteY237" fmla="*/ 736784 h 1573668"/>
                        <a:gd name="connsiteX238" fmla="*/ 427341 w 1667440"/>
                        <a:gd name="connsiteY238" fmla="*/ 700206 h 1573668"/>
                        <a:gd name="connsiteX239" fmla="*/ 436486 w 1667440"/>
                        <a:gd name="connsiteY239" fmla="*/ 687142 h 1573668"/>
                        <a:gd name="connsiteX240" fmla="*/ 436486 w 1667440"/>
                        <a:gd name="connsiteY240" fmla="*/ 679304 h 1573668"/>
                        <a:gd name="connsiteX241" fmla="*/ 449549 w 1667440"/>
                        <a:gd name="connsiteY241" fmla="*/ 672772 h 1573668"/>
                        <a:gd name="connsiteX242" fmla="*/ 473064 w 1667440"/>
                        <a:gd name="connsiteY242" fmla="*/ 658403 h 1573668"/>
                        <a:gd name="connsiteX243" fmla="*/ 480902 w 1667440"/>
                        <a:gd name="connsiteY243" fmla="*/ 661015 h 1573668"/>
                        <a:gd name="connsiteX244" fmla="*/ 505722 w 1667440"/>
                        <a:gd name="connsiteY244" fmla="*/ 640114 h 1573668"/>
                        <a:gd name="connsiteX245" fmla="*/ 522705 w 1667440"/>
                        <a:gd name="connsiteY245" fmla="*/ 582634 h 1573668"/>
                        <a:gd name="connsiteX246" fmla="*/ 518786 w 1667440"/>
                        <a:gd name="connsiteY246" fmla="*/ 474207 h 1573668"/>
                        <a:gd name="connsiteX247" fmla="*/ 535769 w 1667440"/>
                        <a:gd name="connsiteY247" fmla="*/ 458530 h 1573668"/>
                        <a:gd name="connsiteX248" fmla="*/ 539687 w 1667440"/>
                        <a:gd name="connsiteY248" fmla="*/ 442854 h 1573668"/>
                        <a:gd name="connsiteX249" fmla="*/ 547526 w 1667440"/>
                        <a:gd name="connsiteY249" fmla="*/ 421952 h 1573668"/>
                        <a:gd name="connsiteX250" fmla="*/ 554057 w 1667440"/>
                        <a:gd name="connsiteY250" fmla="*/ 384068 h 1573668"/>
                        <a:gd name="connsiteX251" fmla="*/ 560589 w 1667440"/>
                        <a:gd name="connsiteY251" fmla="*/ 337039 h 1573668"/>
                        <a:gd name="connsiteX252" fmla="*/ 539687 w 1667440"/>
                        <a:gd name="connsiteY252" fmla="*/ 227305 h 1573668"/>
                        <a:gd name="connsiteX253" fmla="*/ 499191 w 1667440"/>
                        <a:gd name="connsiteY253" fmla="*/ 135860 h 1573668"/>
                        <a:gd name="connsiteX254" fmla="*/ 497884 w 1667440"/>
                        <a:gd name="connsiteY254" fmla="*/ 112346 h 1573668"/>
                        <a:gd name="connsiteX255" fmla="*/ 509642 w 1667440"/>
                        <a:gd name="connsiteY255" fmla="*/ 94057 h 1573668"/>
                        <a:gd name="connsiteX256" fmla="*/ 509642 w 1667440"/>
                        <a:gd name="connsiteY256" fmla="*/ 87525 h 1573668"/>
                        <a:gd name="connsiteX257" fmla="*/ 517480 w 1667440"/>
                        <a:gd name="connsiteY257" fmla="*/ 69236 h 1573668"/>
                        <a:gd name="connsiteX258" fmla="*/ 512254 w 1667440"/>
                        <a:gd name="connsiteY258" fmla="*/ 53560 h 1573668"/>
                        <a:gd name="connsiteX259" fmla="*/ 513560 w 1667440"/>
                        <a:gd name="connsiteY259" fmla="*/ 32658 h 1573668"/>
                        <a:gd name="connsiteX260" fmla="*/ 535769 w 1667440"/>
                        <a:gd name="connsiteY260" fmla="*/ 49641 h 1573668"/>
                        <a:gd name="connsiteX261" fmla="*/ 547526 w 1667440"/>
                        <a:gd name="connsiteY261" fmla="*/ 53560 h 1573668"/>
                        <a:gd name="connsiteX262" fmla="*/ 572346 w 1667440"/>
                        <a:gd name="connsiteY262" fmla="*/ 43109 h 1573668"/>
                        <a:gd name="connsiteX263" fmla="*/ 578878 w 1667440"/>
                        <a:gd name="connsiteY263" fmla="*/ 31352 h 1573668"/>
                        <a:gd name="connsiteX264" fmla="*/ 584104 w 1667440"/>
                        <a:gd name="connsiteY264" fmla="*/ 7838 h 1573668"/>
                        <a:gd name="connsiteX265" fmla="*/ 599780 w 1667440"/>
                        <a:gd name="connsiteY265" fmla="*/ 0 h 157366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  <a:cxn ang="0">
                          <a:pos x="connsiteX49" y="connsiteY49"/>
                        </a:cxn>
                        <a:cxn ang="0">
                          <a:pos x="connsiteX50" y="connsiteY50"/>
                        </a:cxn>
                        <a:cxn ang="0">
                          <a:pos x="connsiteX51" y="connsiteY51"/>
                        </a:cxn>
                        <a:cxn ang="0">
                          <a:pos x="connsiteX52" y="connsiteY52"/>
                        </a:cxn>
                        <a:cxn ang="0">
                          <a:pos x="connsiteX53" y="connsiteY53"/>
                        </a:cxn>
                        <a:cxn ang="0">
                          <a:pos x="connsiteX54" y="connsiteY54"/>
                        </a:cxn>
                        <a:cxn ang="0">
                          <a:pos x="connsiteX55" y="connsiteY55"/>
                        </a:cxn>
                        <a:cxn ang="0">
                          <a:pos x="connsiteX56" y="connsiteY56"/>
                        </a:cxn>
                        <a:cxn ang="0">
                          <a:pos x="connsiteX57" y="connsiteY57"/>
                        </a:cxn>
                        <a:cxn ang="0">
                          <a:pos x="connsiteX58" y="connsiteY58"/>
                        </a:cxn>
                        <a:cxn ang="0">
                          <a:pos x="connsiteX59" y="connsiteY59"/>
                        </a:cxn>
                        <a:cxn ang="0">
                          <a:pos x="connsiteX60" y="connsiteY60"/>
                        </a:cxn>
                        <a:cxn ang="0">
                          <a:pos x="connsiteX61" y="connsiteY61"/>
                        </a:cxn>
                        <a:cxn ang="0">
                          <a:pos x="connsiteX62" y="connsiteY62"/>
                        </a:cxn>
                        <a:cxn ang="0">
                          <a:pos x="connsiteX63" y="connsiteY63"/>
                        </a:cxn>
                        <a:cxn ang="0">
                          <a:pos x="connsiteX64" y="connsiteY64"/>
                        </a:cxn>
                        <a:cxn ang="0">
                          <a:pos x="connsiteX65" y="connsiteY65"/>
                        </a:cxn>
                        <a:cxn ang="0">
                          <a:pos x="connsiteX66" y="connsiteY66"/>
                        </a:cxn>
                        <a:cxn ang="0">
                          <a:pos x="connsiteX67" y="connsiteY67"/>
                        </a:cxn>
                        <a:cxn ang="0">
                          <a:pos x="connsiteX68" y="connsiteY68"/>
                        </a:cxn>
                        <a:cxn ang="0">
                          <a:pos x="connsiteX69" y="connsiteY69"/>
                        </a:cxn>
                        <a:cxn ang="0">
                          <a:pos x="connsiteX70" y="connsiteY70"/>
                        </a:cxn>
                        <a:cxn ang="0">
                          <a:pos x="connsiteX71" y="connsiteY71"/>
                        </a:cxn>
                        <a:cxn ang="0">
                          <a:pos x="connsiteX72" y="connsiteY72"/>
                        </a:cxn>
                        <a:cxn ang="0">
                          <a:pos x="connsiteX73" y="connsiteY73"/>
                        </a:cxn>
                        <a:cxn ang="0">
                          <a:pos x="connsiteX74" y="connsiteY74"/>
                        </a:cxn>
                        <a:cxn ang="0">
                          <a:pos x="connsiteX75" y="connsiteY75"/>
                        </a:cxn>
                        <a:cxn ang="0">
                          <a:pos x="connsiteX76" y="connsiteY76"/>
                        </a:cxn>
                        <a:cxn ang="0">
                          <a:pos x="connsiteX77" y="connsiteY77"/>
                        </a:cxn>
                        <a:cxn ang="0">
                          <a:pos x="connsiteX78" y="connsiteY78"/>
                        </a:cxn>
                        <a:cxn ang="0">
                          <a:pos x="connsiteX79" y="connsiteY79"/>
                        </a:cxn>
                        <a:cxn ang="0">
                          <a:pos x="connsiteX80" y="connsiteY80"/>
                        </a:cxn>
                        <a:cxn ang="0">
                          <a:pos x="connsiteX81" y="connsiteY81"/>
                        </a:cxn>
                        <a:cxn ang="0">
                          <a:pos x="connsiteX82" y="connsiteY82"/>
                        </a:cxn>
                        <a:cxn ang="0">
                          <a:pos x="connsiteX83" y="connsiteY83"/>
                        </a:cxn>
                        <a:cxn ang="0">
                          <a:pos x="connsiteX84" y="connsiteY84"/>
                        </a:cxn>
                        <a:cxn ang="0">
                          <a:pos x="connsiteX85" y="connsiteY85"/>
                        </a:cxn>
                        <a:cxn ang="0">
                          <a:pos x="connsiteX86" y="connsiteY86"/>
                        </a:cxn>
                        <a:cxn ang="0">
                          <a:pos x="connsiteX87" y="connsiteY87"/>
                        </a:cxn>
                        <a:cxn ang="0">
                          <a:pos x="connsiteX88" y="connsiteY88"/>
                        </a:cxn>
                        <a:cxn ang="0">
                          <a:pos x="connsiteX89" y="connsiteY89"/>
                        </a:cxn>
                        <a:cxn ang="0">
                          <a:pos x="connsiteX90" y="connsiteY90"/>
                        </a:cxn>
                        <a:cxn ang="0">
                          <a:pos x="connsiteX91" y="connsiteY91"/>
                        </a:cxn>
                        <a:cxn ang="0">
                          <a:pos x="connsiteX92" y="connsiteY92"/>
                        </a:cxn>
                        <a:cxn ang="0">
                          <a:pos x="connsiteX93" y="connsiteY93"/>
                        </a:cxn>
                        <a:cxn ang="0">
                          <a:pos x="connsiteX94" y="connsiteY94"/>
                        </a:cxn>
                        <a:cxn ang="0">
                          <a:pos x="connsiteX95" y="connsiteY95"/>
                        </a:cxn>
                        <a:cxn ang="0">
                          <a:pos x="connsiteX96" y="connsiteY96"/>
                        </a:cxn>
                        <a:cxn ang="0">
                          <a:pos x="connsiteX97" y="connsiteY97"/>
                        </a:cxn>
                        <a:cxn ang="0">
                          <a:pos x="connsiteX98" y="connsiteY98"/>
                        </a:cxn>
                        <a:cxn ang="0">
                          <a:pos x="connsiteX99" y="connsiteY99"/>
                        </a:cxn>
                        <a:cxn ang="0">
                          <a:pos x="connsiteX100" y="connsiteY100"/>
                        </a:cxn>
                        <a:cxn ang="0">
                          <a:pos x="connsiteX101" y="connsiteY101"/>
                        </a:cxn>
                        <a:cxn ang="0">
                          <a:pos x="connsiteX102" y="connsiteY102"/>
                        </a:cxn>
                        <a:cxn ang="0">
                          <a:pos x="connsiteX103" y="connsiteY103"/>
                        </a:cxn>
                        <a:cxn ang="0">
                          <a:pos x="connsiteX104" y="connsiteY104"/>
                        </a:cxn>
                        <a:cxn ang="0">
                          <a:pos x="connsiteX105" y="connsiteY105"/>
                        </a:cxn>
                        <a:cxn ang="0">
                          <a:pos x="connsiteX106" y="connsiteY106"/>
                        </a:cxn>
                        <a:cxn ang="0">
                          <a:pos x="connsiteX107" y="connsiteY107"/>
                        </a:cxn>
                        <a:cxn ang="0">
                          <a:pos x="connsiteX108" y="connsiteY108"/>
                        </a:cxn>
                        <a:cxn ang="0">
                          <a:pos x="connsiteX109" y="connsiteY109"/>
                        </a:cxn>
                        <a:cxn ang="0">
                          <a:pos x="connsiteX110" y="connsiteY110"/>
                        </a:cxn>
                        <a:cxn ang="0">
                          <a:pos x="connsiteX111" y="connsiteY111"/>
                        </a:cxn>
                        <a:cxn ang="0">
                          <a:pos x="connsiteX112" y="connsiteY112"/>
                        </a:cxn>
                        <a:cxn ang="0">
                          <a:pos x="connsiteX113" y="connsiteY113"/>
                        </a:cxn>
                        <a:cxn ang="0">
                          <a:pos x="connsiteX114" y="connsiteY114"/>
                        </a:cxn>
                        <a:cxn ang="0">
                          <a:pos x="connsiteX115" y="connsiteY115"/>
                        </a:cxn>
                        <a:cxn ang="0">
                          <a:pos x="connsiteX116" y="connsiteY116"/>
                        </a:cxn>
                        <a:cxn ang="0">
                          <a:pos x="connsiteX117" y="connsiteY117"/>
                        </a:cxn>
                        <a:cxn ang="0">
                          <a:pos x="connsiteX118" y="connsiteY118"/>
                        </a:cxn>
                        <a:cxn ang="0">
                          <a:pos x="connsiteX119" y="connsiteY119"/>
                        </a:cxn>
                        <a:cxn ang="0">
                          <a:pos x="connsiteX120" y="connsiteY120"/>
                        </a:cxn>
                        <a:cxn ang="0">
                          <a:pos x="connsiteX121" y="connsiteY121"/>
                        </a:cxn>
                        <a:cxn ang="0">
                          <a:pos x="connsiteX122" y="connsiteY122"/>
                        </a:cxn>
                        <a:cxn ang="0">
                          <a:pos x="connsiteX123" y="connsiteY123"/>
                        </a:cxn>
                        <a:cxn ang="0">
                          <a:pos x="connsiteX124" y="connsiteY124"/>
                        </a:cxn>
                        <a:cxn ang="0">
                          <a:pos x="connsiteX125" y="connsiteY125"/>
                        </a:cxn>
                        <a:cxn ang="0">
                          <a:pos x="connsiteX126" y="connsiteY126"/>
                        </a:cxn>
                        <a:cxn ang="0">
                          <a:pos x="connsiteX127" y="connsiteY127"/>
                        </a:cxn>
                        <a:cxn ang="0">
                          <a:pos x="connsiteX128" y="connsiteY128"/>
                        </a:cxn>
                        <a:cxn ang="0">
                          <a:pos x="connsiteX129" y="connsiteY129"/>
                        </a:cxn>
                        <a:cxn ang="0">
                          <a:pos x="connsiteX130" y="connsiteY130"/>
                        </a:cxn>
                        <a:cxn ang="0">
                          <a:pos x="connsiteX131" y="connsiteY131"/>
                        </a:cxn>
                        <a:cxn ang="0">
                          <a:pos x="connsiteX132" y="connsiteY132"/>
                        </a:cxn>
                        <a:cxn ang="0">
                          <a:pos x="connsiteX133" y="connsiteY133"/>
                        </a:cxn>
                        <a:cxn ang="0">
                          <a:pos x="connsiteX134" y="connsiteY134"/>
                        </a:cxn>
                        <a:cxn ang="0">
                          <a:pos x="connsiteX135" y="connsiteY135"/>
                        </a:cxn>
                        <a:cxn ang="0">
                          <a:pos x="connsiteX136" y="connsiteY136"/>
                        </a:cxn>
                        <a:cxn ang="0">
                          <a:pos x="connsiteX137" y="connsiteY137"/>
                        </a:cxn>
                        <a:cxn ang="0">
                          <a:pos x="connsiteX138" y="connsiteY138"/>
                        </a:cxn>
                        <a:cxn ang="0">
                          <a:pos x="connsiteX139" y="connsiteY139"/>
                        </a:cxn>
                        <a:cxn ang="0">
                          <a:pos x="connsiteX140" y="connsiteY140"/>
                        </a:cxn>
                        <a:cxn ang="0">
                          <a:pos x="connsiteX141" y="connsiteY141"/>
                        </a:cxn>
                        <a:cxn ang="0">
                          <a:pos x="connsiteX142" y="connsiteY142"/>
                        </a:cxn>
                        <a:cxn ang="0">
                          <a:pos x="connsiteX143" y="connsiteY143"/>
                        </a:cxn>
                        <a:cxn ang="0">
                          <a:pos x="connsiteX144" y="connsiteY144"/>
                        </a:cxn>
                        <a:cxn ang="0">
                          <a:pos x="connsiteX145" y="connsiteY145"/>
                        </a:cxn>
                        <a:cxn ang="0">
                          <a:pos x="connsiteX146" y="connsiteY146"/>
                        </a:cxn>
                        <a:cxn ang="0">
                          <a:pos x="connsiteX147" y="connsiteY147"/>
                        </a:cxn>
                        <a:cxn ang="0">
                          <a:pos x="connsiteX148" y="connsiteY148"/>
                        </a:cxn>
                        <a:cxn ang="0">
                          <a:pos x="connsiteX149" y="connsiteY149"/>
                        </a:cxn>
                        <a:cxn ang="0">
                          <a:pos x="connsiteX150" y="connsiteY150"/>
                        </a:cxn>
                        <a:cxn ang="0">
                          <a:pos x="connsiteX151" y="connsiteY151"/>
                        </a:cxn>
                        <a:cxn ang="0">
                          <a:pos x="connsiteX152" y="connsiteY152"/>
                        </a:cxn>
                        <a:cxn ang="0">
                          <a:pos x="connsiteX153" y="connsiteY153"/>
                        </a:cxn>
                        <a:cxn ang="0">
                          <a:pos x="connsiteX154" y="connsiteY154"/>
                        </a:cxn>
                        <a:cxn ang="0">
                          <a:pos x="connsiteX155" y="connsiteY155"/>
                        </a:cxn>
                        <a:cxn ang="0">
                          <a:pos x="connsiteX156" y="connsiteY156"/>
                        </a:cxn>
                        <a:cxn ang="0">
                          <a:pos x="connsiteX157" y="connsiteY157"/>
                        </a:cxn>
                        <a:cxn ang="0">
                          <a:pos x="connsiteX158" y="connsiteY158"/>
                        </a:cxn>
                        <a:cxn ang="0">
                          <a:pos x="connsiteX159" y="connsiteY159"/>
                        </a:cxn>
                        <a:cxn ang="0">
                          <a:pos x="connsiteX160" y="connsiteY160"/>
                        </a:cxn>
                        <a:cxn ang="0">
                          <a:pos x="connsiteX161" y="connsiteY161"/>
                        </a:cxn>
                        <a:cxn ang="0">
                          <a:pos x="connsiteX162" y="connsiteY162"/>
                        </a:cxn>
                        <a:cxn ang="0">
                          <a:pos x="connsiteX163" y="connsiteY163"/>
                        </a:cxn>
                        <a:cxn ang="0">
                          <a:pos x="connsiteX164" y="connsiteY164"/>
                        </a:cxn>
                        <a:cxn ang="0">
                          <a:pos x="connsiteX165" y="connsiteY165"/>
                        </a:cxn>
                        <a:cxn ang="0">
                          <a:pos x="connsiteX166" y="connsiteY166"/>
                        </a:cxn>
                        <a:cxn ang="0">
                          <a:pos x="connsiteX167" y="connsiteY167"/>
                        </a:cxn>
                        <a:cxn ang="0">
                          <a:pos x="connsiteX168" y="connsiteY168"/>
                        </a:cxn>
                        <a:cxn ang="0">
                          <a:pos x="connsiteX169" y="connsiteY169"/>
                        </a:cxn>
                        <a:cxn ang="0">
                          <a:pos x="connsiteX170" y="connsiteY170"/>
                        </a:cxn>
                        <a:cxn ang="0">
                          <a:pos x="connsiteX171" y="connsiteY171"/>
                        </a:cxn>
                        <a:cxn ang="0">
                          <a:pos x="connsiteX172" y="connsiteY172"/>
                        </a:cxn>
                        <a:cxn ang="0">
                          <a:pos x="connsiteX173" y="connsiteY173"/>
                        </a:cxn>
                        <a:cxn ang="0">
                          <a:pos x="connsiteX174" y="connsiteY174"/>
                        </a:cxn>
                        <a:cxn ang="0">
                          <a:pos x="connsiteX175" y="connsiteY175"/>
                        </a:cxn>
                        <a:cxn ang="0">
                          <a:pos x="connsiteX176" y="connsiteY176"/>
                        </a:cxn>
                        <a:cxn ang="0">
                          <a:pos x="connsiteX177" y="connsiteY177"/>
                        </a:cxn>
                        <a:cxn ang="0">
                          <a:pos x="connsiteX178" y="connsiteY178"/>
                        </a:cxn>
                        <a:cxn ang="0">
                          <a:pos x="connsiteX179" y="connsiteY179"/>
                        </a:cxn>
                        <a:cxn ang="0">
                          <a:pos x="connsiteX180" y="connsiteY180"/>
                        </a:cxn>
                        <a:cxn ang="0">
                          <a:pos x="connsiteX181" y="connsiteY181"/>
                        </a:cxn>
                        <a:cxn ang="0">
                          <a:pos x="connsiteX182" y="connsiteY182"/>
                        </a:cxn>
                        <a:cxn ang="0">
                          <a:pos x="connsiteX183" y="connsiteY183"/>
                        </a:cxn>
                        <a:cxn ang="0">
                          <a:pos x="connsiteX184" y="connsiteY184"/>
                        </a:cxn>
                        <a:cxn ang="0">
                          <a:pos x="connsiteX185" y="connsiteY185"/>
                        </a:cxn>
                        <a:cxn ang="0">
                          <a:pos x="connsiteX186" y="connsiteY186"/>
                        </a:cxn>
                        <a:cxn ang="0">
                          <a:pos x="connsiteX187" y="connsiteY187"/>
                        </a:cxn>
                        <a:cxn ang="0">
                          <a:pos x="connsiteX188" y="connsiteY188"/>
                        </a:cxn>
                        <a:cxn ang="0">
                          <a:pos x="connsiteX189" y="connsiteY189"/>
                        </a:cxn>
                        <a:cxn ang="0">
                          <a:pos x="connsiteX190" y="connsiteY190"/>
                        </a:cxn>
                        <a:cxn ang="0">
                          <a:pos x="connsiteX191" y="connsiteY191"/>
                        </a:cxn>
                        <a:cxn ang="0">
                          <a:pos x="connsiteX192" y="connsiteY192"/>
                        </a:cxn>
                        <a:cxn ang="0">
                          <a:pos x="connsiteX193" y="connsiteY193"/>
                        </a:cxn>
                        <a:cxn ang="0">
                          <a:pos x="connsiteX194" y="connsiteY194"/>
                        </a:cxn>
                        <a:cxn ang="0">
                          <a:pos x="connsiteX195" y="connsiteY195"/>
                        </a:cxn>
                        <a:cxn ang="0">
                          <a:pos x="connsiteX196" y="connsiteY196"/>
                        </a:cxn>
                        <a:cxn ang="0">
                          <a:pos x="connsiteX197" y="connsiteY197"/>
                        </a:cxn>
                        <a:cxn ang="0">
                          <a:pos x="connsiteX198" y="connsiteY198"/>
                        </a:cxn>
                        <a:cxn ang="0">
                          <a:pos x="connsiteX199" y="connsiteY199"/>
                        </a:cxn>
                        <a:cxn ang="0">
                          <a:pos x="connsiteX200" y="connsiteY200"/>
                        </a:cxn>
                        <a:cxn ang="0">
                          <a:pos x="connsiteX201" y="connsiteY201"/>
                        </a:cxn>
                        <a:cxn ang="0">
                          <a:pos x="connsiteX202" y="connsiteY202"/>
                        </a:cxn>
                        <a:cxn ang="0">
                          <a:pos x="connsiteX203" y="connsiteY203"/>
                        </a:cxn>
                        <a:cxn ang="0">
                          <a:pos x="connsiteX204" y="connsiteY204"/>
                        </a:cxn>
                        <a:cxn ang="0">
                          <a:pos x="connsiteX205" y="connsiteY205"/>
                        </a:cxn>
                        <a:cxn ang="0">
                          <a:pos x="connsiteX206" y="connsiteY206"/>
                        </a:cxn>
                        <a:cxn ang="0">
                          <a:pos x="connsiteX207" y="connsiteY207"/>
                        </a:cxn>
                        <a:cxn ang="0">
                          <a:pos x="connsiteX208" y="connsiteY208"/>
                        </a:cxn>
                        <a:cxn ang="0">
                          <a:pos x="connsiteX209" y="connsiteY209"/>
                        </a:cxn>
                        <a:cxn ang="0">
                          <a:pos x="connsiteX210" y="connsiteY210"/>
                        </a:cxn>
                        <a:cxn ang="0">
                          <a:pos x="connsiteX211" y="connsiteY211"/>
                        </a:cxn>
                        <a:cxn ang="0">
                          <a:pos x="connsiteX212" y="connsiteY212"/>
                        </a:cxn>
                        <a:cxn ang="0">
                          <a:pos x="connsiteX213" y="connsiteY213"/>
                        </a:cxn>
                        <a:cxn ang="0">
                          <a:pos x="connsiteX214" y="connsiteY214"/>
                        </a:cxn>
                        <a:cxn ang="0">
                          <a:pos x="connsiteX215" y="connsiteY215"/>
                        </a:cxn>
                        <a:cxn ang="0">
                          <a:pos x="connsiteX216" y="connsiteY216"/>
                        </a:cxn>
                        <a:cxn ang="0">
                          <a:pos x="connsiteX217" y="connsiteY217"/>
                        </a:cxn>
                        <a:cxn ang="0">
                          <a:pos x="connsiteX218" y="connsiteY218"/>
                        </a:cxn>
                        <a:cxn ang="0">
                          <a:pos x="connsiteX219" y="connsiteY219"/>
                        </a:cxn>
                        <a:cxn ang="0">
                          <a:pos x="connsiteX220" y="connsiteY220"/>
                        </a:cxn>
                        <a:cxn ang="0">
                          <a:pos x="connsiteX221" y="connsiteY221"/>
                        </a:cxn>
                        <a:cxn ang="0">
                          <a:pos x="connsiteX222" y="connsiteY222"/>
                        </a:cxn>
                        <a:cxn ang="0">
                          <a:pos x="connsiteX223" y="connsiteY223"/>
                        </a:cxn>
                        <a:cxn ang="0">
                          <a:pos x="connsiteX224" y="connsiteY224"/>
                        </a:cxn>
                        <a:cxn ang="0">
                          <a:pos x="connsiteX225" y="connsiteY225"/>
                        </a:cxn>
                        <a:cxn ang="0">
                          <a:pos x="connsiteX226" y="connsiteY226"/>
                        </a:cxn>
                        <a:cxn ang="0">
                          <a:pos x="connsiteX227" y="connsiteY227"/>
                        </a:cxn>
                        <a:cxn ang="0">
                          <a:pos x="connsiteX228" y="connsiteY228"/>
                        </a:cxn>
                        <a:cxn ang="0">
                          <a:pos x="connsiteX229" y="connsiteY229"/>
                        </a:cxn>
                        <a:cxn ang="0">
                          <a:pos x="connsiteX230" y="connsiteY230"/>
                        </a:cxn>
                        <a:cxn ang="0">
                          <a:pos x="connsiteX231" y="connsiteY231"/>
                        </a:cxn>
                        <a:cxn ang="0">
                          <a:pos x="connsiteX232" y="connsiteY232"/>
                        </a:cxn>
                        <a:cxn ang="0">
                          <a:pos x="connsiteX233" y="connsiteY233"/>
                        </a:cxn>
                        <a:cxn ang="0">
                          <a:pos x="connsiteX234" y="connsiteY234"/>
                        </a:cxn>
                        <a:cxn ang="0">
                          <a:pos x="connsiteX235" y="connsiteY235"/>
                        </a:cxn>
                        <a:cxn ang="0">
                          <a:pos x="connsiteX236" y="connsiteY236"/>
                        </a:cxn>
                        <a:cxn ang="0">
                          <a:pos x="connsiteX237" y="connsiteY237"/>
                        </a:cxn>
                        <a:cxn ang="0">
                          <a:pos x="connsiteX238" y="connsiteY238"/>
                        </a:cxn>
                        <a:cxn ang="0">
                          <a:pos x="connsiteX239" y="connsiteY239"/>
                        </a:cxn>
                        <a:cxn ang="0">
                          <a:pos x="connsiteX240" y="connsiteY240"/>
                        </a:cxn>
                        <a:cxn ang="0">
                          <a:pos x="connsiteX241" y="connsiteY241"/>
                        </a:cxn>
                        <a:cxn ang="0">
                          <a:pos x="connsiteX242" y="connsiteY242"/>
                        </a:cxn>
                        <a:cxn ang="0">
                          <a:pos x="connsiteX243" y="connsiteY243"/>
                        </a:cxn>
                        <a:cxn ang="0">
                          <a:pos x="connsiteX244" y="connsiteY244"/>
                        </a:cxn>
                        <a:cxn ang="0">
                          <a:pos x="connsiteX245" y="connsiteY245"/>
                        </a:cxn>
                        <a:cxn ang="0">
                          <a:pos x="connsiteX246" y="connsiteY246"/>
                        </a:cxn>
                        <a:cxn ang="0">
                          <a:pos x="connsiteX247" y="connsiteY247"/>
                        </a:cxn>
                        <a:cxn ang="0">
                          <a:pos x="connsiteX248" y="connsiteY248"/>
                        </a:cxn>
                        <a:cxn ang="0">
                          <a:pos x="connsiteX249" y="connsiteY249"/>
                        </a:cxn>
                        <a:cxn ang="0">
                          <a:pos x="connsiteX250" y="connsiteY250"/>
                        </a:cxn>
                        <a:cxn ang="0">
                          <a:pos x="connsiteX251" y="connsiteY251"/>
                        </a:cxn>
                        <a:cxn ang="0">
                          <a:pos x="connsiteX252" y="connsiteY252"/>
                        </a:cxn>
                        <a:cxn ang="0">
                          <a:pos x="connsiteX253" y="connsiteY253"/>
                        </a:cxn>
                        <a:cxn ang="0">
                          <a:pos x="connsiteX254" y="connsiteY254"/>
                        </a:cxn>
                        <a:cxn ang="0">
                          <a:pos x="connsiteX255" y="connsiteY255"/>
                        </a:cxn>
                        <a:cxn ang="0">
                          <a:pos x="connsiteX256" y="connsiteY256"/>
                        </a:cxn>
                        <a:cxn ang="0">
                          <a:pos x="connsiteX257" y="connsiteY257"/>
                        </a:cxn>
                        <a:cxn ang="0">
                          <a:pos x="connsiteX258" y="connsiteY258"/>
                        </a:cxn>
                        <a:cxn ang="0">
                          <a:pos x="connsiteX259" y="connsiteY259"/>
                        </a:cxn>
                        <a:cxn ang="0">
                          <a:pos x="connsiteX260" y="connsiteY260"/>
                        </a:cxn>
                        <a:cxn ang="0">
                          <a:pos x="connsiteX261" y="connsiteY261"/>
                        </a:cxn>
                        <a:cxn ang="0">
                          <a:pos x="connsiteX262" y="connsiteY262"/>
                        </a:cxn>
                        <a:cxn ang="0">
                          <a:pos x="connsiteX263" y="connsiteY263"/>
                        </a:cxn>
                        <a:cxn ang="0">
                          <a:pos x="connsiteX264" y="connsiteY264"/>
                        </a:cxn>
                        <a:cxn ang="0">
                          <a:pos x="connsiteX265" y="connsiteY265"/>
                        </a:cxn>
                      </a:cxnLst>
                      <a:rect l="l" t="t" r="r" b="b"/>
                      <a:pathLst>
                        <a:path w="1667440" h="1573668" fill="none" extrusionOk="0">
                          <a:moveTo>
                            <a:pt x="599780" y="0"/>
                          </a:moveTo>
                          <a:cubicBezTo>
                            <a:pt x="604264" y="7209"/>
                            <a:pt x="606705" y="15620"/>
                            <a:pt x="610231" y="19595"/>
                          </a:cubicBezTo>
                          <a:cubicBezTo>
                            <a:pt x="614683" y="21115"/>
                            <a:pt x="619438" y="28589"/>
                            <a:pt x="624601" y="31352"/>
                          </a:cubicBezTo>
                          <a:cubicBezTo>
                            <a:pt x="626047" y="36554"/>
                            <a:pt x="625635" y="45316"/>
                            <a:pt x="631132" y="54866"/>
                          </a:cubicBezTo>
                          <a:cubicBezTo>
                            <a:pt x="641775" y="55550"/>
                            <a:pt x="655752" y="67825"/>
                            <a:pt x="663791" y="71849"/>
                          </a:cubicBezTo>
                          <a:cubicBezTo>
                            <a:pt x="711423" y="115931"/>
                            <a:pt x="696858" y="137932"/>
                            <a:pt x="748704" y="185502"/>
                          </a:cubicBezTo>
                          <a:cubicBezTo>
                            <a:pt x="751323" y="187314"/>
                            <a:pt x="753631" y="190608"/>
                            <a:pt x="756543" y="192034"/>
                          </a:cubicBezTo>
                          <a:cubicBezTo>
                            <a:pt x="764021" y="204295"/>
                            <a:pt x="763919" y="211269"/>
                            <a:pt x="768300" y="218161"/>
                          </a:cubicBezTo>
                          <a:cubicBezTo>
                            <a:pt x="770361" y="220278"/>
                            <a:pt x="772005" y="223235"/>
                            <a:pt x="773525" y="224693"/>
                          </a:cubicBezTo>
                          <a:cubicBezTo>
                            <a:pt x="776392" y="230529"/>
                            <a:pt x="775252" y="234482"/>
                            <a:pt x="777444" y="241675"/>
                          </a:cubicBezTo>
                          <a:cubicBezTo>
                            <a:pt x="784485" y="245663"/>
                            <a:pt x="790512" y="253962"/>
                            <a:pt x="795733" y="254739"/>
                          </a:cubicBezTo>
                          <a:cubicBezTo>
                            <a:pt x="799638" y="258611"/>
                            <a:pt x="799013" y="264721"/>
                            <a:pt x="803571" y="270415"/>
                          </a:cubicBezTo>
                          <a:cubicBezTo>
                            <a:pt x="821026" y="290204"/>
                            <a:pt x="815540" y="298026"/>
                            <a:pt x="831005" y="320057"/>
                          </a:cubicBezTo>
                          <a:cubicBezTo>
                            <a:pt x="842986" y="326659"/>
                            <a:pt x="854685" y="345219"/>
                            <a:pt x="870195" y="350103"/>
                          </a:cubicBezTo>
                          <a:cubicBezTo>
                            <a:pt x="878312" y="359583"/>
                            <a:pt x="884771" y="379389"/>
                            <a:pt x="893710" y="385374"/>
                          </a:cubicBezTo>
                          <a:cubicBezTo>
                            <a:pt x="926699" y="400654"/>
                            <a:pt x="948829" y="442373"/>
                            <a:pt x="986461" y="453305"/>
                          </a:cubicBezTo>
                          <a:cubicBezTo>
                            <a:pt x="989533" y="456578"/>
                            <a:pt x="990264" y="466087"/>
                            <a:pt x="995606" y="471594"/>
                          </a:cubicBezTo>
                          <a:cubicBezTo>
                            <a:pt x="1034264" y="487068"/>
                            <a:pt x="1051320" y="511067"/>
                            <a:pt x="1076600" y="517316"/>
                          </a:cubicBezTo>
                          <a:cubicBezTo>
                            <a:pt x="1132037" y="515378"/>
                            <a:pt x="1184845" y="545160"/>
                            <a:pt x="1238588" y="556507"/>
                          </a:cubicBezTo>
                          <a:cubicBezTo>
                            <a:pt x="1241775" y="567758"/>
                            <a:pt x="1240250" y="577022"/>
                            <a:pt x="1241201" y="582634"/>
                          </a:cubicBezTo>
                          <a:cubicBezTo>
                            <a:pt x="1246091" y="584858"/>
                            <a:pt x="1248020" y="588350"/>
                            <a:pt x="1251651" y="590472"/>
                          </a:cubicBezTo>
                          <a:cubicBezTo>
                            <a:pt x="1253996" y="593880"/>
                            <a:pt x="1255398" y="599947"/>
                            <a:pt x="1259490" y="607455"/>
                          </a:cubicBezTo>
                          <a:cubicBezTo>
                            <a:pt x="1279470" y="602802"/>
                            <a:pt x="1321546" y="633860"/>
                            <a:pt x="1344402" y="630969"/>
                          </a:cubicBezTo>
                          <a:cubicBezTo>
                            <a:pt x="1356355" y="623435"/>
                            <a:pt x="1381076" y="626578"/>
                            <a:pt x="1394044" y="623131"/>
                          </a:cubicBezTo>
                          <a:cubicBezTo>
                            <a:pt x="1400952" y="612777"/>
                            <a:pt x="1416615" y="594491"/>
                            <a:pt x="1422784" y="582634"/>
                          </a:cubicBezTo>
                          <a:cubicBezTo>
                            <a:pt x="1433826" y="572141"/>
                            <a:pt x="1440212" y="572572"/>
                            <a:pt x="1447605" y="565651"/>
                          </a:cubicBezTo>
                          <a:cubicBezTo>
                            <a:pt x="1447626" y="563881"/>
                            <a:pt x="1449696" y="561301"/>
                            <a:pt x="1450217" y="557813"/>
                          </a:cubicBezTo>
                          <a:cubicBezTo>
                            <a:pt x="1465472" y="537345"/>
                            <a:pt x="1482971" y="532591"/>
                            <a:pt x="1493327" y="519929"/>
                          </a:cubicBezTo>
                          <a:cubicBezTo>
                            <a:pt x="1493963" y="513927"/>
                            <a:pt x="1502239" y="502023"/>
                            <a:pt x="1503778" y="496414"/>
                          </a:cubicBezTo>
                          <a:cubicBezTo>
                            <a:pt x="1507473" y="485075"/>
                            <a:pt x="1524571" y="478867"/>
                            <a:pt x="1532518" y="459836"/>
                          </a:cubicBezTo>
                          <a:cubicBezTo>
                            <a:pt x="1534905" y="460995"/>
                            <a:pt x="1536372" y="462321"/>
                            <a:pt x="1537743" y="462449"/>
                          </a:cubicBezTo>
                          <a:cubicBezTo>
                            <a:pt x="1542047" y="472165"/>
                            <a:pt x="1536909" y="484120"/>
                            <a:pt x="1541662" y="492495"/>
                          </a:cubicBezTo>
                          <a:cubicBezTo>
                            <a:pt x="1538774" y="501092"/>
                            <a:pt x="1533954" y="504716"/>
                            <a:pt x="1533824" y="509478"/>
                          </a:cubicBezTo>
                          <a:cubicBezTo>
                            <a:pt x="1535182" y="514591"/>
                            <a:pt x="1531141" y="520915"/>
                            <a:pt x="1531211" y="531686"/>
                          </a:cubicBezTo>
                          <a:cubicBezTo>
                            <a:pt x="1526905" y="539017"/>
                            <a:pt x="1522072" y="541967"/>
                            <a:pt x="1519454" y="546056"/>
                          </a:cubicBezTo>
                          <a:cubicBezTo>
                            <a:pt x="1518134" y="555991"/>
                            <a:pt x="1509413" y="559650"/>
                            <a:pt x="1505084" y="574796"/>
                          </a:cubicBezTo>
                          <a:cubicBezTo>
                            <a:pt x="1494950" y="592114"/>
                            <a:pt x="1481967" y="602101"/>
                            <a:pt x="1468506" y="624437"/>
                          </a:cubicBezTo>
                          <a:cubicBezTo>
                            <a:pt x="1470449" y="629176"/>
                            <a:pt x="1467268" y="641353"/>
                            <a:pt x="1468506" y="646645"/>
                          </a:cubicBezTo>
                          <a:cubicBezTo>
                            <a:pt x="1466974" y="653999"/>
                            <a:pt x="1463604" y="658617"/>
                            <a:pt x="1461974" y="667547"/>
                          </a:cubicBezTo>
                          <a:cubicBezTo>
                            <a:pt x="1471814" y="681349"/>
                            <a:pt x="1475303" y="712260"/>
                            <a:pt x="1481056" y="728369"/>
                          </a:cubicBezTo>
                          <a:cubicBezTo>
                            <a:pt x="1487536" y="730799"/>
                            <a:pt x="1492970" y="736961"/>
                            <a:pt x="1496838" y="738662"/>
                          </a:cubicBezTo>
                          <a:cubicBezTo>
                            <a:pt x="1496907" y="742064"/>
                            <a:pt x="1496493" y="745386"/>
                            <a:pt x="1496838" y="749806"/>
                          </a:cubicBezTo>
                          <a:cubicBezTo>
                            <a:pt x="1501421" y="753126"/>
                            <a:pt x="1500931" y="756351"/>
                            <a:pt x="1505411" y="759237"/>
                          </a:cubicBezTo>
                          <a:cubicBezTo>
                            <a:pt x="1505441" y="766406"/>
                            <a:pt x="1505372" y="778043"/>
                            <a:pt x="1506268" y="784956"/>
                          </a:cubicBezTo>
                          <a:cubicBezTo>
                            <a:pt x="1513947" y="793668"/>
                            <a:pt x="1511591" y="795880"/>
                            <a:pt x="1519127" y="804673"/>
                          </a:cubicBezTo>
                          <a:cubicBezTo>
                            <a:pt x="1526375" y="820340"/>
                            <a:pt x="1526061" y="831769"/>
                            <a:pt x="1535416" y="845824"/>
                          </a:cubicBezTo>
                          <a:cubicBezTo>
                            <a:pt x="1539553" y="848187"/>
                            <a:pt x="1543549" y="856197"/>
                            <a:pt x="1549133" y="858683"/>
                          </a:cubicBezTo>
                          <a:cubicBezTo>
                            <a:pt x="1551711" y="861560"/>
                            <a:pt x="1551950" y="865155"/>
                            <a:pt x="1554276" y="867256"/>
                          </a:cubicBezTo>
                          <a:cubicBezTo>
                            <a:pt x="1566205" y="869577"/>
                            <a:pt x="1569917" y="872608"/>
                            <a:pt x="1578281" y="874114"/>
                          </a:cubicBezTo>
                          <a:cubicBezTo>
                            <a:pt x="1580430" y="869666"/>
                            <a:pt x="1585564" y="864011"/>
                            <a:pt x="1588568" y="856968"/>
                          </a:cubicBezTo>
                          <a:cubicBezTo>
                            <a:pt x="1594343" y="853737"/>
                            <a:pt x="1598249" y="853123"/>
                            <a:pt x="1603142" y="850967"/>
                          </a:cubicBezTo>
                          <a:cubicBezTo>
                            <a:pt x="1604536" y="848406"/>
                            <a:pt x="1606133" y="847106"/>
                            <a:pt x="1607429" y="843252"/>
                          </a:cubicBezTo>
                          <a:cubicBezTo>
                            <a:pt x="1611232" y="840269"/>
                            <a:pt x="1615729" y="839840"/>
                            <a:pt x="1618574" y="836393"/>
                          </a:cubicBezTo>
                          <a:cubicBezTo>
                            <a:pt x="1621012" y="831274"/>
                            <a:pt x="1625593" y="828843"/>
                            <a:pt x="1627147" y="826106"/>
                          </a:cubicBezTo>
                          <a:cubicBezTo>
                            <a:pt x="1632102" y="825586"/>
                            <a:pt x="1638069" y="829574"/>
                            <a:pt x="1645150" y="831250"/>
                          </a:cubicBezTo>
                          <a:cubicBezTo>
                            <a:pt x="1647312" y="827624"/>
                            <a:pt x="1650422" y="827732"/>
                            <a:pt x="1652866" y="823534"/>
                          </a:cubicBezTo>
                          <a:cubicBezTo>
                            <a:pt x="1657556" y="823127"/>
                            <a:pt x="1662848" y="827620"/>
                            <a:pt x="1667440" y="826963"/>
                          </a:cubicBezTo>
                          <a:cubicBezTo>
                            <a:pt x="1667148" y="828782"/>
                            <a:pt x="1664623" y="831466"/>
                            <a:pt x="1664010" y="834679"/>
                          </a:cubicBezTo>
                          <a:cubicBezTo>
                            <a:pt x="1658702" y="840407"/>
                            <a:pt x="1656673" y="839124"/>
                            <a:pt x="1652008" y="845824"/>
                          </a:cubicBezTo>
                          <a:cubicBezTo>
                            <a:pt x="1649267" y="846792"/>
                            <a:pt x="1647515" y="846554"/>
                            <a:pt x="1645150" y="847538"/>
                          </a:cubicBezTo>
                          <a:cubicBezTo>
                            <a:pt x="1639380" y="851061"/>
                            <a:pt x="1636329" y="851154"/>
                            <a:pt x="1628861" y="856968"/>
                          </a:cubicBezTo>
                          <a:cubicBezTo>
                            <a:pt x="1626831" y="855816"/>
                            <a:pt x="1625896" y="854071"/>
                            <a:pt x="1623717" y="852682"/>
                          </a:cubicBezTo>
                          <a:cubicBezTo>
                            <a:pt x="1621664" y="853659"/>
                            <a:pt x="1619965" y="852637"/>
                            <a:pt x="1617717" y="853539"/>
                          </a:cubicBezTo>
                          <a:cubicBezTo>
                            <a:pt x="1613246" y="858743"/>
                            <a:pt x="1609847" y="860900"/>
                            <a:pt x="1604857" y="868113"/>
                          </a:cubicBezTo>
                          <a:cubicBezTo>
                            <a:pt x="1601742" y="876462"/>
                            <a:pt x="1598067" y="876028"/>
                            <a:pt x="1596284" y="883545"/>
                          </a:cubicBezTo>
                          <a:cubicBezTo>
                            <a:pt x="1596547" y="888397"/>
                            <a:pt x="1595929" y="890644"/>
                            <a:pt x="1596284" y="896404"/>
                          </a:cubicBezTo>
                          <a:cubicBezTo>
                            <a:pt x="1593957" y="899334"/>
                            <a:pt x="1592845" y="898492"/>
                            <a:pt x="1590283" y="901548"/>
                          </a:cubicBezTo>
                          <a:cubicBezTo>
                            <a:pt x="1588224" y="903444"/>
                            <a:pt x="1583527" y="904949"/>
                            <a:pt x="1581710" y="907549"/>
                          </a:cubicBezTo>
                          <a:cubicBezTo>
                            <a:pt x="1575738" y="906205"/>
                            <a:pt x="1566918" y="901603"/>
                            <a:pt x="1560278" y="902405"/>
                          </a:cubicBezTo>
                          <a:cubicBezTo>
                            <a:pt x="1550128" y="906133"/>
                            <a:pt x="1536052" y="903471"/>
                            <a:pt x="1528558" y="908406"/>
                          </a:cubicBezTo>
                          <a:cubicBezTo>
                            <a:pt x="1522433" y="910716"/>
                            <a:pt x="1520976" y="908501"/>
                            <a:pt x="1515698" y="910978"/>
                          </a:cubicBezTo>
                          <a:cubicBezTo>
                            <a:pt x="1509547" y="918447"/>
                            <a:pt x="1503823" y="919112"/>
                            <a:pt x="1500267" y="924695"/>
                          </a:cubicBezTo>
                          <a:cubicBezTo>
                            <a:pt x="1498876" y="925221"/>
                            <a:pt x="1496352" y="924742"/>
                            <a:pt x="1495123" y="925552"/>
                          </a:cubicBezTo>
                          <a:cubicBezTo>
                            <a:pt x="1493037" y="923324"/>
                            <a:pt x="1490502" y="919824"/>
                            <a:pt x="1487408" y="916122"/>
                          </a:cubicBezTo>
                          <a:cubicBezTo>
                            <a:pt x="1484986" y="919995"/>
                            <a:pt x="1479017" y="921120"/>
                            <a:pt x="1472833" y="925552"/>
                          </a:cubicBezTo>
                          <a:cubicBezTo>
                            <a:pt x="1474665" y="931386"/>
                            <a:pt x="1471340" y="935529"/>
                            <a:pt x="1472833" y="941841"/>
                          </a:cubicBezTo>
                          <a:cubicBezTo>
                            <a:pt x="1471916" y="943882"/>
                            <a:pt x="1468426" y="945057"/>
                            <a:pt x="1465975" y="947842"/>
                          </a:cubicBezTo>
                          <a:cubicBezTo>
                            <a:pt x="1465927" y="951203"/>
                            <a:pt x="1464938" y="952556"/>
                            <a:pt x="1465118" y="955557"/>
                          </a:cubicBezTo>
                          <a:cubicBezTo>
                            <a:pt x="1459434" y="959200"/>
                            <a:pt x="1455785" y="959133"/>
                            <a:pt x="1451401" y="964130"/>
                          </a:cubicBezTo>
                          <a:cubicBezTo>
                            <a:pt x="1451092" y="967841"/>
                            <a:pt x="1449222" y="972312"/>
                            <a:pt x="1448829" y="974418"/>
                          </a:cubicBezTo>
                          <a:cubicBezTo>
                            <a:pt x="1444724" y="977273"/>
                            <a:pt x="1439436" y="978761"/>
                            <a:pt x="1432541" y="982991"/>
                          </a:cubicBezTo>
                          <a:cubicBezTo>
                            <a:pt x="1419811" y="980098"/>
                            <a:pt x="1413728" y="975270"/>
                            <a:pt x="1405964" y="976133"/>
                          </a:cubicBezTo>
                          <a:cubicBezTo>
                            <a:pt x="1403378" y="972715"/>
                            <a:pt x="1401006" y="966225"/>
                            <a:pt x="1397391" y="963273"/>
                          </a:cubicBezTo>
                          <a:cubicBezTo>
                            <a:pt x="1397280" y="960636"/>
                            <a:pt x="1399397" y="957870"/>
                            <a:pt x="1399106" y="954700"/>
                          </a:cubicBezTo>
                          <a:cubicBezTo>
                            <a:pt x="1395878" y="955406"/>
                            <a:pt x="1391304" y="952551"/>
                            <a:pt x="1385389" y="952128"/>
                          </a:cubicBezTo>
                          <a:cubicBezTo>
                            <a:pt x="1383431" y="955159"/>
                            <a:pt x="1380993" y="956063"/>
                            <a:pt x="1376816" y="959844"/>
                          </a:cubicBezTo>
                          <a:cubicBezTo>
                            <a:pt x="1377185" y="966864"/>
                            <a:pt x="1368930" y="975917"/>
                            <a:pt x="1366529" y="986420"/>
                          </a:cubicBezTo>
                          <a:cubicBezTo>
                            <a:pt x="1376755" y="991916"/>
                            <a:pt x="1377974" y="996669"/>
                            <a:pt x="1387104" y="1000137"/>
                          </a:cubicBezTo>
                          <a:cubicBezTo>
                            <a:pt x="1375467" y="1001689"/>
                            <a:pt x="1361007" y="993243"/>
                            <a:pt x="1350240" y="995850"/>
                          </a:cubicBezTo>
                          <a:cubicBezTo>
                            <a:pt x="1339859" y="995150"/>
                            <a:pt x="1331505" y="989117"/>
                            <a:pt x="1321092" y="990707"/>
                          </a:cubicBezTo>
                          <a:cubicBezTo>
                            <a:pt x="1312368" y="994057"/>
                            <a:pt x="1306917" y="993033"/>
                            <a:pt x="1297945" y="998422"/>
                          </a:cubicBezTo>
                          <a:cubicBezTo>
                            <a:pt x="1284700" y="994091"/>
                            <a:pt x="1282164" y="991452"/>
                            <a:pt x="1270512" y="988135"/>
                          </a:cubicBezTo>
                          <a:cubicBezTo>
                            <a:pt x="1269618" y="986324"/>
                            <a:pt x="1270813" y="983055"/>
                            <a:pt x="1270512" y="980419"/>
                          </a:cubicBezTo>
                          <a:cubicBezTo>
                            <a:pt x="1265017" y="978723"/>
                            <a:pt x="1261352" y="974419"/>
                            <a:pt x="1254223" y="972703"/>
                          </a:cubicBezTo>
                          <a:cubicBezTo>
                            <a:pt x="1234189" y="980029"/>
                            <a:pt x="1230784" y="976567"/>
                            <a:pt x="1208787" y="980419"/>
                          </a:cubicBezTo>
                          <a:cubicBezTo>
                            <a:pt x="1180596" y="1014485"/>
                            <a:pt x="1150560" y="1011964"/>
                            <a:pt x="1119625" y="1046249"/>
                          </a:cubicBezTo>
                          <a:cubicBezTo>
                            <a:pt x="1119633" y="1046309"/>
                            <a:pt x="1119622" y="1046366"/>
                            <a:pt x="1119628" y="1046431"/>
                          </a:cubicBezTo>
                          <a:cubicBezTo>
                            <a:pt x="1102555" y="1072233"/>
                            <a:pt x="1077221" y="1075942"/>
                            <a:pt x="1053616" y="1106441"/>
                          </a:cubicBezTo>
                          <a:cubicBezTo>
                            <a:pt x="1022333" y="1158000"/>
                            <a:pt x="1007918" y="1169423"/>
                            <a:pt x="988461" y="1211889"/>
                          </a:cubicBezTo>
                          <a:cubicBezTo>
                            <a:pt x="989465" y="1229377"/>
                            <a:pt x="980331" y="1250056"/>
                            <a:pt x="978174" y="1262469"/>
                          </a:cubicBezTo>
                          <a:cubicBezTo>
                            <a:pt x="981164" y="1269876"/>
                            <a:pt x="981658" y="1277108"/>
                            <a:pt x="983318" y="1282187"/>
                          </a:cubicBezTo>
                          <a:cubicBezTo>
                            <a:pt x="988276" y="1295378"/>
                            <a:pt x="975561" y="1309718"/>
                            <a:pt x="977317" y="1337054"/>
                          </a:cubicBezTo>
                          <a:cubicBezTo>
                            <a:pt x="973981" y="1341914"/>
                            <a:pt x="964200" y="1347784"/>
                            <a:pt x="960171" y="1355914"/>
                          </a:cubicBezTo>
                          <a:cubicBezTo>
                            <a:pt x="960404" y="1364086"/>
                            <a:pt x="960544" y="1374331"/>
                            <a:pt x="961028" y="1381633"/>
                          </a:cubicBezTo>
                          <a:cubicBezTo>
                            <a:pt x="954987" y="1375721"/>
                            <a:pt x="953041" y="1370741"/>
                            <a:pt x="949026" y="1365345"/>
                          </a:cubicBezTo>
                          <a:cubicBezTo>
                            <a:pt x="944742" y="1362774"/>
                            <a:pt x="943953" y="1359579"/>
                            <a:pt x="939596" y="1357629"/>
                          </a:cubicBezTo>
                          <a:cubicBezTo>
                            <a:pt x="935885" y="1349438"/>
                            <a:pt x="935944" y="1346871"/>
                            <a:pt x="931880" y="1339626"/>
                          </a:cubicBezTo>
                          <a:cubicBezTo>
                            <a:pt x="915916" y="1331064"/>
                            <a:pt x="907405" y="1320933"/>
                            <a:pt x="892444" y="1314764"/>
                          </a:cubicBezTo>
                          <a:cubicBezTo>
                            <a:pt x="890069" y="1312147"/>
                            <a:pt x="888540" y="1307212"/>
                            <a:pt x="885586" y="1301905"/>
                          </a:cubicBezTo>
                          <a:cubicBezTo>
                            <a:pt x="864541" y="1302228"/>
                            <a:pt x="861584" y="1297374"/>
                            <a:pt x="840149" y="1294189"/>
                          </a:cubicBezTo>
                          <a:cubicBezTo>
                            <a:pt x="831188" y="1289393"/>
                            <a:pt x="826246" y="1281750"/>
                            <a:pt x="818717" y="1279615"/>
                          </a:cubicBezTo>
                          <a:cubicBezTo>
                            <a:pt x="813983" y="1280239"/>
                            <a:pt x="803383" y="1276080"/>
                            <a:pt x="798142" y="1275329"/>
                          </a:cubicBezTo>
                          <a:cubicBezTo>
                            <a:pt x="791103" y="1270793"/>
                            <a:pt x="788618" y="1263657"/>
                            <a:pt x="784425" y="1260755"/>
                          </a:cubicBezTo>
                          <a:cubicBezTo>
                            <a:pt x="771408" y="1258235"/>
                            <a:pt x="758082" y="1243174"/>
                            <a:pt x="737274" y="1238465"/>
                          </a:cubicBezTo>
                          <a:cubicBezTo>
                            <a:pt x="719981" y="1234140"/>
                            <a:pt x="710201" y="1220308"/>
                            <a:pt x="685836" y="1205030"/>
                          </a:cubicBezTo>
                          <a:cubicBezTo>
                            <a:pt x="676013" y="1192067"/>
                            <a:pt x="673727" y="1182100"/>
                            <a:pt x="666118" y="1175882"/>
                          </a:cubicBezTo>
                          <a:cubicBezTo>
                            <a:pt x="657584" y="1176225"/>
                            <a:pt x="641224" y="1168217"/>
                            <a:pt x="630112" y="1170739"/>
                          </a:cubicBezTo>
                          <a:cubicBezTo>
                            <a:pt x="626384" y="1171242"/>
                            <a:pt x="622665" y="1169892"/>
                            <a:pt x="620682" y="1170739"/>
                          </a:cubicBezTo>
                          <a:cubicBezTo>
                            <a:pt x="602929" y="1156782"/>
                            <a:pt x="600094" y="1141019"/>
                            <a:pt x="588962" y="1133018"/>
                          </a:cubicBezTo>
                          <a:cubicBezTo>
                            <a:pt x="558959" y="1131492"/>
                            <a:pt x="542385" y="1117524"/>
                            <a:pt x="521126" y="1113515"/>
                          </a:cubicBezTo>
                          <a:cubicBezTo>
                            <a:pt x="495676" y="1122086"/>
                            <a:pt x="464192" y="1126065"/>
                            <a:pt x="449222" y="1134732"/>
                          </a:cubicBezTo>
                          <a:cubicBezTo>
                            <a:pt x="428804" y="1157066"/>
                            <a:pt x="412343" y="1161656"/>
                            <a:pt x="391784" y="1181883"/>
                          </a:cubicBezTo>
                          <a:cubicBezTo>
                            <a:pt x="385969" y="1183815"/>
                            <a:pt x="382016" y="1182769"/>
                            <a:pt x="379782" y="1184455"/>
                          </a:cubicBezTo>
                          <a:cubicBezTo>
                            <a:pt x="365591" y="1206523"/>
                            <a:pt x="345910" y="1215954"/>
                            <a:pt x="340346" y="1235036"/>
                          </a:cubicBezTo>
                          <a:cubicBezTo>
                            <a:pt x="333458" y="1233716"/>
                            <a:pt x="331160" y="1232543"/>
                            <a:pt x="326629" y="1231607"/>
                          </a:cubicBezTo>
                          <a:cubicBezTo>
                            <a:pt x="321174" y="1225889"/>
                            <a:pt x="322725" y="1216556"/>
                            <a:pt x="315484" y="1207602"/>
                          </a:cubicBezTo>
                          <a:cubicBezTo>
                            <a:pt x="311182" y="1197341"/>
                            <a:pt x="309873" y="1185900"/>
                            <a:pt x="306911" y="1175882"/>
                          </a:cubicBezTo>
                          <a:cubicBezTo>
                            <a:pt x="293216" y="1170608"/>
                            <a:pt x="286832" y="1164592"/>
                            <a:pt x="274334" y="1161308"/>
                          </a:cubicBezTo>
                          <a:cubicBezTo>
                            <a:pt x="273974" y="1157720"/>
                            <a:pt x="276960" y="1154386"/>
                            <a:pt x="277763" y="1148449"/>
                          </a:cubicBezTo>
                          <a:cubicBezTo>
                            <a:pt x="268852" y="1143562"/>
                            <a:pt x="262595" y="1137373"/>
                            <a:pt x="247758" y="1127874"/>
                          </a:cubicBezTo>
                          <a:cubicBezTo>
                            <a:pt x="240736" y="1133544"/>
                            <a:pt x="228879" y="1133918"/>
                            <a:pt x="222896" y="1139019"/>
                          </a:cubicBezTo>
                          <a:cubicBezTo>
                            <a:pt x="217976" y="1137169"/>
                            <a:pt x="215562" y="1131365"/>
                            <a:pt x="209180" y="1127874"/>
                          </a:cubicBezTo>
                          <a:cubicBezTo>
                            <a:pt x="205211" y="1129299"/>
                            <a:pt x="197827" y="1129612"/>
                            <a:pt x="193749" y="1133018"/>
                          </a:cubicBezTo>
                          <a:cubicBezTo>
                            <a:pt x="192719" y="1133326"/>
                            <a:pt x="190579" y="1132549"/>
                            <a:pt x="189104" y="1132479"/>
                          </a:cubicBezTo>
                          <a:cubicBezTo>
                            <a:pt x="176711" y="1151184"/>
                            <a:pt x="158952" y="1164336"/>
                            <a:pt x="153456" y="1179312"/>
                          </a:cubicBezTo>
                          <a:cubicBezTo>
                            <a:pt x="151293" y="1191630"/>
                            <a:pt x="141472" y="1212785"/>
                            <a:pt x="139739" y="1240180"/>
                          </a:cubicBezTo>
                          <a:cubicBezTo>
                            <a:pt x="142738" y="1245240"/>
                            <a:pt x="143053" y="1255501"/>
                            <a:pt x="145740" y="1260755"/>
                          </a:cubicBezTo>
                          <a:cubicBezTo>
                            <a:pt x="158589" y="1262102"/>
                            <a:pt x="160054" y="1263678"/>
                            <a:pt x="173173" y="1264184"/>
                          </a:cubicBezTo>
                          <a:cubicBezTo>
                            <a:pt x="186164" y="1271789"/>
                            <a:pt x="196279" y="1290177"/>
                            <a:pt x="209180" y="1302762"/>
                          </a:cubicBezTo>
                          <a:cubicBezTo>
                            <a:pt x="214116" y="1304698"/>
                            <a:pt x="217393" y="1306638"/>
                            <a:pt x="223754" y="1309620"/>
                          </a:cubicBezTo>
                          <a:cubicBezTo>
                            <a:pt x="234022" y="1302908"/>
                            <a:pt x="242419" y="1303024"/>
                            <a:pt x="259760" y="1296761"/>
                          </a:cubicBezTo>
                          <a:cubicBezTo>
                            <a:pt x="265809" y="1299647"/>
                            <a:pt x="268884" y="1303056"/>
                            <a:pt x="274334" y="1304477"/>
                          </a:cubicBezTo>
                          <a:cubicBezTo>
                            <a:pt x="278213" y="1314135"/>
                            <a:pt x="277886" y="1326077"/>
                            <a:pt x="287194" y="1338769"/>
                          </a:cubicBezTo>
                          <a:cubicBezTo>
                            <a:pt x="299056" y="1342541"/>
                            <a:pt x="299255" y="1348657"/>
                            <a:pt x="312055" y="1352485"/>
                          </a:cubicBezTo>
                          <a:cubicBezTo>
                            <a:pt x="319539" y="1364150"/>
                            <a:pt x="317253" y="1374059"/>
                            <a:pt x="322343" y="1379919"/>
                          </a:cubicBezTo>
                          <a:cubicBezTo>
                            <a:pt x="338128" y="1379454"/>
                            <a:pt x="339595" y="1384430"/>
                            <a:pt x="354920" y="1386777"/>
                          </a:cubicBezTo>
                          <a:cubicBezTo>
                            <a:pt x="368781" y="1391898"/>
                            <a:pt x="370858" y="1397091"/>
                            <a:pt x="379782" y="1402208"/>
                          </a:cubicBezTo>
                          <a:cubicBezTo>
                            <a:pt x="379310" y="1406047"/>
                            <a:pt x="378648" y="1407165"/>
                            <a:pt x="378067" y="1411639"/>
                          </a:cubicBezTo>
                          <a:cubicBezTo>
                            <a:pt x="381108" y="1412705"/>
                            <a:pt x="385463" y="1416062"/>
                            <a:pt x="390069" y="1417640"/>
                          </a:cubicBezTo>
                          <a:cubicBezTo>
                            <a:pt x="390593" y="1418990"/>
                            <a:pt x="390169" y="1423084"/>
                            <a:pt x="390926" y="1424498"/>
                          </a:cubicBezTo>
                          <a:cubicBezTo>
                            <a:pt x="387968" y="1426885"/>
                            <a:pt x="384175" y="1427365"/>
                            <a:pt x="380639" y="1431356"/>
                          </a:cubicBezTo>
                          <a:cubicBezTo>
                            <a:pt x="376466" y="1431776"/>
                            <a:pt x="370831" y="1427963"/>
                            <a:pt x="366065" y="1427927"/>
                          </a:cubicBezTo>
                          <a:cubicBezTo>
                            <a:pt x="364805" y="1432752"/>
                            <a:pt x="359659" y="1444213"/>
                            <a:pt x="360064" y="1449360"/>
                          </a:cubicBezTo>
                          <a:cubicBezTo>
                            <a:pt x="348079" y="1455115"/>
                            <a:pt x="338319" y="1455167"/>
                            <a:pt x="329201" y="1458790"/>
                          </a:cubicBezTo>
                          <a:cubicBezTo>
                            <a:pt x="325513" y="1454408"/>
                            <a:pt x="325634" y="1447999"/>
                            <a:pt x="322343" y="1443359"/>
                          </a:cubicBezTo>
                          <a:cubicBezTo>
                            <a:pt x="307078" y="1445445"/>
                            <a:pt x="288857" y="1433395"/>
                            <a:pt x="272619" y="1434786"/>
                          </a:cubicBezTo>
                          <a:cubicBezTo>
                            <a:pt x="268361" y="1438449"/>
                            <a:pt x="265215" y="1438926"/>
                            <a:pt x="262332" y="1443359"/>
                          </a:cubicBezTo>
                          <a:cubicBezTo>
                            <a:pt x="260580" y="1436990"/>
                            <a:pt x="263806" y="1428724"/>
                            <a:pt x="260617" y="1420212"/>
                          </a:cubicBezTo>
                          <a:cubicBezTo>
                            <a:pt x="254703" y="1417659"/>
                            <a:pt x="252995" y="1414091"/>
                            <a:pt x="247758" y="1412496"/>
                          </a:cubicBezTo>
                          <a:cubicBezTo>
                            <a:pt x="244689" y="1414335"/>
                            <a:pt x="239001" y="1417019"/>
                            <a:pt x="236613" y="1418497"/>
                          </a:cubicBezTo>
                          <a:cubicBezTo>
                            <a:pt x="235298" y="1425634"/>
                            <a:pt x="226630" y="1436287"/>
                            <a:pt x="226326" y="1445930"/>
                          </a:cubicBezTo>
                          <a:cubicBezTo>
                            <a:pt x="223087" y="1449582"/>
                            <a:pt x="217926" y="1449985"/>
                            <a:pt x="212609" y="1453646"/>
                          </a:cubicBezTo>
                          <a:cubicBezTo>
                            <a:pt x="207970" y="1456073"/>
                            <a:pt x="193637" y="1458600"/>
                            <a:pt x="188605" y="1461362"/>
                          </a:cubicBezTo>
                          <a:cubicBezTo>
                            <a:pt x="186132" y="1464522"/>
                            <a:pt x="184921" y="1465435"/>
                            <a:pt x="182603" y="1468220"/>
                          </a:cubicBezTo>
                          <a:cubicBezTo>
                            <a:pt x="186456" y="1486512"/>
                            <a:pt x="178288" y="1498577"/>
                            <a:pt x="182603" y="1509370"/>
                          </a:cubicBezTo>
                          <a:cubicBezTo>
                            <a:pt x="183114" y="1511070"/>
                            <a:pt x="183400" y="1514132"/>
                            <a:pt x="184318" y="1516229"/>
                          </a:cubicBezTo>
                          <a:cubicBezTo>
                            <a:pt x="180858" y="1521710"/>
                            <a:pt x="177274" y="1521970"/>
                            <a:pt x="174888" y="1525659"/>
                          </a:cubicBezTo>
                          <a:cubicBezTo>
                            <a:pt x="162337" y="1530251"/>
                            <a:pt x="151226" y="1530601"/>
                            <a:pt x="137167" y="1539376"/>
                          </a:cubicBezTo>
                          <a:cubicBezTo>
                            <a:pt x="132282" y="1550736"/>
                            <a:pt x="124401" y="1560385"/>
                            <a:pt x="118306" y="1573668"/>
                          </a:cubicBezTo>
                          <a:cubicBezTo>
                            <a:pt x="114673" y="1571028"/>
                            <a:pt x="108813" y="1563729"/>
                            <a:pt x="102875" y="1559093"/>
                          </a:cubicBezTo>
                          <a:cubicBezTo>
                            <a:pt x="96668" y="1563144"/>
                            <a:pt x="87798" y="1562180"/>
                            <a:pt x="84015" y="1564237"/>
                          </a:cubicBezTo>
                          <a:cubicBezTo>
                            <a:pt x="81996" y="1563202"/>
                            <a:pt x="78930" y="1558112"/>
                            <a:pt x="77156" y="1556522"/>
                          </a:cubicBezTo>
                          <a:cubicBezTo>
                            <a:pt x="67716" y="1544563"/>
                            <a:pt x="64576" y="1512451"/>
                            <a:pt x="57438" y="1502512"/>
                          </a:cubicBezTo>
                          <a:cubicBezTo>
                            <a:pt x="58017" y="1485281"/>
                            <a:pt x="64222" y="1478171"/>
                            <a:pt x="66011" y="1466506"/>
                          </a:cubicBezTo>
                          <a:cubicBezTo>
                            <a:pt x="69990" y="1455289"/>
                            <a:pt x="76139" y="1452055"/>
                            <a:pt x="82300" y="1441644"/>
                          </a:cubicBezTo>
                          <a:cubicBezTo>
                            <a:pt x="80913" y="1435976"/>
                            <a:pt x="81908" y="1426495"/>
                            <a:pt x="80585" y="1420212"/>
                          </a:cubicBezTo>
                          <a:cubicBezTo>
                            <a:pt x="88380" y="1418194"/>
                            <a:pt x="90370" y="1419706"/>
                            <a:pt x="96874" y="1418497"/>
                          </a:cubicBezTo>
                          <a:cubicBezTo>
                            <a:pt x="97842" y="1390974"/>
                            <a:pt x="99643" y="1381585"/>
                            <a:pt x="102018" y="1346484"/>
                          </a:cubicBezTo>
                          <a:cubicBezTo>
                            <a:pt x="89382" y="1335037"/>
                            <a:pt x="79947" y="1313455"/>
                            <a:pt x="66011" y="1302762"/>
                          </a:cubicBezTo>
                          <a:cubicBezTo>
                            <a:pt x="57729" y="1303301"/>
                            <a:pt x="49206" y="1298366"/>
                            <a:pt x="39435" y="1296761"/>
                          </a:cubicBezTo>
                          <a:cubicBezTo>
                            <a:pt x="34392" y="1286575"/>
                            <a:pt x="36131" y="1274819"/>
                            <a:pt x="30005" y="1267613"/>
                          </a:cubicBezTo>
                          <a:cubicBezTo>
                            <a:pt x="24928" y="1269581"/>
                            <a:pt x="12173" y="1263783"/>
                            <a:pt x="6858" y="1265041"/>
                          </a:cubicBezTo>
                          <a:cubicBezTo>
                            <a:pt x="5120" y="1262773"/>
                            <a:pt x="4290" y="1256605"/>
                            <a:pt x="3429" y="1253896"/>
                          </a:cubicBezTo>
                          <a:cubicBezTo>
                            <a:pt x="4219" y="1251329"/>
                            <a:pt x="5361" y="1250076"/>
                            <a:pt x="6858" y="1246181"/>
                          </a:cubicBezTo>
                          <a:cubicBezTo>
                            <a:pt x="2754" y="1240727"/>
                            <a:pt x="3011" y="1234748"/>
                            <a:pt x="0" y="1229035"/>
                          </a:cubicBezTo>
                          <a:cubicBezTo>
                            <a:pt x="480" y="1225747"/>
                            <a:pt x="3511" y="1222130"/>
                            <a:pt x="4286" y="1217890"/>
                          </a:cubicBezTo>
                          <a:cubicBezTo>
                            <a:pt x="6540" y="1213414"/>
                            <a:pt x="11717" y="1212426"/>
                            <a:pt x="14573" y="1206745"/>
                          </a:cubicBezTo>
                          <a:cubicBezTo>
                            <a:pt x="14287" y="1201420"/>
                            <a:pt x="18654" y="1194667"/>
                            <a:pt x="19717" y="1187027"/>
                          </a:cubicBezTo>
                          <a:cubicBezTo>
                            <a:pt x="19721" y="1178092"/>
                            <a:pt x="21810" y="1173912"/>
                            <a:pt x="22289" y="1167309"/>
                          </a:cubicBezTo>
                          <a:cubicBezTo>
                            <a:pt x="16207" y="1156908"/>
                            <a:pt x="18418" y="1142122"/>
                            <a:pt x="14573" y="1126159"/>
                          </a:cubicBezTo>
                          <a:cubicBezTo>
                            <a:pt x="13236" y="1123175"/>
                            <a:pt x="12816" y="1121417"/>
                            <a:pt x="12001" y="1119301"/>
                          </a:cubicBezTo>
                          <a:cubicBezTo>
                            <a:pt x="13651" y="1116486"/>
                            <a:pt x="16476" y="1113420"/>
                            <a:pt x="18860" y="1108156"/>
                          </a:cubicBezTo>
                          <a:cubicBezTo>
                            <a:pt x="20089" y="1108036"/>
                            <a:pt x="20157" y="1108427"/>
                            <a:pt x="21332" y="1108268"/>
                          </a:cubicBezTo>
                          <a:cubicBezTo>
                            <a:pt x="30244" y="1099128"/>
                            <a:pt x="34390" y="1100128"/>
                            <a:pt x="41150" y="1091867"/>
                          </a:cubicBezTo>
                          <a:cubicBezTo>
                            <a:pt x="54119" y="1091116"/>
                            <a:pt x="60084" y="1095262"/>
                            <a:pt x="70298" y="1092725"/>
                          </a:cubicBezTo>
                          <a:cubicBezTo>
                            <a:pt x="74847" y="1088688"/>
                            <a:pt x="78280" y="1088751"/>
                            <a:pt x="81443" y="1086724"/>
                          </a:cubicBezTo>
                          <a:cubicBezTo>
                            <a:pt x="84112" y="1079850"/>
                            <a:pt x="90417" y="1075936"/>
                            <a:pt x="91730" y="1069578"/>
                          </a:cubicBezTo>
                          <a:cubicBezTo>
                            <a:pt x="96801" y="1068169"/>
                            <a:pt x="101120" y="1070183"/>
                            <a:pt x="104590" y="1069578"/>
                          </a:cubicBezTo>
                          <a:cubicBezTo>
                            <a:pt x="105009" y="1066389"/>
                            <a:pt x="105200" y="1063520"/>
                            <a:pt x="105447" y="1060147"/>
                          </a:cubicBezTo>
                          <a:cubicBezTo>
                            <a:pt x="107048" y="1054010"/>
                            <a:pt x="111931" y="1050816"/>
                            <a:pt x="114020" y="1043859"/>
                          </a:cubicBezTo>
                          <a:cubicBezTo>
                            <a:pt x="118068" y="1045830"/>
                            <a:pt x="121451" y="1050467"/>
                            <a:pt x="125165" y="1052432"/>
                          </a:cubicBezTo>
                          <a:cubicBezTo>
                            <a:pt x="129185" y="1055434"/>
                            <a:pt x="129376" y="1059032"/>
                            <a:pt x="132023" y="1061005"/>
                          </a:cubicBezTo>
                          <a:cubicBezTo>
                            <a:pt x="135619" y="1059826"/>
                            <a:pt x="144515" y="1058990"/>
                            <a:pt x="149169" y="1057576"/>
                          </a:cubicBezTo>
                          <a:cubicBezTo>
                            <a:pt x="149718" y="1050338"/>
                            <a:pt x="149271" y="1042532"/>
                            <a:pt x="150026" y="1035286"/>
                          </a:cubicBezTo>
                          <a:cubicBezTo>
                            <a:pt x="154244" y="1029655"/>
                            <a:pt x="157063" y="1029452"/>
                            <a:pt x="162028" y="1024141"/>
                          </a:cubicBezTo>
                          <a:cubicBezTo>
                            <a:pt x="167477" y="1012313"/>
                            <a:pt x="173819" y="1006058"/>
                            <a:pt x="178317" y="997565"/>
                          </a:cubicBezTo>
                          <a:cubicBezTo>
                            <a:pt x="182225" y="990304"/>
                            <a:pt x="201919" y="985129"/>
                            <a:pt x="208322" y="977847"/>
                          </a:cubicBezTo>
                          <a:cubicBezTo>
                            <a:pt x="208285" y="974289"/>
                            <a:pt x="210002" y="972769"/>
                            <a:pt x="210894" y="968417"/>
                          </a:cubicBezTo>
                          <a:cubicBezTo>
                            <a:pt x="208467" y="966278"/>
                            <a:pt x="207542" y="962106"/>
                            <a:pt x="202321" y="957272"/>
                          </a:cubicBezTo>
                          <a:cubicBezTo>
                            <a:pt x="190515" y="946388"/>
                            <a:pt x="190516" y="931222"/>
                            <a:pt x="181746" y="924695"/>
                          </a:cubicBezTo>
                          <a:cubicBezTo>
                            <a:pt x="173148" y="919245"/>
                            <a:pt x="167656" y="902397"/>
                            <a:pt x="152598" y="889546"/>
                          </a:cubicBezTo>
                          <a:cubicBezTo>
                            <a:pt x="156609" y="876376"/>
                            <a:pt x="161907" y="870445"/>
                            <a:pt x="162028" y="860398"/>
                          </a:cubicBezTo>
                          <a:cubicBezTo>
                            <a:pt x="160617" y="854999"/>
                            <a:pt x="160802" y="851058"/>
                            <a:pt x="160314" y="848395"/>
                          </a:cubicBezTo>
                          <a:cubicBezTo>
                            <a:pt x="166682" y="847067"/>
                            <a:pt x="176954" y="850076"/>
                            <a:pt x="182603" y="850110"/>
                          </a:cubicBezTo>
                          <a:cubicBezTo>
                            <a:pt x="184656" y="848862"/>
                            <a:pt x="188110" y="847455"/>
                            <a:pt x="189462" y="846681"/>
                          </a:cubicBezTo>
                          <a:cubicBezTo>
                            <a:pt x="190632" y="841443"/>
                            <a:pt x="194345" y="838982"/>
                            <a:pt x="194606" y="835536"/>
                          </a:cubicBezTo>
                          <a:cubicBezTo>
                            <a:pt x="196543" y="834848"/>
                            <a:pt x="198596" y="836131"/>
                            <a:pt x="202321" y="835536"/>
                          </a:cubicBezTo>
                          <a:cubicBezTo>
                            <a:pt x="210719" y="843366"/>
                            <a:pt x="216553" y="850023"/>
                            <a:pt x="227183" y="860398"/>
                          </a:cubicBezTo>
                          <a:cubicBezTo>
                            <a:pt x="229297" y="859959"/>
                            <a:pt x="232088" y="860877"/>
                            <a:pt x="235756" y="860398"/>
                          </a:cubicBezTo>
                          <a:cubicBezTo>
                            <a:pt x="238839" y="862862"/>
                            <a:pt x="240225" y="864748"/>
                            <a:pt x="243471" y="867256"/>
                          </a:cubicBezTo>
                          <a:cubicBezTo>
                            <a:pt x="243392" y="871342"/>
                            <a:pt x="242335" y="874752"/>
                            <a:pt x="242614" y="878401"/>
                          </a:cubicBezTo>
                          <a:cubicBezTo>
                            <a:pt x="258355" y="883077"/>
                            <a:pt x="269029" y="894147"/>
                            <a:pt x="279478" y="893832"/>
                          </a:cubicBezTo>
                          <a:cubicBezTo>
                            <a:pt x="280985" y="895748"/>
                            <a:pt x="284115" y="900506"/>
                            <a:pt x="286336" y="903262"/>
                          </a:cubicBezTo>
                          <a:cubicBezTo>
                            <a:pt x="291844" y="899667"/>
                            <a:pt x="299710" y="897966"/>
                            <a:pt x="303482" y="894689"/>
                          </a:cubicBezTo>
                          <a:cubicBezTo>
                            <a:pt x="305484" y="895034"/>
                            <a:pt x="307449" y="896146"/>
                            <a:pt x="311198" y="896404"/>
                          </a:cubicBezTo>
                          <a:cubicBezTo>
                            <a:pt x="314946" y="894796"/>
                            <a:pt x="318731" y="896089"/>
                            <a:pt x="321485" y="894689"/>
                          </a:cubicBezTo>
                          <a:cubicBezTo>
                            <a:pt x="326597" y="888154"/>
                            <a:pt x="331740" y="889179"/>
                            <a:pt x="336917" y="882687"/>
                          </a:cubicBezTo>
                          <a:cubicBezTo>
                            <a:pt x="338528" y="882547"/>
                            <a:pt x="341913" y="883227"/>
                            <a:pt x="343775" y="882687"/>
                          </a:cubicBezTo>
                          <a:cubicBezTo>
                            <a:pt x="345991" y="891929"/>
                            <a:pt x="344426" y="896393"/>
                            <a:pt x="347204" y="904977"/>
                          </a:cubicBezTo>
                          <a:cubicBezTo>
                            <a:pt x="363581" y="910155"/>
                            <a:pt x="376383" y="920030"/>
                            <a:pt x="388354" y="921266"/>
                          </a:cubicBezTo>
                          <a:cubicBezTo>
                            <a:pt x="398319" y="911433"/>
                            <a:pt x="416459" y="909311"/>
                            <a:pt x="423503" y="904120"/>
                          </a:cubicBezTo>
                          <a:cubicBezTo>
                            <a:pt x="428680" y="884585"/>
                            <a:pt x="442898" y="875824"/>
                            <a:pt x="454366" y="852682"/>
                          </a:cubicBezTo>
                          <a:cubicBezTo>
                            <a:pt x="453866" y="842168"/>
                            <a:pt x="460194" y="836811"/>
                            <a:pt x="460449" y="820243"/>
                          </a:cubicBezTo>
                          <a:cubicBezTo>
                            <a:pt x="459996" y="820459"/>
                            <a:pt x="459330" y="820335"/>
                            <a:pt x="458693" y="820390"/>
                          </a:cubicBezTo>
                          <a:cubicBezTo>
                            <a:pt x="450449" y="809135"/>
                            <a:pt x="443153" y="785735"/>
                            <a:pt x="435179" y="777281"/>
                          </a:cubicBezTo>
                          <a:cubicBezTo>
                            <a:pt x="437967" y="771192"/>
                            <a:pt x="445071" y="763819"/>
                            <a:pt x="446936" y="757685"/>
                          </a:cubicBezTo>
                          <a:cubicBezTo>
                            <a:pt x="446064" y="753303"/>
                            <a:pt x="447919" y="750935"/>
                            <a:pt x="446936" y="745928"/>
                          </a:cubicBezTo>
                          <a:cubicBezTo>
                            <a:pt x="442777" y="743414"/>
                            <a:pt x="441686" y="739477"/>
                            <a:pt x="437792" y="736784"/>
                          </a:cubicBezTo>
                          <a:cubicBezTo>
                            <a:pt x="430697" y="723913"/>
                            <a:pt x="432890" y="709366"/>
                            <a:pt x="427341" y="700206"/>
                          </a:cubicBezTo>
                          <a:cubicBezTo>
                            <a:pt x="430527" y="693333"/>
                            <a:pt x="435975" y="690999"/>
                            <a:pt x="436486" y="687142"/>
                          </a:cubicBezTo>
                          <a:cubicBezTo>
                            <a:pt x="435663" y="683247"/>
                            <a:pt x="437409" y="681943"/>
                            <a:pt x="436486" y="679304"/>
                          </a:cubicBezTo>
                          <a:cubicBezTo>
                            <a:pt x="449061" y="673844"/>
                            <a:pt x="443422" y="673249"/>
                            <a:pt x="449549" y="672772"/>
                          </a:cubicBezTo>
                          <a:cubicBezTo>
                            <a:pt x="456100" y="665092"/>
                            <a:pt x="468908" y="662789"/>
                            <a:pt x="473064" y="658403"/>
                          </a:cubicBezTo>
                          <a:cubicBezTo>
                            <a:pt x="475690" y="658793"/>
                            <a:pt x="478182" y="660927"/>
                            <a:pt x="480902" y="661015"/>
                          </a:cubicBezTo>
                          <a:cubicBezTo>
                            <a:pt x="490305" y="651704"/>
                            <a:pt x="494093" y="650610"/>
                            <a:pt x="505722" y="640114"/>
                          </a:cubicBezTo>
                          <a:cubicBezTo>
                            <a:pt x="506230" y="627677"/>
                            <a:pt x="520003" y="595208"/>
                            <a:pt x="522705" y="582634"/>
                          </a:cubicBezTo>
                          <a:cubicBezTo>
                            <a:pt x="509422" y="556434"/>
                            <a:pt x="522972" y="509468"/>
                            <a:pt x="518786" y="474207"/>
                          </a:cubicBezTo>
                          <a:cubicBezTo>
                            <a:pt x="524489" y="467553"/>
                            <a:pt x="531983" y="462157"/>
                            <a:pt x="535769" y="458530"/>
                          </a:cubicBezTo>
                          <a:cubicBezTo>
                            <a:pt x="536498" y="453874"/>
                            <a:pt x="539011" y="449272"/>
                            <a:pt x="539687" y="442854"/>
                          </a:cubicBezTo>
                          <a:cubicBezTo>
                            <a:pt x="541056" y="436306"/>
                            <a:pt x="546915" y="428077"/>
                            <a:pt x="547526" y="421952"/>
                          </a:cubicBezTo>
                          <a:cubicBezTo>
                            <a:pt x="546138" y="405091"/>
                            <a:pt x="552882" y="394167"/>
                            <a:pt x="554057" y="384068"/>
                          </a:cubicBezTo>
                          <a:cubicBezTo>
                            <a:pt x="555579" y="365919"/>
                            <a:pt x="562982" y="356193"/>
                            <a:pt x="560589" y="337039"/>
                          </a:cubicBezTo>
                          <a:cubicBezTo>
                            <a:pt x="551711" y="310399"/>
                            <a:pt x="552651" y="256259"/>
                            <a:pt x="539687" y="227305"/>
                          </a:cubicBezTo>
                          <a:cubicBezTo>
                            <a:pt x="522124" y="208540"/>
                            <a:pt x="511382" y="157189"/>
                            <a:pt x="499191" y="135860"/>
                          </a:cubicBezTo>
                          <a:cubicBezTo>
                            <a:pt x="497976" y="129415"/>
                            <a:pt x="499057" y="121327"/>
                            <a:pt x="497884" y="112346"/>
                          </a:cubicBezTo>
                          <a:cubicBezTo>
                            <a:pt x="500764" y="104227"/>
                            <a:pt x="507656" y="99763"/>
                            <a:pt x="509642" y="94057"/>
                          </a:cubicBezTo>
                          <a:cubicBezTo>
                            <a:pt x="508957" y="92485"/>
                            <a:pt x="509931" y="89543"/>
                            <a:pt x="509642" y="87525"/>
                          </a:cubicBezTo>
                          <a:cubicBezTo>
                            <a:pt x="510966" y="82640"/>
                            <a:pt x="517250" y="74725"/>
                            <a:pt x="517480" y="69236"/>
                          </a:cubicBezTo>
                          <a:cubicBezTo>
                            <a:pt x="514671" y="61905"/>
                            <a:pt x="513978" y="56996"/>
                            <a:pt x="512254" y="53560"/>
                          </a:cubicBezTo>
                          <a:cubicBezTo>
                            <a:pt x="513157" y="46791"/>
                            <a:pt x="515051" y="38895"/>
                            <a:pt x="513560" y="32658"/>
                          </a:cubicBezTo>
                          <a:cubicBezTo>
                            <a:pt x="523754" y="38809"/>
                            <a:pt x="527316" y="44516"/>
                            <a:pt x="535769" y="49641"/>
                          </a:cubicBezTo>
                          <a:cubicBezTo>
                            <a:pt x="540898" y="50612"/>
                            <a:pt x="543540" y="53465"/>
                            <a:pt x="547526" y="53560"/>
                          </a:cubicBezTo>
                          <a:cubicBezTo>
                            <a:pt x="552774" y="51118"/>
                            <a:pt x="568166" y="47152"/>
                            <a:pt x="572346" y="43109"/>
                          </a:cubicBezTo>
                          <a:cubicBezTo>
                            <a:pt x="573414" y="40494"/>
                            <a:pt x="578491" y="34946"/>
                            <a:pt x="578878" y="31352"/>
                          </a:cubicBezTo>
                          <a:cubicBezTo>
                            <a:pt x="578903" y="25003"/>
                            <a:pt x="584519" y="17817"/>
                            <a:pt x="584104" y="7838"/>
                          </a:cubicBezTo>
                          <a:cubicBezTo>
                            <a:pt x="588534" y="4912"/>
                            <a:pt x="594326" y="3709"/>
                            <a:pt x="599780" y="0"/>
                          </a:cubicBezTo>
                          <a:close/>
                        </a:path>
                        <a:path w="1667440" h="1573668" stroke="0" extrusionOk="0">
                          <a:moveTo>
                            <a:pt x="599780" y="0"/>
                          </a:moveTo>
                          <a:cubicBezTo>
                            <a:pt x="605234" y="7589"/>
                            <a:pt x="606367" y="15167"/>
                            <a:pt x="610231" y="19595"/>
                          </a:cubicBezTo>
                          <a:cubicBezTo>
                            <a:pt x="618381" y="23929"/>
                            <a:pt x="617832" y="27853"/>
                            <a:pt x="624601" y="31352"/>
                          </a:cubicBezTo>
                          <a:cubicBezTo>
                            <a:pt x="627917" y="39957"/>
                            <a:pt x="625357" y="43940"/>
                            <a:pt x="631132" y="54866"/>
                          </a:cubicBezTo>
                          <a:cubicBezTo>
                            <a:pt x="641157" y="58691"/>
                            <a:pt x="647945" y="64635"/>
                            <a:pt x="663791" y="71849"/>
                          </a:cubicBezTo>
                          <a:cubicBezTo>
                            <a:pt x="703594" y="120622"/>
                            <a:pt x="709614" y="137801"/>
                            <a:pt x="748704" y="185502"/>
                          </a:cubicBezTo>
                          <a:cubicBezTo>
                            <a:pt x="751223" y="186121"/>
                            <a:pt x="753995" y="190326"/>
                            <a:pt x="756543" y="192034"/>
                          </a:cubicBezTo>
                          <a:cubicBezTo>
                            <a:pt x="760458" y="199639"/>
                            <a:pt x="760697" y="208071"/>
                            <a:pt x="768300" y="218161"/>
                          </a:cubicBezTo>
                          <a:cubicBezTo>
                            <a:pt x="770731" y="220166"/>
                            <a:pt x="770723" y="222092"/>
                            <a:pt x="773525" y="224693"/>
                          </a:cubicBezTo>
                          <a:cubicBezTo>
                            <a:pt x="775947" y="229252"/>
                            <a:pt x="773824" y="233568"/>
                            <a:pt x="777444" y="241675"/>
                          </a:cubicBezTo>
                          <a:cubicBezTo>
                            <a:pt x="783476" y="244653"/>
                            <a:pt x="789315" y="250976"/>
                            <a:pt x="795733" y="254739"/>
                          </a:cubicBezTo>
                          <a:cubicBezTo>
                            <a:pt x="799140" y="258386"/>
                            <a:pt x="799290" y="265614"/>
                            <a:pt x="803571" y="270415"/>
                          </a:cubicBezTo>
                          <a:cubicBezTo>
                            <a:pt x="814664" y="287428"/>
                            <a:pt x="815202" y="300331"/>
                            <a:pt x="831005" y="320057"/>
                          </a:cubicBezTo>
                          <a:cubicBezTo>
                            <a:pt x="846737" y="327646"/>
                            <a:pt x="855256" y="340789"/>
                            <a:pt x="870195" y="350103"/>
                          </a:cubicBezTo>
                          <a:cubicBezTo>
                            <a:pt x="878052" y="361622"/>
                            <a:pt x="883316" y="376092"/>
                            <a:pt x="893710" y="385374"/>
                          </a:cubicBezTo>
                          <a:cubicBezTo>
                            <a:pt x="923891" y="390439"/>
                            <a:pt x="962082" y="437336"/>
                            <a:pt x="986461" y="453305"/>
                          </a:cubicBezTo>
                          <a:cubicBezTo>
                            <a:pt x="991182" y="458182"/>
                            <a:pt x="991907" y="468667"/>
                            <a:pt x="995606" y="471594"/>
                          </a:cubicBezTo>
                          <a:cubicBezTo>
                            <a:pt x="1030204" y="489205"/>
                            <a:pt x="1041951" y="498046"/>
                            <a:pt x="1076600" y="517316"/>
                          </a:cubicBezTo>
                          <a:cubicBezTo>
                            <a:pt x="1152855" y="519596"/>
                            <a:pt x="1169681" y="553193"/>
                            <a:pt x="1238588" y="556507"/>
                          </a:cubicBezTo>
                          <a:cubicBezTo>
                            <a:pt x="1241199" y="568954"/>
                            <a:pt x="1237455" y="576549"/>
                            <a:pt x="1241201" y="582634"/>
                          </a:cubicBezTo>
                          <a:cubicBezTo>
                            <a:pt x="1244366" y="584228"/>
                            <a:pt x="1246122" y="587094"/>
                            <a:pt x="1251651" y="590472"/>
                          </a:cubicBezTo>
                          <a:cubicBezTo>
                            <a:pt x="1255483" y="597978"/>
                            <a:pt x="1255303" y="601032"/>
                            <a:pt x="1259490" y="607455"/>
                          </a:cubicBezTo>
                          <a:cubicBezTo>
                            <a:pt x="1294860" y="616353"/>
                            <a:pt x="1301872" y="624973"/>
                            <a:pt x="1344402" y="630969"/>
                          </a:cubicBezTo>
                          <a:cubicBezTo>
                            <a:pt x="1362925" y="627857"/>
                            <a:pt x="1379871" y="625744"/>
                            <a:pt x="1394044" y="623131"/>
                          </a:cubicBezTo>
                          <a:cubicBezTo>
                            <a:pt x="1404696" y="604276"/>
                            <a:pt x="1415959" y="596724"/>
                            <a:pt x="1422784" y="582634"/>
                          </a:cubicBezTo>
                          <a:cubicBezTo>
                            <a:pt x="1432451" y="574310"/>
                            <a:pt x="1438843" y="571711"/>
                            <a:pt x="1447605" y="565651"/>
                          </a:cubicBezTo>
                          <a:cubicBezTo>
                            <a:pt x="1448545" y="561666"/>
                            <a:pt x="1449647" y="560437"/>
                            <a:pt x="1450217" y="557813"/>
                          </a:cubicBezTo>
                          <a:cubicBezTo>
                            <a:pt x="1470189" y="539232"/>
                            <a:pt x="1480999" y="537910"/>
                            <a:pt x="1493327" y="519929"/>
                          </a:cubicBezTo>
                          <a:cubicBezTo>
                            <a:pt x="1493996" y="513289"/>
                            <a:pt x="1500543" y="507348"/>
                            <a:pt x="1503778" y="496414"/>
                          </a:cubicBezTo>
                          <a:cubicBezTo>
                            <a:pt x="1509419" y="485632"/>
                            <a:pt x="1521662" y="477039"/>
                            <a:pt x="1532518" y="459836"/>
                          </a:cubicBezTo>
                          <a:cubicBezTo>
                            <a:pt x="1533993" y="460520"/>
                            <a:pt x="1535980" y="461941"/>
                            <a:pt x="1537743" y="462449"/>
                          </a:cubicBezTo>
                          <a:cubicBezTo>
                            <a:pt x="1541715" y="475405"/>
                            <a:pt x="1538057" y="479214"/>
                            <a:pt x="1541662" y="492495"/>
                          </a:cubicBezTo>
                          <a:cubicBezTo>
                            <a:pt x="1539535" y="500265"/>
                            <a:pt x="1534869" y="503915"/>
                            <a:pt x="1533824" y="509478"/>
                          </a:cubicBezTo>
                          <a:cubicBezTo>
                            <a:pt x="1535067" y="514753"/>
                            <a:pt x="1531509" y="524562"/>
                            <a:pt x="1531211" y="531686"/>
                          </a:cubicBezTo>
                          <a:cubicBezTo>
                            <a:pt x="1529796" y="536150"/>
                            <a:pt x="1521249" y="540440"/>
                            <a:pt x="1519454" y="546056"/>
                          </a:cubicBezTo>
                          <a:cubicBezTo>
                            <a:pt x="1516938" y="555646"/>
                            <a:pt x="1508579" y="560080"/>
                            <a:pt x="1505084" y="574796"/>
                          </a:cubicBezTo>
                          <a:cubicBezTo>
                            <a:pt x="1496066" y="593813"/>
                            <a:pt x="1478625" y="600435"/>
                            <a:pt x="1468506" y="624437"/>
                          </a:cubicBezTo>
                          <a:cubicBezTo>
                            <a:pt x="1471074" y="632736"/>
                            <a:pt x="1467423" y="637712"/>
                            <a:pt x="1468506" y="646645"/>
                          </a:cubicBezTo>
                          <a:cubicBezTo>
                            <a:pt x="1467605" y="653777"/>
                            <a:pt x="1464607" y="657034"/>
                            <a:pt x="1461974" y="667547"/>
                          </a:cubicBezTo>
                          <a:cubicBezTo>
                            <a:pt x="1470356" y="689641"/>
                            <a:pt x="1471971" y="715293"/>
                            <a:pt x="1481056" y="728369"/>
                          </a:cubicBezTo>
                          <a:cubicBezTo>
                            <a:pt x="1487805" y="731705"/>
                            <a:pt x="1489300" y="735755"/>
                            <a:pt x="1496838" y="738662"/>
                          </a:cubicBezTo>
                          <a:cubicBezTo>
                            <a:pt x="1497115" y="742240"/>
                            <a:pt x="1496000" y="747143"/>
                            <a:pt x="1496838" y="749806"/>
                          </a:cubicBezTo>
                          <a:cubicBezTo>
                            <a:pt x="1500654" y="753196"/>
                            <a:pt x="1502683" y="756427"/>
                            <a:pt x="1505411" y="759237"/>
                          </a:cubicBezTo>
                          <a:cubicBezTo>
                            <a:pt x="1505083" y="767339"/>
                            <a:pt x="1505640" y="774483"/>
                            <a:pt x="1506268" y="784956"/>
                          </a:cubicBezTo>
                          <a:cubicBezTo>
                            <a:pt x="1513703" y="791754"/>
                            <a:pt x="1512642" y="796725"/>
                            <a:pt x="1519127" y="804673"/>
                          </a:cubicBezTo>
                          <a:cubicBezTo>
                            <a:pt x="1527384" y="815653"/>
                            <a:pt x="1525168" y="829460"/>
                            <a:pt x="1535416" y="845824"/>
                          </a:cubicBezTo>
                          <a:cubicBezTo>
                            <a:pt x="1539566" y="849479"/>
                            <a:pt x="1542549" y="854806"/>
                            <a:pt x="1549133" y="858683"/>
                          </a:cubicBezTo>
                          <a:cubicBezTo>
                            <a:pt x="1551884" y="862614"/>
                            <a:pt x="1552409" y="865101"/>
                            <a:pt x="1554276" y="867256"/>
                          </a:cubicBezTo>
                          <a:cubicBezTo>
                            <a:pt x="1560156" y="868313"/>
                            <a:pt x="1571225" y="874738"/>
                            <a:pt x="1578281" y="874114"/>
                          </a:cubicBezTo>
                          <a:cubicBezTo>
                            <a:pt x="1579454" y="869928"/>
                            <a:pt x="1587575" y="862602"/>
                            <a:pt x="1588568" y="856968"/>
                          </a:cubicBezTo>
                          <a:cubicBezTo>
                            <a:pt x="1594243" y="852769"/>
                            <a:pt x="1597796" y="854717"/>
                            <a:pt x="1603142" y="850967"/>
                          </a:cubicBezTo>
                          <a:cubicBezTo>
                            <a:pt x="1604352" y="847673"/>
                            <a:pt x="1606127" y="847252"/>
                            <a:pt x="1607429" y="843252"/>
                          </a:cubicBezTo>
                          <a:cubicBezTo>
                            <a:pt x="1611339" y="840717"/>
                            <a:pt x="1615663" y="840006"/>
                            <a:pt x="1618574" y="836393"/>
                          </a:cubicBezTo>
                          <a:cubicBezTo>
                            <a:pt x="1621523" y="831294"/>
                            <a:pt x="1624554" y="830807"/>
                            <a:pt x="1627147" y="826106"/>
                          </a:cubicBezTo>
                          <a:cubicBezTo>
                            <a:pt x="1632228" y="827069"/>
                            <a:pt x="1639111" y="831167"/>
                            <a:pt x="1645150" y="831250"/>
                          </a:cubicBezTo>
                          <a:cubicBezTo>
                            <a:pt x="1647799" y="827909"/>
                            <a:pt x="1650776" y="826654"/>
                            <a:pt x="1652866" y="823534"/>
                          </a:cubicBezTo>
                          <a:cubicBezTo>
                            <a:pt x="1658063" y="824010"/>
                            <a:pt x="1663060" y="826416"/>
                            <a:pt x="1667440" y="826963"/>
                          </a:cubicBezTo>
                          <a:cubicBezTo>
                            <a:pt x="1666261" y="830183"/>
                            <a:pt x="1664792" y="831311"/>
                            <a:pt x="1664010" y="834679"/>
                          </a:cubicBezTo>
                          <a:cubicBezTo>
                            <a:pt x="1659417" y="840246"/>
                            <a:pt x="1656324" y="840418"/>
                            <a:pt x="1652008" y="845824"/>
                          </a:cubicBezTo>
                          <a:cubicBezTo>
                            <a:pt x="1649336" y="846772"/>
                            <a:pt x="1648336" y="845902"/>
                            <a:pt x="1645150" y="847538"/>
                          </a:cubicBezTo>
                          <a:cubicBezTo>
                            <a:pt x="1638032" y="853075"/>
                            <a:pt x="1631436" y="853141"/>
                            <a:pt x="1628861" y="856968"/>
                          </a:cubicBezTo>
                          <a:cubicBezTo>
                            <a:pt x="1626803" y="855896"/>
                            <a:pt x="1625449" y="853573"/>
                            <a:pt x="1623717" y="852682"/>
                          </a:cubicBezTo>
                          <a:cubicBezTo>
                            <a:pt x="1621902" y="853603"/>
                            <a:pt x="1619774" y="853228"/>
                            <a:pt x="1617717" y="853539"/>
                          </a:cubicBezTo>
                          <a:cubicBezTo>
                            <a:pt x="1616048" y="858538"/>
                            <a:pt x="1607329" y="862184"/>
                            <a:pt x="1604857" y="868113"/>
                          </a:cubicBezTo>
                          <a:cubicBezTo>
                            <a:pt x="1601662" y="875097"/>
                            <a:pt x="1598041" y="877638"/>
                            <a:pt x="1596284" y="883545"/>
                          </a:cubicBezTo>
                          <a:cubicBezTo>
                            <a:pt x="1596917" y="886939"/>
                            <a:pt x="1596178" y="891768"/>
                            <a:pt x="1596284" y="896404"/>
                          </a:cubicBezTo>
                          <a:cubicBezTo>
                            <a:pt x="1594826" y="897940"/>
                            <a:pt x="1592465" y="898835"/>
                            <a:pt x="1590283" y="901548"/>
                          </a:cubicBezTo>
                          <a:cubicBezTo>
                            <a:pt x="1586481" y="904814"/>
                            <a:pt x="1584313" y="905304"/>
                            <a:pt x="1581710" y="907549"/>
                          </a:cubicBezTo>
                          <a:cubicBezTo>
                            <a:pt x="1572367" y="906675"/>
                            <a:pt x="1571111" y="903433"/>
                            <a:pt x="1560278" y="902405"/>
                          </a:cubicBezTo>
                          <a:cubicBezTo>
                            <a:pt x="1548571" y="907367"/>
                            <a:pt x="1540136" y="905973"/>
                            <a:pt x="1528558" y="908406"/>
                          </a:cubicBezTo>
                          <a:cubicBezTo>
                            <a:pt x="1524026" y="910671"/>
                            <a:pt x="1522019" y="909352"/>
                            <a:pt x="1515698" y="910978"/>
                          </a:cubicBezTo>
                          <a:cubicBezTo>
                            <a:pt x="1512371" y="914210"/>
                            <a:pt x="1504885" y="919479"/>
                            <a:pt x="1500267" y="924695"/>
                          </a:cubicBezTo>
                          <a:cubicBezTo>
                            <a:pt x="1498258" y="925632"/>
                            <a:pt x="1496805" y="924990"/>
                            <a:pt x="1495123" y="925552"/>
                          </a:cubicBezTo>
                          <a:cubicBezTo>
                            <a:pt x="1492998" y="923780"/>
                            <a:pt x="1489808" y="917662"/>
                            <a:pt x="1487408" y="916122"/>
                          </a:cubicBezTo>
                          <a:cubicBezTo>
                            <a:pt x="1481873" y="921305"/>
                            <a:pt x="1476472" y="920977"/>
                            <a:pt x="1472833" y="925552"/>
                          </a:cubicBezTo>
                          <a:cubicBezTo>
                            <a:pt x="1473601" y="929397"/>
                            <a:pt x="1471437" y="934144"/>
                            <a:pt x="1472833" y="941841"/>
                          </a:cubicBezTo>
                          <a:cubicBezTo>
                            <a:pt x="1471529" y="944277"/>
                            <a:pt x="1467962" y="945833"/>
                            <a:pt x="1465975" y="947842"/>
                          </a:cubicBezTo>
                          <a:cubicBezTo>
                            <a:pt x="1466088" y="950275"/>
                            <a:pt x="1464955" y="953609"/>
                            <a:pt x="1465118" y="955557"/>
                          </a:cubicBezTo>
                          <a:cubicBezTo>
                            <a:pt x="1461933" y="958130"/>
                            <a:pt x="1456709" y="960530"/>
                            <a:pt x="1451401" y="964130"/>
                          </a:cubicBezTo>
                          <a:cubicBezTo>
                            <a:pt x="1450855" y="969052"/>
                            <a:pt x="1449582" y="970270"/>
                            <a:pt x="1448829" y="974418"/>
                          </a:cubicBezTo>
                          <a:cubicBezTo>
                            <a:pt x="1446241" y="978176"/>
                            <a:pt x="1439751" y="977519"/>
                            <a:pt x="1432541" y="982991"/>
                          </a:cubicBezTo>
                          <a:cubicBezTo>
                            <a:pt x="1424797" y="981843"/>
                            <a:pt x="1416494" y="976813"/>
                            <a:pt x="1405964" y="976133"/>
                          </a:cubicBezTo>
                          <a:cubicBezTo>
                            <a:pt x="1402165" y="972162"/>
                            <a:pt x="1401523" y="968514"/>
                            <a:pt x="1397391" y="963273"/>
                          </a:cubicBezTo>
                          <a:cubicBezTo>
                            <a:pt x="1397597" y="960037"/>
                            <a:pt x="1399313" y="957663"/>
                            <a:pt x="1399106" y="954700"/>
                          </a:cubicBezTo>
                          <a:cubicBezTo>
                            <a:pt x="1394765" y="955044"/>
                            <a:pt x="1389550" y="951738"/>
                            <a:pt x="1385389" y="952128"/>
                          </a:cubicBezTo>
                          <a:cubicBezTo>
                            <a:pt x="1381366" y="955979"/>
                            <a:pt x="1379958" y="956802"/>
                            <a:pt x="1376816" y="959844"/>
                          </a:cubicBezTo>
                          <a:cubicBezTo>
                            <a:pt x="1373856" y="973360"/>
                            <a:pt x="1369376" y="972754"/>
                            <a:pt x="1366529" y="986420"/>
                          </a:cubicBezTo>
                          <a:cubicBezTo>
                            <a:pt x="1377750" y="991453"/>
                            <a:pt x="1376951" y="995077"/>
                            <a:pt x="1387104" y="1000137"/>
                          </a:cubicBezTo>
                          <a:cubicBezTo>
                            <a:pt x="1369987" y="999696"/>
                            <a:pt x="1367660" y="994791"/>
                            <a:pt x="1350240" y="995850"/>
                          </a:cubicBezTo>
                          <a:cubicBezTo>
                            <a:pt x="1340315" y="996342"/>
                            <a:pt x="1335590" y="992446"/>
                            <a:pt x="1321092" y="990707"/>
                          </a:cubicBezTo>
                          <a:cubicBezTo>
                            <a:pt x="1310433" y="996924"/>
                            <a:pt x="1305250" y="995673"/>
                            <a:pt x="1297945" y="998422"/>
                          </a:cubicBezTo>
                          <a:cubicBezTo>
                            <a:pt x="1284694" y="997056"/>
                            <a:pt x="1279285" y="991075"/>
                            <a:pt x="1270512" y="988135"/>
                          </a:cubicBezTo>
                          <a:cubicBezTo>
                            <a:pt x="1270214" y="986286"/>
                            <a:pt x="1270823" y="982147"/>
                            <a:pt x="1270512" y="980419"/>
                          </a:cubicBezTo>
                          <a:cubicBezTo>
                            <a:pt x="1263861" y="979093"/>
                            <a:pt x="1261332" y="973995"/>
                            <a:pt x="1254223" y="972703"/>
                          </a:cubicBezTo>
                          <a:cubicBezTo>
                            <a:pt x="1241462" y="976038"/>
                            <a:pt x="1230325" y="975964"/>
                            <a:pt x="1208787" y="980419"/>
                          </a:cubicBezTo>
                          <a:cubicBezTo>
                            <a:pt x="1165027" y="1013096"/>
                            <a:pt x="1137975" y="1024381"/>
                            <a:pt x="1119625" y="1046249"/>
                          </a:cubicBezTo>
                          <a:cubicBezTo>
                            <a:pt x="1119611" y="1046301"/>
                            <a:pt x="1119637" y="1046365"/>
                            <a:pt x="1119628" y="1046431"/>
                          </a:cubicBezTo>
                          <a:cubicBezTo>
                            <a:pt x="1107554" y="1065369"/>
                            <a:pt x="1075983" y="1078420"/>
                            <a:pt x="1053616" y="1106441"/>
                          </a:cubicBezTo>
                          <a:cubicBezTo>
                            <a:pt x="1039477" y="1148618"/>
                            <a:pt x="1016504" y="1161343"/>
                            <a:pt x="988461" y="1211889"/>
                          </a:cubicBezTo>
                          <a:cubicBezTo>
                            <a:pt x="988461" y="1225615"/>
                            <a:pt x="976366" y="1241588"/>
                            <a:pt x="978174" y="1262469"/>
                          </a:cubicBezTo>
                          <a:cubicBezTo>
                            <a:pt x="982164" y="1271346"/>
                            <a:pt x="982015" y="1277207"/>
                            <a:pt x="983318" y="1282187"/>
                          </a:cubicBezTo>
                          <a:cubicBezTo>
                            <a:pt x="985800" y="1307673"/>
                            <a:pt x="974127" y="1317235"/>
                            <a:pt x="977317" y="1337054"/>
                          </a:cubicBezTo>
                          <a:cubicBezTo>
                            <a:pt x="971862" y="1343979"/>
                            <a:pt x="966697" y="1345935"/>
                            <a:pt x="960171" y="1355914"/>
                          </a:cubicBezTo>
                          <a:cubicBezTo>
                            <a:pt x="960222" y="1364742"/>
                            <a:pt x="961202" y="1373386"/>
                            <a:pt x="961028" y="1381633"/>
                          </a:cubicBezTo>
                          <a:cubicBezTo>
                            <a:pt x="956719" y="1376233"/>
                            <a:pt x="953113" y="1368449"/>
                            <a:pt x="949026" y="1365345"/>
                          </a:cubicBezTo>
                          <a:cubicBezTo>
                            <a:pt x="944268" y="1362672"/>
                            <a:pt x="942203" y="1358386"/>
                            <a:pt x="939596" y="1357629"/>
                          </a:cubicBezTo>
                          <a:cubicBezTo>
                            <a:pt x="937924" y="1353861"/>
                            <a:pt x="935267" y="1346361"/>
                            <a:pt x="931880" y="1339626"/>
                          </a:cubicBezTo>
                          <a:cubicBezTo>
                            <a:pt x="916172" y="1334356"/>
                            <a:pt x="912232" y="1321364"/>
                            <a:pt x="892444" y="1314764"/>
                          </a:cubicBezTo>
                          <a:cubicBezTo>
                            <a:pt x="889594" y="1311396"/>
                            <a:pt x="889227" y="1307763"/>
                            <a:pt x="885586" y="1301905"/>
                          </a:cubicBezTo>
                          <a:cubicBezTo>
                            <a:pt x="875292" y="1301750"/>
                            <a:pt x="854603" y="1294584"/>
                            <a:pt x="840149" y="1294189"/>
                          </a:cubicBezTo>
                          <a:cubicBezTo>
                            <a:pt x="833595" y="1290279"/>
                            <a:pt x="829626" y="1284878"/>
                            <a:pt x="818717" y="1279615"/>
                          </a:cubicBezTo>
                          <a:cubicBezTo>
                            <a:pt x="813758" y="1281115"/>
                            <a:pt x="803968" y="1275716"/>
                            <a:pt x="798142" y="1275329"/>
                          </a:cubicBezTo>
                          <a:cubicBezTo>
                            <a:pt x="791051" y="1268275"/>
                            <a:pt x="787446" y="1263762"/>
                            <a:pt x="784425" y="1260755"/>
                          </a:cubicBezTo>
                          <a:cubicBezTo>
                            <a:pt x="762033" y="1250237"/>
                            <a:pt x="753501" y="1239626"/>
                            <a:pt x="737274" y="1238465"/>
                          </a:cubicBezTo>
                          <a:cubicBezTo>
                            <a:pt x="722742" y="1235910"/>
                            <a:pt x="703209" y="1215999"/>
                            <a:pt x="685836" y="1205030"/>
                          </a:cubicBezTo>
                          <a:cubicBezTo>
                            <a:pt x="673760" y="1193102"/>
                            <a:pt x="672817" y="1185215"/>
                            <a:pt x="666118" y="1175882"/>
                          </a:cubicBezTo>
                          <a:cubicBezTo>
                            <a:pt x="651345" y="1174068"/>
                            <a:pt x="643915" y="1169054"/>
                            <a:pt x="630112" y="1170739"/>
                          </a:cubicBezTo>
                          <a:cubicBezTo>
                            <a:pt x="626857" y="1171389"/>
                            <a:pt x="624603" y="1170519"/>
                            <a:pt x="620682" y="1170739"/>
                          </a:cubicBezTo>
                          <a:cubicBezTo>
                            <a:pt x="610484" y="1159616"/>
                            <a:pt x="601500" y="1142398"/>
                            <a:pt x="588962" y="1133018"/>
                          </a:cubicBezTo>
                          <a:cubicBezTo>
                            <a:pt x="564232" y="1133451"/>
                            <a:pt x="537362" y="1112660"/>
                            <a:pt x="521126" y="1113515"/>
                          </a:cubicBezTo>
                          <a:cubicBezTo>
                            <a:pt x="501900" y="1124827"/>
                            <a:pt x="463798" y="1126664"/>
                            <a:pt x="449222" y="1134732"/>
                          </a:cubicBezTo>
                          <a:cubicBezTo>
                            <a:pt x="434208" y="1149695"/>
                            <a:pt x="412214" y="1154661"/>
                            <a:pt x="391784" y="1181883"/>
                          </a:cubicBezTo>
                          <a:cubicBezTo>
                            <a:pt x="388751" y="1183992"/>
                            <a:pt x="384684" y="1182189"/>
                            <a:pt x="379782" y="1184455"/>
                          </a:cubicBezTo>
                          <a:cubicBezTo>
                            <a:pt x="363046" y="1210979"/>
                            <a:pt x="350111" y="1220091"/>
                            <a:pt x="340346" y="1235036"/>
                          </a:cubicBezTo>
                          <a:cubicBezTo>
                            <a:pt x="335267" y="1233925"/>
                            <a:pt x="333687" y="1232151"/>
                            <a:pt x="326629" y="1231607"/>
                          </a:cubicBezTo>
                          <a:cubicBezTo>
                            <a:pt x="320136" y="1220332"/>
                            <a:pt x="320580" y="1217507"/>
                            <a:pt x="315484" y="1207602"/>
                          </a:cubicBezTo>
                          <a:cubicBezTo>
                            <a:pt x="308819" y="1194159"/>
                            <a:pt x="309948" y="1185760"/>
                            <a:pt x="306911" y="1175882"/>
                          </a:cubicBezTo>
                          <a:cubicBezTo>
                            <a:pt x="295299" y="1173841"/>
                            <a:pt x="290235" y="1167838"/>
                            <a:pt x="274334" y="1161308"/>
                          </a:cubicBezTo>
                          <a:cubicBezTo>
                            <a:pt x="274968" y="1157576"/>
                            <a:pt x="277170" y="1152727"/>
                            <a:pt x="277763" y="1148449"/>
                          </a:cubicBezTo>
                          <a:cubicBezTo>
                            <a:pt x="266113" y="1143380"/>
                            <a:pt x="255070" y="1132657"/>
                            <a:pt x="247758" y="1127874"/>
                          </a:cubicBezTo>
                          <a:cubicBezTo>
                            <a:pt x="243619" y="1132553"/>
                            <a:pt x="232553" y="1133271"/>
                            <a:pt x="222896" y="1139019"/>
                          </a:cubicBezTo>
                          <a:cubicBezTo>
                            <a:pt x="216197" y="1133637"/>
                            <a:pt x="214654" y="1130672"/>
                            <a:pt x="209180" y="1127874"/>
                          </a:cubicBezTo>
                          <a:cubicBezTo>
                            <a:pt x="203808" y="1131292"/>
                            <a:pt x="199626" y="1130141"/>
                            <a:pt x="193749" y="1133018"/>
                          </a:cubicBezTo>
                          <a:cubicBezTo>
                            <a:pt x="191784" y="1133269"/>
                            <a:pt x="190197" y="1132483"/>
                            <a:pt x="189104" y="1132479"/>
                          </a:cubicBezTo>
                          <a:cubicBezTo>
                            <a:pt x="175904" y="1155567"/>
                            <a:pt x="163508" y="1157708"/>
                            <a:pt x="153456" y="1179312"/>
                          </a:cubicBezTo>
                          <a:cubicBezTo>
                            <a:pt x="151687" y="1194434"/>
                            <a:pt x="141618" y="1224233"/>
                            <a:pt x="139739" y="1240180"/>
                          </a:cubicBezTo>
                          <a:cubicBezTo>
                            <a:pt x="144096" y="1248571"/>
                            <a:pt x="142568" y="1254098"/>
                            <a:pt x="145740" y="1260755"/>
                          </a:cubicBezTo>
                          <a:cubicBezTo>
                            <a:pt x="153131" y="1261404"/>
                            <a:pt x="166030" y="1266541"/>
                            <a:pt x="173173" y="1264184"/>
                          </a:cubicBezTo>
                          <a:cubicBezTo>
                            <a:pt x="191352" y="1275128"/>
                            <a:pt x="197908" y="1296431"/>
                            <a:pt x="209180" y="1302762"/>
                          </a:cubicBezTo>
                          <a:cubicBezTo>
                            <a:pt x="212942" y="1303838"/>
                            <a:pt x="217314" y="1308210"/>
                            <a:pt x="223754" y="1309620"/>
                          </a:cubicBezTo>
                          <a:cubicBezTo>
                            <a:pt x="235927" y="1304044"/>
                            <a:pt x="249851" y="1302880"/>
                            <a:pt x="259760" y="1296761"/>
                          </a:cubicBezTo>
                          <a:cubicBezTo>
                            <a:pt x="266139" y="1298495"/>
                            <a:pt x="270940" y="1302813"/>
                            <a:pt x="274334" y="1304477"/>
                          </a:cubicBezTo>
                          <a:cubicBezTo>
                            <a:pt x="282011" y="1320116"/>
                            <a:pt x="280528" y="1327703"/>
                            <a:pt x="287194" y="1338769"/>
                          </a:cubicBezTo>
                          <a:cubicBezTo>
                            <a:pt x="294455" y="1340753"/>
                            <a:pt x="301488" y="1347129"/>
                            <a:pt x="312055" y="1352485"/>
                          </a:cubicBezTo>
                          <a:cubicBezTo>
                            <a:pt x="317512" y="1363500"/>
                            <a:pt x="316148" y="1370734"/>
                            <a:pt x="322343" y="1379919"/>
                          </a:cubicBezTo>
                          <a:cubicBezTo>
                            <a:pt x="333293" y="1379921"/>
                            <a:pt x="344704" y="1386064"/>
                            <a:pt x="354920" y="1386777"/>
                          </a:cubicBezTo>
                          <a:cubicBezTo>
                            <a:pt x="367462" y="1392615"/>
                            <a:pt x="369198" y="1396626"/>
                            <a:pt x="379782" y="1402208"/>
                          </a:cubicBezTo>
                          <a:cubicBezTo>
                            <a:pt x="379219" y="1405770"/>
                            <a:pt x="377870" y="1406962"/>
                            <a:pt x="378067" y="1411639"/>
                          </a:cubicBezTo>
                          <a:cubicBezTo>
                            <a:pt x="382226" y="1413627"/>
                            <a:pt x="385004" y="1416830"/>
                            <a:pt x="390069" y="1417640"/>
                          </a:cubicBezTo>
                          <a:cubicBezTo>
                            <a:pt x="390868" y="1420567"/>
                            <a:pt x="390622" y="1422892"/>
                            <a:pt x="390926" y="1424498"/>
                          </a:cubicBezTo>
                          <a:cubicBezTo>
                            <a:pt x="389268" y="1426776"/>
                            <a:pt x="383659" y="1428849"/>
                            <a:pt x="380639" y="1431356"/>
                          </a:cubicBezTo>
                          <a:cubicBezTo>
                            <a:pt x="373455" y="1429840"/>
                            <a:pt x="370993" y="1428459"/>
                            <a:pt x="366065" y="1427927"/>
                          </a:cubicBezTo>
                          <a:cubicBezTo>
                            <a:pt x="364539" y="1434784"/>
                            <a:pt x="360967" y="1443267"/>
                            <a:pt x="360064" y="1449360"/>
                          </a:cubicBezTo>
                          <a:cubicBezTo>
                            <a:pt x="346713" y="1455609"/>
                            <a:pt x="336136" y="1456599"/>
                            <a:pt x="329201" y="1458790"/>
                          </a:cubicBezTo>
                          <a:cubicBezTo>
                            <a:pt x="325634" y="1454068"/>
                            <a:pt x="325630" y="1447927"/>
                            <a:pt x="322343" y="1443359"/>
                          </a:cubicBezTo>
                          <a:cubicBezTo>
                            <a:pt x="309126" y="1441698"/>
                            <a:pt x="284914" y="1434166"/>
                            <a:pt x="272619" y="1434786"/>
                          </a:cubicBezTo>
                          <a:cubicBezTo>
                            <a:pt x="269109" y="1438819"/>
                            <a:pt x="266383" y="1438946"/>
                            <a:pt x="262332" y="1443359"/>
                          </a:cubicBezTo>
                          <a:cubicBezTo>
                            <a:pt x="259152" y="1437905"/>
                            <a:pt x="262685" y="1426088"/>
                            <a:pt x="260617" y="1420212"/>
                          </a:cubicBezTo>
                          <a:cubicBezTo>
                            <a:pt x="256521" y="1419207"/>
                            <a:pt x="251645" y="1414662"/>
                            <a:pt x="247758" y="1412496"/>
                          </a:cubicBezTo>
                          <a:cubicBezTo>
                            <a:pt x="242925" y="1415897"/>
                            <a:pt x="240993" y="1416005"/>
                            <a:pt x="236613" y="1418497"/>
                          </a:cubicBezTo>
                          <a:cubicBezTo>
                            <a:pt x="232381" y="1430318"/>
                            <a:pt x="228191" y="1437766"/>
                            <a:pt x="226326" y="1445930"/>
                          </a:cubicBezTo>
                          <a:cubicBezTo>
                            <a:pt x="223414" y="1449389"/>
                            <a:pt x="215232" y="1450123"/>
                            <a:pt x="212609" y="1453646"/>
                          </a:cubicBezTo>
                          <a:cubicBezTo>
                            <a:pt x="202178" y="1458875"/>
                            <a:pt x="192951" y="1458337"/>
                            <a:pt x="188605" y="1461362"/>
                          </a:cubicBezTo>
                          <a:cubicBezTo>
                            <a:pt x="188143" y="1463475"/>
                            <a:pt x="185376" y="1464639"/>
                            <a:pt x="182603" y="1468220"/>
                          </a:cubicBezTo>
                          <a:cubicBezTo>
                            <a:pt x="186533" y="1477006"/>
                            <a:pt x="180496" y="1488901"/>
                            <a:pt x="182603" y="1509370"/>
                          </a:cubicBezTo>
                          <a:cubicBezTo>
                            <a:pt x="183946" y="1511992"/>
                            <a:pt x="183101" y="1514419"/>
                            <a:pt x="184318" y="1516229"/>
                          </a:cubicBezTo>
                          <a:cubicBezTo>
                            <a:pt x="180549" y="1520180"/>
                            <a:pt x="176840" y="1522268"/>
                            <a:pt x="174888" y="1525659"/>
                          </a:cubicBezTo>
                          <a:cubicBezTo>
                            <a:pt x="166201" y="1531279"/>
                            <a:pt x="144516" y="1531601"/>
                            <a:pt x="137167" y="1539376"/>
                          </a:cubicBezTo>
                          <a:cubicBezTo>
                            <a:pt x="132718" y="1551373"/>
                            <a:pt x="121008" y="1561915"/>
                            <a:pt x="118306" y="1573668"/>
                          </a:cubicBezTo>
                          <a:cubicBezTo>
                            <a:pt x="110061" y="1567148"/>
                            <a:pt x="106935" y="1562219"/>
                            <a:pt x="102875" y="1559093"/>
                          </a:cubicBezTo>
                          <a:cubicBezTo>
                            <a:pt x="98131" y="1561595"/>
                            <a:pt x="88304" y="1562275"/>
                            <a:pt x="84015" y="1564237"/>
                          </a:cubicBezTo>
                          <a:cubicBezTo>
                            <a:pt x="81811" y="1563209"/>
                            <a:pt x="80042" y="1558452"/>
                            <a:pt x="77156" y="1556522"/>
                          </a:cubicBezTo>
                          <a:cubicBezTo>
                            <a:pt x="68410" y="1545465"/>
                            <a:pt x="68367" y="1524800"/>
                            <a:pt x="57438" y="1502512"/>
                          </a:cubicBezTo>
                          <a:cubicBezTo>
                            <a:pt x="55984" y="1490357"/>
                            <a:pt x="67503" y="1477322"/>
                            <a:pt x="66011" y="1466506"/>
                          </a:cubicBezTo>
                          <a:cubicBezTo>
                            <a:pt x="71388" y="1453149"/>
                            <a:pt x="74714" y="1453947"/>
                            <a:pt x="82300" y="1441644"/>
                          </a:cubicBezTo>
                          <a:cubicBezTo>
                            <a:pt x="80653" y="1435316"/>
                            <a:pt x="82616" y="1425899"/>
                            <a:pt x="80585" y="1420212"/>
                          </a:cubicBezTo>
                          <a:cubicBezTo>
                            <a:pt x="85507" y="1418247"/>
                            <a:pt x="89913" y="1419685"/>
                            <a:pt x="96874" y="1418497"/>
                          </a:cubicBezTo>
                          <a:cubicBezTo>
                            <a:pt x="98437" y="1391095"/>
                            <a:pt x="104051" y="1374892"/>
                            <a:pt x="102018" y="1346484"/>
                          </a:cubicBezTo>
                          <a:cubicBezTo>
                            <a:pt x="88370" y="1339365"/>
                            <a:pt x="88483" y="1320346"/>
                            <a:pt x="66011" y="1302762"/>
                          </a:cubicBezTo>
                          <a:cubicBezTo>
                            <a:pt x="56895" y="1302893"/>
                            <a:pt x="45587" y="1295718"/>
                            <a:pt x="39435" y="1296761"/>
                          </a:cubicBezTo>
                          <a:cubicBezTo>
                            <a:pt x="35292" y="1289231"/>
                            <a:pt x="33530" y="1277030"/>
                            <a:pt x="30005" y="1267613"/>
                          </a:cubicBezTo>
                          <a:cubicBezTo>
                            <a:pt x="22882" y="1267007"/>
                            <a:pt x="15739" y="1263707"/>
                            <a:pt x="6858" y="1265041"/>
                          </a:cubicBezTo>
                          <a:cubicBezTo>
                            <a:pt x="5584" y="1262240"/>
                            <a:pt x="5174" y="1258302"/>
                            <a:pt x="3429" y="1253896"/>
                          </a:cubicBezTo>
                          <a:cubicBezTo>
                            <a:pt x="3891" y="1251532"/>
                            <a:pt x="6014" y="1250186"/>
                            <a:pt x="6858" y="1246181"/>
                          </a:cubicBezTo>
                          <a:cubicBezTo>
                            <a:pt x="1909" y="1239711"/>
                            <a:pt x="2192" y="1232386"/>
                            <a:pt x="0" y="1229035"/>
                          </a:cubicBezTo>
                          <a:cubicBezTo>
                            <a:pt x="1808" y="1223830"/>
                            <a:pt x="3985" y="1221041"/>
                            <a:pt x="4286" y="1217890"/>
                          </a:cubicBezTo>
                          <a:cubicBezTo>
                            <a:pt x="8424" y="1211655"/>
                            <a:pt x="10202" y="1212673"/>
                            <a:pt x="14573" y="1206745"/>
                          </a:cubicBezTo>
                          <a:cubicBezTo>
                            <a:pt x="15281" y="1197697"/>
                            <a:pt x="19217" y="1191198"/>
                            <a:pt x="19717" y="1187027"/>
                          </a:cubicBezTo>
                          <a:cubicBezTo>
                            <a:pt x="19179" y="1177922"/>
                            <a:pt x="22055" y="1173910"/>
                            <a:pt x="22289" y="1167309"/>
                          </a:cubicBezTo>
                          <a:cubicBezTo>
                            <a:pt x="14697" y="1151571"/>
                            <a:pt x="21726" y="1137323"/>
                            <a:pt x="14573" y="1126159"/>
                          </a:cubicBezTo>
                          <a:cubicBezTo>
                            <a:pt x="12986" y="1124057"/>
                            <a:pt x="13428" y="1120944"/>
                            <a:pt x="12001" y="1119301"/>
                          </a:cubicBezTo>
                          <a:cubicBezTo>
                            <a:pt x="13218" y="1114770"/>
                            <a:pt x="17369" y="1112349"/>
                            <a:pt x="18860" y="1108156"/>
                          </a:cubicBezTo>
                          <a:cubicBezTo>
                            <a:pt x="19697" y="1107975"/>
                            <a:pt x="20624" y="1108404"/>
                            <a:pt x="21332" y="1108268"/>
                          </a:cubicBezTo>
                          <a:cubicBezTo>
                            <a:pt x="25757" y="1104366"/>
                            <a:pt x="33648" y="1098416"/>
                            <a:pt x="41150" y="1091867"/>
                          </a:cubicBezTo>
                          <a:cubicBezTo>
                            <a:pt x="53609" y="1091227"/>
                            <a:pt x="57261" y="1094513"/>
                            <a:pt x="70298" y="1092725"/>
                          </a:cubicBezTo>
                          <a:cubicBezTo>
                            <a:pt x="74178" y="1089542"/>
                            <a:pt x="76824" y="1090534"/>
                            <a:pt x="81443" y="1086724"/>
                          </a:cubicBezTo>
                          <a:cubicBezTo>
                            <a:pt x="85366" y="1079609"/>
                            <a:pt x="89834" y="1074737"/>
                            <a:pt x="91730" y="1069578"/>
                          </a:cubicBezTo>
                          <a:cubicBezTo>
                            <a:pt x="96104" y="1068618"/>
                            <a:pt x="101224" y="1071009"/>
                            <a:pt x="104590" y="1069578"/>
                          </a:cubicBezTo>
                          <a:cubicBezTo>
                            <a:pt x="104693" y="1066247"/>
                            <a:pt x="105330" y="1062855"/>
                            <a:pt x="105447" y="1060147"/>
                          </a:cubicBezTo>
                          <a:cubicBezTo>
                            <a:pt x="108417" y="1052507"/>
                            <a:pt x="112643" y="1050802"/>
                            <a:pt x="114020" y="1043859"/>
                          </a:cubicBezTo>
                          <a:cubicBezTo>
                            <a:pt x="117778" y="1044986"/>
                            <a:pt x="121739" y="1049937"/>
                            <a:pt x="125165" y="1052432"/>
                          </a:cubicBezTo>
                          <a:cubicBezTo>
                            <a:pt x="128354" y="1054557"/>
                            <a:pt x="128959" y="1058714"/>
                            <a:pt x="132023" y="1061005"/>
                          </a:cubicBezTo>
                          <a:cubicBezTo>
                            <a:pt x="139110" y="1058591"/>
                            <a:pt x="143968" y="1059134"/>
                            <a:pt x="149169" y="1057576"/>
                          </a:cubicBezTo>
                          <a:cubicBezTo>
                            <a:pt x="149479" y="1049875"/>
                            <a:pt x="147654" y="1042490"/>
                            <a:pt x="150026" y="1035286"/>
                          </a:cubicBezTo>
                          <a:cubicBezTo>
                            <a:pt x="155593" y="1030107"/>
                            <a:pt x="159372" y="1028657"/>
                            <a:pt x="162028" y="1024141"/>
                          </a:cubicBezTo>
                          <a:cubicBezTo>
                            <a:pt x="166212" y="1014033"/>
                            <a:pt x="175637" y="1004255"/>
                            <a:pt x="178317" y="997565"/>
                          </a:cubicBezTo>
                          <a:cubicBezTo>
                            <a:pt x="186622" y="988112"/>
                            <a:pt x="204148" y="985397"/>
                            <a:pt x="208322" y="977847"/>
                          </a:cubicBezTo>
                          <a:cubicBezTo>
                            <a:pt x="209012" y="973647"/>
                            <a:pt x="210211" y="972811"/>
                            <a:pt x="210894" y="968417"/>
                          </a:cubicBezTo>
                          <a:cubicBezTo>
                            <a:pt x="205892" y="964578"/>
                            <a:pt x="205912" y="959788"/>
                            <a:pt x="202321" y="957272"/>
                          </a:cubicBezTo>
                          <a:cubicBezTo>
                            <a:pt x="196519" y="951427"/>
                            <a:pt x="190658" y="935018"/>
                            <a:pt x="181746" y="924695"/>
                          </a:cubicBezTo>
                          <a:cubicBezTo>
                            <a:pt x="170372" y="911756"/>
                            <a:pt x="164696" y="900328"/>
                            <a:pt x="152598" y="889546"/>
                          </a:cubicBezTo>
                          <a:cubicBezTo>
                            <a:pt x="156360" y="877709"/>
                            <a:pt x="162631" y="869241"/>
                            <a:pt x="162028" y="860398"/>
                          </a:cubicBezTo>
                          <a:cubicBezTo>
                            <a:pt x="159919" y="854850"/>
                            <a:pt x="161373" y="852710"/>
                            <a:pt x="160314" y="848395"/>
                          </a:cubicBezTo>
                          <a:cubicBezTo>
                            <a:pt x="165792" y="848621"/>
                            <a:pt x="174435" y="849513"/>
                            <a:pt x="182603" y="850110"/>
                          </a:cubicBezTo>
                          <a:cubicBezTo>
                            <a:pt x="185443" y="847952"/>
                            <a:pt x="186791" y="848432"/>
                            <a:pt x="189462" y="846681"/>
                          </a:cubicBezTo>
                          <a:cubicBezTo>
                            <a:pt x="190844" y="840798"/>
                            <a:pt x="193080" y="839902"/>
                            <a:pt x="194606" y="835536"/>
                          </a:cubicBezTo>
                          <a:cubicBezTo>
                            <a:pt x="197409" y="834657"/>
                            <a:pt x="200518" y="835949"/>
                            <a:pt x="202321" y="835536"/>
                          </a:cubicBezTo>
                          <a:cubicBezTo>
                            <a:pt x="211023" y="838376"/>
                            <a:pt x="219567" y="856302"/>
                            <a:pt x="227183" y="860398"/>
                          </a:cubicBezTo>
                          <a:cubicBezTo>
                            <a:pt x="229648" y="860138"/>
                            <a:pt x="231592" y="861019"/>
                            <a:pt x="235756" y="860398"/>
                          </a:cubicBezTo>
                          <a:cubicBezTo>
                            <a:pt x="239354" y="863435"/>
                            <a:pt x="239262" y="864676"/>
                            <a:pt x="243471" y="867256"/>
                          </a:cubicBezTo>
                          <a:cubicBezTo>
                            <a:pt x="242413" y="870672"/>
                            <a:pt x="242275" y="874308"/>
                            <a:pt x="242614" y="878401"/>
                          </a:cubicBezTo>
                          <a:cubicBezTo>
                            <a:pt x="254819" y="879566"/>
                            <a:pt x="264092" y="890010"/>
                            <a:pt x="279478" y="893832"/>
                          </a:cubicBezTo>
                          <a:cubicBezTo>
                            <a:pt x="282018" y="895385"/>
                            <a:pt x="283928" y="901614"/>
                            <a:pt x="286336" y="903262"/>
                          </a:cubicBezTo>
                          <a:cubicBezTo>
                            <a:pt x="289515" y="900622"/>
                            <a:pt x="298081" y="898028"/>
                            <a:pt x="303482" y="894689"/>
                          </a:cubicBezTo>
                          <a:cubicBezTo>
                            <a:pt x="306552" y="895000"/>
                            <a:pt x="308575" y="896596"/>
                            <a:pt x="311198" y="896404"/>
                          </a:cubicBezTo>
                          <a:cubicBezTo>
                            <a:pt x="315669" y="894977"/>
                            <a:pt x="316699" y="896184"/>
                            <a:pt x="321485" y="894689"/>
                          </a:cubicBezTo>
                          <a:cubicBezTo>
                            <a:pt x="324368" y="890184"/>
                            <a:pt x="331191" y="889651"/>
                            <a:pt x="336917" y="882687"/>
                          </a:cubicBezTo>
                          <a:cubicBezTo>
                            <a:pt x="340012" y="882504"/>
                            <a:pt x="340821" y="882760"/>
                            <a:pt x="343775" y="882687"/>
                          </a:cubicBezTo>
                          <a:cubicBezTo>
                            <a:pt x="345864" y="888961"/>
                            <a:pt x="346329" y="899523"/>
                            <a:pt x="347204" y="904977"/>
                          </a:cubicBezTo>
                          <a:cubicBezTo>
                            <a:pt x="357576" y="904244"/>
                            <a:pt x="375653" y="916880"/>
                            <a:pt x="388354" y="921266"/>
                          </a:cubicBezTo>
                          <a:cubicBezTo>
                            <a:pt x="397518" y="913149"/>
                            <a:pt x="412249" y="912179"/>
                            <a:pt x="423503" y="904120"/>
                          </a:cubicBezTo>
                          <a:cubicBezTo>
                            <a:pt x="429398" y="880767"/>
                            <a:pt x="444722" y="880309"/>
                            <a:pt x="454366" y="852682"/>
                          </a:cubicBezTo>
                          <a:cubicBezTo>
                            <a:pt x="453520" y="844709"/>
                            <a:pt x="461480" y="832439"/>
                            <a:pt x="460449" y="820243"/>
                          </a:cubicBezTo>
                          <a:cubicBezTo>
                            <a:pt x="459922" y="820393"/>
                            <a:pt x="459522" y="820148"/>
                            <a:pt x="458693" y="820390"/>
                          </a:cubicBezTo>
                          <a:cubicBezTo>
                            <a:pt x="450496" y="810256"/>
                            <a:pt x="446375" y="793901"/>
                            <a:pt x="435179" y="777281"/>
                          </a:cubicBezTo>
                          <a:cubicBezTo>
                            <a:pt x="438563" y="767989"/>
                            <a:pt x="441832" y="767641"/>
                            <a:pt x="446936" y="757685"/>
                          </a:cubicBezTo>
                          <a:cubicBezTo>
                            <a:pt x="446316" y="755261"/>
                            <a:pt x="447011" y="750223"/>
                            <a:pt x="446936" y="745928"/>
                          </a:cubicBezTo>
                          <a:cubicBezTo>
                            <a:pt x="443432" y="743036"/>
                            <a:pt x="442274" y="740480"/>
                            <a:pt x="437792" y="736784"/>
                          </a:cubicBezTo>
                          <a:cubicBezTo>
                            <a:pt x="432489" y="718943"/>
                            <a:pt x="431865" y="709776"/>
                            <a:pt x="427341" y="700206"/>
                          </a:cubicBezTo>
                          <a:cubicBezTo>
                            <a:pt x="428735" y="695352"/>
                            <a:pt x="434502" y="691396"/>
                            <a:pt x="436486" y="687142"/>
                          </a:cubicBezTo>
                          <a:cubicBezTo>
                            <a:pt x="435962" y="684429"/>
                            <a:pt x="436649" y="682186"/>
                            <a:pt x="436486" y="679304"/>
                          </a:cubicBezTo>
                          <a:cubicBezTo>
                            <a:pt x="448608" y="671300"/>
                            <a:pt x="444085" y="672503"/>
                            <a:pt x="449549" y="672772"/>
                          </a:cubicBezTo>
                          <a:cubicBezTo>
                            <a:pt x="458233" y="663834"/>
                            <a:pt x="463650" y="665163"/>
                            <a:pt x="473064" y="658403"/>
                          </a:cubicBezTo>
                          <a:cubicBezTo>
                            <a:pt x="474954" y="658757"/>
                            <a:pt x="478851" y="661132"/>
                            <a:pt x="480902" y="661015"/>
                          </a:cubicBezTo>
                          <a:cubicBezTo>
                            <a:pt x="488142" y="653428"/>
                            <a:pt x="499556" y="648855"/>
                            <a:pt x="505722" y="640114"/>
                          </a:cubicBezTo>
                          <a:cubicBezTo>
                            <a:pt x="506798" y="625074"/>
                            <a:pt x="514436" y="611304"/>
                            <a:pt x="522705" y="582634"/>
                          </a:cubicBezTo>
                          <a:cubicBezTo>
                            <a:pt x="519204" y="528982"/>
                            <a:pt x="522280" y="523970"/>
                            <a:pt x="518786" y="474207"/>
                          </a:cubicBezTo>
                          <a:cubicBezTo>
                            <a:pt x="522932" y="469747"/>
                            <a:pt x="529232" y="466708"/>
                            <a:pt x="535769" y="458530"/>
                          </a:cubicBezTo>
                          <a:cubicBezTo>
                            <a:pt x="536134" y="452750"/>
                            <a:pt x="539449" y="448202"/>
                            <a:pt x="539687" y="442854"/>
                          </a:cubicBezTo>
                          <a:cubicBezTo>
                            <a:pt x="540996" y="435151"/>
                            <a:pt x="545775" y="430429"/>
                            <a:pt x="547526" y="421952"/>
                          </a:cubicBezTo>
                          <a:cubicBezTo>
                            <a:pt x="548551" y="413217"/>
                            <a:pt x="556695" y="393198"/>
                            <a:pt x="554057" y="384068"/>
                          </a:cubicBezTo>
                          <a:cubicBezTo>
                            <a:pt x="552927" y="370962"/>
                            <a:pt x="561883" y="356485"/>
                            <a:pt x="560589" y="337039"/>
                          </a:cubicBezTo>
                          <a:cubicBezTo>
                            <a:pt x="546046" y="316347"/>
                            <a:pt x="548684" y="271927"/>
                            <a:pt x="539687" y="227305"/>
                          </a:cubicBezTo>
                          <a:cubicBezTo>
                            <a:pt x="521585" y="207371"/>
                            <a:pt x="522478" y="165445"/>
                            <a:pt x="499191" y="135860"/>
                          </a:cubicBezTo>
                          <a:cubicBezTo>
                            <a:pt x="500063" y="129820"/>
                            <a:pt x="499955" y="120642"/>
                            <a:pt x="497884" y="112346"/>
                          </a:cubicBezTo>
                          <a:cubicBezTo>
                            <a:pt x="501508" y="106352"/>
                            <a:pt x="506646" y="102634"/>
                            <a:pt x="509642" y="94057"/>
                          </a:cubicBezTo>
                          <a:cubicBezTo>
                            <a:pt x="509523" y="91785"/>
                            <a:pt x="510007" y="88922"/>
                            <a:pt x="509642" y="87525"/>
                          </a:cubicBezTo>
                          <a:cubicBezTo>
                            <a:pt x="512586" y="79974"/>
                            <a:pt x="517254" y="75067"/>
                            <a:pt x="517480" y="69236"/>
                          </a:cubicBezTo>
                          <a:cubicBezTo>
                            <a:pt x="513777" y="63321"/>
                            <a:pt x="515472" y="58124"/>
                            <a:pt x="512254" y="53560"/>
                          </a:cubicBezTo>
                          <a:cubicBezTo>
                            <a:pt x="512413" y="45245"/>
                            <a:pt x="512165" y="40136"/>
                            <a:pt x="513560" y="32658"/>
                          </a:cubicBezTo>
                          <a:cubicBezTo>
                            <a:pt x="522472" y="36565"/>
                            <a:pt x="530309" y="46314"/>
                            <a:pt x="535769" y="49641"/>
                          </a:cubicBezTo>
                          <a:cubicBezTo>
                            <a:pt x="540463" y="49975"/>
                            <a:pt x="542618" y="53142"/>
                            <a:pt x="547526" y="53560"/>
                          </a:cubicBezTo>
                          <a:cubicBezTo>
                            <a:pt x="558808" y="45852"/>
                            <a:pt x="562316" y="47887"/>
                            <a:pt x="572346" y="43109"/>
                          </a:cubicBezTo>
                          <a:cubicBezTo>
                            <a:pt x="574563" y="36972"/>
                            <a:pt x="577977" y="35914"/>
                            <a:pt x="578878" y="31352"/>
                          </a:cubicBezTo>
                          <a:cubicBezTo>
                            <a:pt x="579529" y="20966"/>
                            <a:pt x="582955" y="19781"/>
                            <a:pt x="584104" y="7838"/>
                          </a:cubicBezTo>
                          <a:cubicBezTo>
                            <a:pt x="589320" y="2899"/>
                            <a:pt x="592752" y="3641"/>
                            <a:pt x="599780" y="0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5" name="楕円 4">
              <a:extLst>
                <a:ext uri="{FF2B5EF4-FFF2-40B4-BE49-F238E27FC236}">
                  <a16:creationId xmlns:a16="http://schemas.microsoft.com/office/drawing/2014/main" id="{60CC24B8-1ACB-23ED-7E20-F5A851DBEA6D}"/>
                </a:ext>
              </a:extLst>
            </p:cNvPr>
            <p:cNvSpPr/>
            <p:nvPr/>
          </p:nvSpPr>
          <p:spPr>
            <a:xfrm>
              <a:off x="1665288" y="1512094"/>
              <a:ext cx="185737" cy="185737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bevel/>
              <a:extLst>
                <a:ext uri="{C807C97D-BFC1-408E-A445-0C87EB9F89A2}">
                  <ask:lineSketchStyleProps xmlns:ask="http://schemas.microsoft.com/office/drawing/2018/sketchyshapes"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6" name="楕円 5">
              <a:extLst>
                <a:ext uri="{FF2B5EF4-FFF2-40B4-BE49-F238E27FC236}">
                  <a16:creationId xmlns:a16="http://schemas.microsoft.com/office/drawing/2014/main" id="{68F773D7-3B08-CBDB-2F4D-17BC7C529EBC}"/>
                </a:ext>
              </a:extLst>
            </p:cNvPr>
            <p:cNvSpPr/>
            <p:nvPr/>
          </p:nvSpPr>
          <p:spPr>
            <a:xfrm>
              <a:off x="1891507" y="1512094"/>
              <a:ext cx="185737" cy="185737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bevel/>
              <a:extLst>
                <a:ext uri="{C807C97D-BFC1-408E-A445-0C87EB9F89A2}">
                  <ask:lineSketchStyleProps xmlns:ask="http://schemas.microsoft.com/office/drawing/2018/sketchyshapes"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7" name="楕円 6">
              <a:extLst>
                <a:ext uri="{FF2B5EF4-FFF2-40B4-BE49-F238E27FC236}">
                  <a16:creationId xmlns:a16="http://schemas.microsoft.com/office/drawing/2014/main" id="{5F1E3151-7A98-7BA6-1D0A-C0F4C524D8EF}"/>
                </a:ext>
              </a:extLst>
            </p:cNvPr>
            <p:cNvSpPr/>
            <p:nvPr/>
          </p:nvSpPr>
          <p:spPr>
            <a:xfrm>
              <a:off x="1735138" y="1594644"/>
              <a:ext cx="71438" cy="71438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extLst>
                <a:ext uri="{C807C97D-BFC1-408E-A445-0C87EB9F89A2}">
                  <ask:lineSketchStyleProps xmlns:ask="http://schemas.microsoft.com/office/drawing/2018/sketchyshapes"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楕円 7">
              <a:extLst>
                <a:ext uri="{FF2B5EF4-FFF2-40B4-BE49-F238E27FC236}">
                  <a16:creationId xmlns:a16="http://schemas.microsoft.com/office/drawing/2014/main" id="{5E157390-E02A-308D-18A9-C5E7D56830FC}"/>
                </a:ext>
              </a:extLst>
            </p:cNvPr>
            <p:cNvSpPr/>
            <p:nvPr/>
          </p:nvSpPr>
          <p:spPr>
            <a:xfrm>
              <a:off x="1961357" y="1594644"/>
              <a:ext cx="71438" cy="71438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extLst>
                <a:ext uri="{C807C97D-BFC1-408E-A445-0C87EB9F89A2}">
                  <ask:lineSketchStyleProps xmlns:ask="http://schemas.microsoft.com/office/drawing/2018/sketchyshapes"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楕円 30">
              <a:extLst>
                <a:ext uri="{FF2B5EF4-FFF2-40B4-BE49-F238E27FC236}">
                  <a16:creationId xmlns:a16="http://schemas.microsoft.com/office/drawing/2014/main" id="{8B8AB3D4-D3AB-914A-198B-FD88EE4E6E12}"/>
                </a:ext>
              </a:extLst>
            </p:cNvPr>
            <p:cNvSpPr/>
            <p:nvPr/>
          </p:nvSpPr>
          <p:spPr>
            <a:xfrm>
              <a:off x="2555082" y="2131219"/>
              <a:ext cx="185737" cy="185737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bevel/>
              <a:extLst>
                <a:ext uri="{C807C97D-BFC1-408E-A445-0C87EB9F89A2}">
                  <ask:lineSketchStyleProps xmlns:ask="http://schemas.microsoft.com/office/drawing/2018/sketchyshapes"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24" name="楕円 223">
              <a:extLst>
                <a:ext uri="{FF2B5EF4-FFF2-40B4-BE49-F238E27FC236}">
                  <a16:creationId xmlns:a16="http://schemas.microsoft.com/office/drawing/2014/main" id="{3B6A6B6D-893D-12B1-7469-8D69EC0A1A9C}"/>
                </a:ext>
              </a:extLst>
            </p:cNvPr>
            <p:cNvSpPr/>
            <p:nvPr/>
          </p:nvSpPr>
          <p:spPr>
            <a:xfrm>
              <a:off x="2781301" y="2131219"/>
              <a:ext cx="185737" cy="185737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bevel/>
              <a:extLst>
                <a:ext uri="{C807C97D-BFC1-408E-A445-0C87EB9F89A2}">
                  <ask:lineSketchStyleProps xmlns:ask="http://schemas.microsoft.com/office/drawing/2018/sketchyshapes"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25" name="楕円 224">
              <a:extLst>
                <a:ext uri="{FF2B5EF4-FFF2-40B4-BE49-F238E27FC236}">
                  <a16:creationId xmlns:a16="http://schemas.microsoft.com/office/drawing/2014/main" id="{80D9928A-DF0E-C627-9536-DD8C47495F47}"/>
                </a:ext>
              </a:extLst>
            </p:cNvPr>
            <p:cNvSpPr/>
            <p:nvPr/>
          </p:nvSpPr>
          <p:spPr>
            <a:xfrm>
              <a:off x="2596357" y="2159794"/>
              <a:ext cx="71438" cy="71438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extLst>
                <a:ext uri="{C807C97D-BFC1-408E-A445-0C87EB9F89A2}">
                  <ask:lineSketchStyleProps xmlns:ask="http://schemas.microsoft.com/office/drawing/2018/sketchyshapes"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6" name="楕円 225">
              <a:extLst>
                <a:ext uri="{FF2B5EF4-FFF2-40B4-BE49-F238E27FC236}">
                  <a16:creationId xmlns:a16="http://schemas.microsoft.com/office/drawing/2014/main" id="{62271764-331E-2529-60C7-F1DF2E83563F}"/>
                </a:ext>
              </a:extLst>
            </p:cNvPr>
            <p:cNvSpPr/>
            <p:nvPr/>
          </p:nvSpPr>
          <p:spPr>
            <a:xfrm>
              <a:off x="2822576" y="2159794"/>
              <a:ext cx="71438" cy="71438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extLst>
                <a:ext uri="{C807C97D-BFC1-408E-A445-0C87EB9F89A2}">
                  <ask:lineSketchStyleProps xmlns:ask="http://schemas.microsoft.com/office/drawing/2018/sketchyshapes"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47" name="グループ化 246">
            <a:extLst>
              <a:ext uri="{FF2B5EF4-FFF2-40B4-BE49-F238E27FC236}">
                <a16:creationId xmlns:a16="http://schemas.microsoft.com/office/drawing/2014/main" id="{DE7D873A-59C0-FD75-27F5-EB3E8F076DC9}"/>
              </a:ext>
            </a:extLst>
          </p:cNvPr>
          <p:cNvGrpSpPr/>
          <p:nvPr/>
        </p:nvGrpSpPr>
        <p:grpSpPr>
          <a:xfrm>
            <a:off x="699941" y="4052589"/>
            <a:ext cx="2577121" cy="1911963"/>
            <a:chOff x="699941" y="4052589"/>
            <a:chExt cx="2577121" cy="1911963"/>
          </a:xfrm>
        </p:grpSpPr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id="{8A09BD6C-0204-BA98-85D5-09FD1A37CB71}"/>
                </a:ext>
              </a:extLst>
            </p:cNvPr>
            <p:cNvGrpSpPr/>
            <p:nvPr/>
          </p:nvGrpSpPr>
          <p:grpSpPr>
            <a:xfrm>
              <a:off x="1123245" y="5315429"/>
              <a:ext cx="988833" cy="649123"/>
              <a:chOff x="5358134" y="4203669"/>
              <a:chExt cx="988833" cy="649123"/>
            </a:xfrm>
          </p:grpSpPr>
          <p:grpSp>
            <p:nvGrpSpPr>
              <p:cNvPr id="10" name="グループ化 9">
                <a:extLst>
                  <a:ext uri="{FF2B5EF4-FFF2-40B4-BE49-F238E27FC236}">
                    <a16:creationId xmlns:a16="http://schemas.microsoft.com/office/drawing/2014/main" id="{B713BD91-69AB-0B6E-D51F-399973C7A527}"/>
                  </a:ext>
                </a:extLst>
              </p:cNvPr>
              <p:cNvGrpSpPr/>
              <p:nvPr/>
            </p:nvGrpSpPr>
            <p:grpSpPr>
              <a:xfrm flipH="1">
                <a:off x="6046315" y="4395363"/>
                <a:ext cx="300652" cy="221601"/>
                <a:chOff x="5705796" y="4395363"/>
                <a:chExt cx="300652" cy="221601"/>
              </a:xfrm>
            </p:grpSpPr>
            <p:sp>
              <p:nvSpPr>
                <p:cNvPr id="27" name="台形 26">
                  <a:extLst>
                    <a:ext uri="{FF2B5EF4-FFF2-40B4-BE49-F238E27FC236}">
                      <a16:creationId xmlns:a16="http://schemas.microsoft.com/office/drawing/2014/main" id="{258F5CD3-D990-AB75-A901-3541F7976199}"/>
                    </a:ext>
                  </a:extLst>
                </p:cNvPr>
                <p:cNvSpPr/>
                <p:nvPr/>
              </p:nvSpPr>
              <p:spPr>
                <a:xfrm rot="13500000">
                  <a:off x="5874539" y="4314195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8" name="グループ化 27">
                  <a:extLst>
                    <a:ext uri="{FF2B5EF4-FFF2-40B4-BE49-F238E27FC236}">
                      <a16:creationId xmlns:a16="http://schemas.microsoft.com/office/drawing/2014/main" id="{3B926FCE-08B7-81C9-4542-CB7C88ADA552}"/>
                    </a:ext>
                  </a:extLst>
                </p:cNvPr>
                <p:cNvGrpSpPr/>
                <p:nvPr/>
              </p:nvGrpSpPr>
              <p:grpSpPr>
                <a:xfrm rot="2700000" flipH="1">
                  <a:off x="5724409" y="4421851"/>
                  <a:ext cx="176500" cy="213726"/>
                  <a:chOff x="6929762" y="3183548"/>
                  <a:chExt cx="380406" cy="460638"/>
                </a:xfrm>
                <a:solidFill>
                  <a:schemeClr val="bg1"/>
                </a:solidFill>
              </p:grpSpPr>
              <p:sp>
                <p:nvSpPr>
                  <p:cNvPr id="29" name="四角形: 上の 2 つの角を丸める 28">
                    <a:extLst>
                      <a:ext uri="{FF2B5EF4-FFF2-40B4-BE49-F238E27FC236}">
                        <a16:creationId xmlns:a16="http://schemas.microsoft.com/office/drawing/2014/main" id="{9089EF5E-9426-FE01-6209-C5313C3D7EF6}"/>
                      </a:ext>
                    </a:extLst>
                  </p:cNvPr>
                  <p:cNvSpPr/>
                  <p:nvPr/>
                </p:nvSpPr>
                <p:spPr>
                  <a:xfrm>
                    <a:off x="7094706" y="3183548"/>
                    <a:ext cx="126327" cy="46772"/>
                  </a:xfrm>
                  <a:prstGeom prst="round2SameRect">
                    <a:avLst>
                      <a:gd name="adj1" fmla="val 50000"/>
                      <a:gd name="adj2" fmla="val 25723"/>
                    </a:avLst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" name="フリーフォーム: 図形 29">
                    <a:extLst>
                      <a:ext uri="{FF2B5EF4-FFF2-40B4-BE49-F238E27FC236}">
                        <a16:creationId xmlns:a16="http://schemas.microsoft.com/office/drawing/2014/main" id="{79053EAD-F777-ED0C-623A-264B7D915652}"/>
                      </a:ext>
                    </a:extLst>
                  </p:cNvPr>
                  <p:cNvSpPr/>
                  <p:nvPr/>
                </p:nvSpPr>
                <p:spPr>
                  <a:xfrm rot="21120376">
                    <a:off x="6929762" y="3221477"/>
                    <a:ext cx="380406" cy="422709"/>
                  </a:xfrm>
                  <a:custGeom>
                    <a:avLst/>
                    <a:gdLst>
                      <a:gd name="connsiteX0" fmla="*/ 241240 w 380406"/>
                      <a:gd name="connsiteY0" fmla="*/ 1026 h 422709"/>
                      <a:gd name="connsiteX1" fmla="*/ 274242 w 380406"/>
                      <a:gd name="connsiteY1" fmla="*/ 5660 h 422709"/>
                      <a:gd name="connsiteX2" fmla="*/ 363034 w 380406"/>
                      <a:gd name="connsiteY2" fmla="*/ 123465 h 422709"/>
                      <a:gd name="connsiteX3" fmla="*/ 353810 w 380406"/>
                      <a:gd name="connsiteY3" fmla="*/ 189152 h 422709"/>
                      <a:gd name="connsiteX4" fmla="*/ 380082 w 380406"/>
                      <a:gd name="connsiteY4" fmla="*/ 354958 h 422709"/>
                      <a:gd name="connsiteX5" fmla="*/ 358455 w 380406"/>
                      <a:gd name="connsiteY5" fmla="*/ 384728 h 422709"/>
                      <a:gd name="connsiteX6" fmla="*/ 358456 w 380406"/>
                      <a:gd name="connsiteY6" fmla="*/ 384727 h 422709"/>
                      <a:gd name="connsiteX7" fmla="*/ 328686 w 380406"/>
                      <a:gd name="connsiteY7" fmla="*/ 363101 h 422709"/>
                      <a:gd name="connsiteX8" fmla="*/ 312456 w 380406"/>
                      <a:gd name="connsiteY8" fmla="*/ 260674 h 422709"/>
                      <a:gd name="connsiteX9" fmla="*/ 300831 w 380406"/>
                      <a:gd name="connsiteY9" fmla="*/ 259042 h 422709"/>
                      <a:gd name="connsiteX10" fmla="*/ 300831 w 380406"/>
                      <a:gd name="connsiteY10" fmla="*/ 382463 h 422709"/>
                      <a:gd name="connsiteX11" fmla="*/ 269958 w 380406"/>
                      <a:gd name="connsiteY11" fmla="*/ 413336 h 422709"/>
                      <a:gd name="connsiteX12" fmla="*/ 269959 w 380406"/>
                      <a:gd name="connsiteY12" fmla="*/ 413335 h 422709"/>
                      <a:gd name="connsiteX13" fmla="*/ 239086 w 380406"/>
                      <a:gd name="connsiteY13" fmla="*/ 382462 h 422709"/>
                      <a:gd name="connsiteX14" fmla="*/ 239086 w 380406"/>
                      <a:gd name="connsiteY14" fmla="*/ 250371 h 422709"/>
                      <a:gd name="connsiteX15" fmla="*/ 227198 w 380406"/>
                      <a:gd name="connsiteY15" fmla="*/ 248702 h 422709"/>
                      <a:gd name="connsiteX16" fmla="*/ 206496 w 380406"/>
                      <a:gd name="connsiteY16" fmla="*/ 396126 h 422709"/>
                      <a:gd name="connsiteX17" fmla="*/ 171629 w 380406"/>
                      <a:gd name="connsiteY17" fmla="*/ 422406 h 422709"/>
                      <a:gd name="connsiteX18" fmla="*/ 171630 w 380406"/>
                      <a:gd name="connsiteY18" fmla="*/ 422405 h 422709"/>
                      <a:gd name="connsiteX19" fmla="*/ 145351 w 380406"/>
                      <a:gd name="connsiteY19" fmla="*/ 387539 h 422709"/>
                      <a:gd name="connsiteX20" fmla="*/ 166053 w 380406"/>
                      <a:gd name="connsiteY20" fmla="*/ 240115 h 422709"/>
                      <a:gd name="connsiteX21" fmla="*/ 160135 w 380406"/>
                      <a:gd name="connsiteY21" fmla="*/ 239284 h 422709"/>
                      <a:gd name="connsiteX22" fmla="*/ 124040 w 380406"/>
                      <a:gd name="connsiteY22" fmla="*/ 354110 h 422709"/>
                      <a:gd name="connsiteX23" fmla="*/ 85330 w 380406"/>
                      <a:gd name="connsiteY23" fmla="*/ 374304 h 422709"/>
                      <a:gd name="connsiteX24" fmla="*/ 85332 w 380406"/>
                      <a:gd name="connsiteY24" fmla="*/ 374304 h 422709"/>
                      <a:gd name="connsiteX25" fmla="*/ 65137 w 380406"/>
                      <a:gd name="connsiteY25" fmla="*/ 335593 h 422709"/>
                      <a:gd name="connsiteX26" fmla="*/ 108126 w 380406"/>
                      <a:gd name="connsiteY26" fmla="*/ 198834 h 422709"/>
                      <a:gd name="connsiteX27" fmla="*/ 112876 w 380406"/>
                      <a:gd name="connsiteY27" fmla="*/ 165013 h 422709"/>
                      <a:gd name="connsiteX28" fmla="*/ 67078 w 380406"/>
                      <a:gd name="connsiteY28" fmla="*/ 199531 h 422709"/>
                      <a:gd name="connsiteX29" fmla="*/ 8436 w 380406"/>
                      <a:gd name="connsiteY29" fmla="*/ 191296 h 422709"/>
                      <a:gd name="connsiteX30" fmla="*/ 16671 w 380406"/>
                      <a:gd name="connsiteY30" fmla="*/ 132654 h 422709"/>
                      <a:gd name="connsiteX31" fmla="*/ 151567 w 380406"/>
                      <a:gd name="connsiteY31" fmla="*/ 30980 h 422709"/>
                      <a:gd name="connsiteX32" fmla="*/ 156028 w 380406"/>
                      <a:gd name="connsiteY32" fmla="*/ 29826 h 422709"/>
                      <a:gd name="connsiteX33" fmla="*/ 163948 w 380406"/>
                      <a:gd name="connsiteY33" fmla="*/ 21024 h 422709"/>
                      <a:gd name="connsiteX34" fmla="*/ 241240 w 380406"/>
                      <a:gd name="connsiteY34" fmla="*/ 1026 h 4227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</a:cxnLst>
                    <a:rect l="l" t="t" r="r" b="b"/>
                    <a:pathLst>
                      <a:path w="380406" h="422709">
                        <a:moveTo>
                          <a:pt x="241240" y="1026"/>
                        </a:moveTo>
                        <a:lnTo>
                          <a:pt x="274242" y="5660"/>
                        </a:lnTo>
                        <a:cubicBezTo>
                          <a:pt x="331292" y="13672"/>
                          <a:pt x="371046" y="66415"/>
                          <a:pt x="363034" y="123465"/>
                        </a:cubicBezTo>
                        <a:lnTo>
                          <a:pt x="353810" y="189152"/>
                        </a:lnTo>
                        <a:lnTo>
                          <a:pt x="380082" y="354958"/>
                        </a:lnTo>
                        <a:cubicBezTo>
                          <a:pt x="382330" y="369151"/>
                          <a:pt x="372648" y="382480"/>
                          <a:pt x="358455" y="384728"/>
                        </a:cubicBezTo>
                        <a:lnTo>
                          <a:pt x="358456" y="384727"/>
                        </a:lnTo>
                        <a:cubicBezTo>
                          <a:pt x="344263" y="386976"/>
                          <a:pt x="330935" y="377294"/>
                          <a:pt x="328686" y="363101"/>
                        </a:cubicBezTo>
                        <a:lnTo>
                          <a:pt x="312456" y="260674"/>
                        </a:lnTo>
                        <a:lnTo>
                          <a:pt x="300831" y="259042"/>
                        </a:lnTo>
                        <a:lnTo>
                          <a:pt x="300831" y="382463"/>
                        </a:lnTo>
                        <a:cubicBezTo>
                          <a:pt x="300831" y="399514"/>
                          <a:pt x="287009" y="413336"/>
                          <a:pt x="269958" y="413336"/>
                        </a:cubicBezTo>
                        <a:lnTo>
                          <a:pt x="269959" y="413335"/>
                        </a:lnTo>
                        <a:cubicBezTo>
                          <a:pt x="252908" y="413335"/>
                          <a:pt x="239086" y="399513"/>
                          <a:pt x="239086" y="382462"/>
                        </a:cubicBezTo>
                        <a:lnTo>
                          <a:pt x="239086" y="250371"/>
                        </a:lnTo>
                        <a:lnTo>
                          <a:pt x="227198" y="248702"/>
                        </a:lnTo>
                        <a:lnTo>
                          <a:pt x="206496" y="396126"/>
                        </a:lnTo>
                        <a:cubicBezTo>
                          <a:pt x="204124" y="413012"/>
                          <a:pt x="188515" y="424777"/>
                          <a:pt x="171629" y="422406"/>
                        </a:cubicBezTo>
                        <a:lnTo>
                          <a:pt x="171630" y="422405"/>
                        </a:lnTo>
                        <a:cubicBezTo>
                          <a:pt x="154745" y="420034"/>
                          <a:pt x="142979" y="404424"/>
                          <a:pt x="145351" y="387539"/>
                        </a:cubicBezTo>
                        <a:lnTo>
                          <a:pt x="166053" y="240115"/>
                        </a:lnTo>
                        <a:lnTo>
                          <a:pt x="160135" y="239284"/>
                        </a:lnTo>
                        <a:lnTo>
                          <a:pt x="124040" y="354110"/>
                        </a:lnTo>
                        <a:cubicBezTo>
                          <a:pt x="118927" y="370376"/>
                          <a:pt x="101596" y="379417"/>
                          <a:pt x="85330" y="374304"/>
                        </a:cubicBezTo>
                        <a:lnTo>
                          <a:pt x="85332" y="374304"/>
                        </a:lnTo>
                        <a:cubicBezTo>
                          <a:pt x="69065" y="369190"/>
                          <a:pt x="60024" y="351860"/>
                          <a:pt x="65137" y="335593"/>
                        </a:cubicBezTo>
                        <a:lnTo>
                          <a:pt x="108126" y="198834"/>
                        </a:lnTo>
                        <a:lnTo>
                          <a:pt x="112876" y="165013"/>
                        </a:lnTo>
                        <a:lnTo>
                          <a:pt x="67078" y="199531"/>
                        </a:lnTo>
                        <a:cubicBezTo>
                          <a:pt x="48611" y="213451"/>
                          <a:pt x="22356" y="209764"/>
                          <a:pt x="8436" y="191296"/>
                        </a:cubicBezTo>
                        <a:cubicBezTo>
                          <a:pt x="-5483" y="172828"/>
                          <a:pt x="-1796" y="146574"/>
                          <a:pt x="16671" y="132654"/>
                        </a:cubicBezTo>
                        <a:lnTo>
                          <a:pt x="151567" y="30980"/>
                        </a:lnTo>
                        <a:lnTo>
                          <a:pt x="156028" y="29826"/>
                        </a:lnTo>
                        <a:lnTo>
                          <a:pt x="163948" y="21024"/>
                        </a:lnTo>
                        <a:cubicBezTo>
                          <a:pt x="185266" y="4956"/>
                          <a:pt x="212715" y="-2980"/>
                          <a:pt x="241240" y="1026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1" name="グループ化 10">
                <a:extLst>
                  <a:ext uri="{FF2B5EF4-FFF2-40B4-BE49-F238E27FC236}">
                    <a16:creationId xmlns:a16="http://schemas.microsoft.com/office/drawing/2014/main" id="{3947476F-EFD9-437E-793B-854FE6D0FCF0}"/>
                  </a:ext>
                </a:extLst>
              </p:cNvPr>
              <p:cNvGrpSpPr/>
              <p:nvPr/>
            </p:nvGrpSpPr>
            <p:grpSpPr>
              <a:xfrm>
                <a:off x="5677693" y="4556968"/>
                <a:ext cx="160531" cy="295824"/>
                <a:chOff x="5146675" y="2893474"/>
                <a:chExt cx="276225" cy="577278"/>
              </a:xfrm>
            </p:grpSpPr>
            <p:sp>
              <p:nvSpPr>
                <p:cNvPr id="24" name="台形 23">
                  <a:extLst>
                    <a:ext uri="{FF2B5EF4-FFF2-40B4-BE49-F238E27FC236}">
                      <a16:creationId xmlns:a16="http://schemas.microsoft.com/office/drawing/2014/main" id="{2A1DDC77-C33A-C6D2-26A6-2BB625344E2D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" name="台形 24">
                  <a:extLst>
                    <a:ext uri="{FF2B5EF4-FFF2-40B4-BE49-F238E27FC236}">
                      <a16:creationId xmlns:a16="http://schemas.microsoft.com/office/drawing/2014/main" id="{73B2D338-2856-C4EF-B17F-665311B72750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" name="フリーフォーム: 図形 25">
                  <a:extLst>
                    <a:ext uri="{FF2B5EF4-FFF2-40B4-BE49-F238E27FC236}">
                      <a16:creationId xmlns:a16="http://schemas.microsoft.com/office/drawing/2014/main" id="{BDF4E590-3B57-C6B2-6D2D-714AC2DAEEE6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" name="グループ化 11">
                <a:extLst>
                  <a:ext uri="{FF2B5EF4-FFF2-40B4-BE49-F238E27FC236}">
                    <a16:creationId xmlns:a16="http://schemas.microsoft.com/office/drawing/2014/main" id="{6704F32F-DC71-27E8-2302-1B9FF983917E}"/>
                  </a:ext>
                </a:extLst>
              </p:cNvPr>
              <p:cNvGrpSpPr/>
              <p:nvPr/>
            </p:nvGrpSpPr>
            <p:grpSpPr>
              <a:xfrm>
                <a:off x="5861050" y="4556968"/>
                <a:ext cx="160531" cy="295824"/>
                <a:chOff x="5146675" y="2893474"/>
                <a:chExt cx="276225" cy="577278"/>
              </a:xfrm>
            </p:grpSpPr>
            <p:sp>
              <p:nvSpPr>
                <p:cNvPr id="21" name="台形 20">
                  <a:extLst>
                    <a:ext uri="{FF2B5EF4-FFF2-40B4-BE49-F238E27FC236}">
                      <a16:creationId xmlns:a16="http://schemas.microsoft.com/office/drawing/2014/main" id="{7DD86CC1-52EA-524E-68D3-A0E31D0747C5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" name="台形 21">
                  <a:extLst>
                    <a:ext uri="{FF2B5EF4-FFF2-40B4-BE49-F238E27FC236}">
                      <a16:creationId xmlns:a16="http://schemas.microsoft.com/office/drawing/2014/main" id="{886E5548-0329-8CBB-7B6E-BD8196704A27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3" name="フリーフォーム: 図形 22">
                  <a:extLst>
                    <a:ext uri="{FF2B5EF4-FFF2-40B4-BE49-F238E27FC236}">
                      <a16:creationId xmlns:a16="http://schemas.microsoft.com/office/drawing/2014/main" id="{B72ED428-3659-AD3C-F9CA-20B7644AFE72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3" name="フリーフォーム: 図形 12">
                <a:extLst>
                  <a:ext uri="{FF2B5EF4-FFF2-40B4-BE49-F238E27FC236}">
                    <a16:creationId xmlns:a16="http://schemas.microsoft.com/office/drawing/2014/main" id="{D2A1ADA0-BBFD-2BC8-7B74-F30F8103D726}"/>
                  </a:ext>
                </a:extLst>
              </p:cNvPr>
              <p:cNvSpPr/>
              <p:nvPr/>
            </p:nvSpPr>
            <p:spPr>
              <a:xfrm rot="10800000">
                <a:off x="5648324" y="4506716"/>
                <a:ext cx="403225" cy="142874"/>
              </a:xfrm>
              <a:custGeom>
                <a:avLst/>
                <a:gdLst>
                  <a:gd name="connsiteX0" fmla="*/ 403225 w 403225"/>
                  <a:gd name="connsiteY0" fmla="*/ 222727 h 222727"/>
                  <a:gd name="connsiteX1" fmla="*/ 225425 w 403225"/>
                  <a:gd name="connsiteY1" fmla="*/ 222727 h 222727"/>
                  <a:gd name="connsiteX2" fmla="*/ 177800 w 403225"/>
                  <a:gd name="connsiteY2" fmla="*/ 222727 h 222727"/>
                  <a:gd name="connsiteX3" fmla="*/ 0 w 403225"/>
                  <a:gd name="connsiteY3" fmla="*/ 222727 h 222727"/>
                  <a:gd name="connsiteX4" fmla="*/ 49332 w 403225"/>
                  <a:gd name="connsiteY4" fmla="*/ 0 h 222727"/>
                  <a:gd name="connsiteX5" fmla="*/ 176093 w 403225"/>
                  <a:gd name="connsiteY5" fmla="*/ 0 h 222727"/>
                  <a:gd name="connsiteX6" fmla="*/ 201613 w 403225"/>
                  <a:gd name="connsiteY6" fmla="*/ 115217 h 222727"/>
                  <a:gd name="connsiteX7" fmla="*/ 227132 w 403225"/>
                  <a:gd name="connsiteY7" fmla="*/ 0 h 222727"/>
                  <a:gd name="connsiteX8" fmla="*/ 353893 w 403225"/>
                  <a:gd name="connsiteY8" fmla="*/ 0 h 222727"/>
                  <a:gd name="connsiteX0" fmla="*/ 403225 w 403225"/>
                  <a:gd name="connsiteY0" fmla="*/ 222727 h 222727"/>
                  <a:gd name="connsiteX1" fmla="*/ 177800 w 403225"/>
                  <a:gd name="connsiteY1" fmla="*/ 222727 h 222727"/>
                  <a:gd name="connsiteX2" fmla="*/ 0 w 403225"/>
                  <a:gd name="connsiteY2" fmla="*/ 222727 h 222727"/>
                  <a:gd name="connsiteX3" fmla="*/ 49332 w 403225"/>
                  <a:gd name="connsiteY3" fmla="*/ 0 h 222727"/>
                  <a:gd name="connsiteX4" fmla="*/ 176093 w 403225"/>
                  <a:gd name="connsiteY4" fmla="*/ 0 h 222727"/>
                  <a:gd name="connsiteX5" fmla="*/ 201613 w 403225"/>
                  <a:gd name="connsiteY5" fmla="*/ 115217 h 222727"/>
                  <a:gd name="connsiteX6" fmla="*/ 227132 w 403225"/>
                  <a:gd name="connsiteY6" fmla="*/ 0 h 222727"/>
                  <a:gd name="connsiteX7" fmla="*/ 353893 w 403225"/>
                  <a:gd name="connsiteY7" fmla="*/ 0 h 222727"/>
                  <a:gd name="connsiteX8" fmla="*/ 403225 w 403225"/>
                  <a:gd name="connsiteY8" fmla="*/ 222727 h 222727"/>
                  <a:gd name="connsiteX0" fmla="*/ 403225 w 403225"/>
                  <a:gd name="connsiteY0" fmla="*/ 222727 h 222727"/>
                  <a:gd name="connsiteX1" fmla="*/ 0 w 403225"/>
                  <a:gd name="connsiteY1" fmla="*/ 222727 h 222727"/>
                  <a:gd name="connsiteX2" fmla="*/ 49332 w 403225"/>
                  <a:gd name="connsiteY2" fmla="*/ 0 h 222727"/>
                  <a:gd name="connsiteX3" fmla="*/ 176093 w 403225"/>
                  <a:gd name="connsiteY3" fmla="*/ 0 h 222727"/>
                  <a:gd name="connsiteX4" fmla="*/ 201613 w 403225"/>
                  <a:gd name="connsiteY4" fmla="*/ 115217 h 222727"/>
                  <a:gd name="connsiteX5" fmla="*/ 227132 w 403225"/>
                  <a:gd name="connsiteY5" fmla="*/ 0 h 222727"/>
                  <a:gd name="connsiteX6" fmla="*/ 353893 w 403225"/>
                  <a:gd name="connsiteY6" fmla="*/ 0 h 222727"/>
                  <a:gd name="connsiteX7" fmla="*/ 403225 w 403225"/>
                  <a:gd name="connsiteY7" fmla="*/ 222727 h 222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03225" h="222727">
                    <a:moveTo>
                      <a:pt x="403225" y="222727"/>
                    </a:moveTo>
                    <a:lnTo>
                      <a:pt x="0" y="222727"/>
                    </a:lnTo>
                    <a:lnTo>
                      <a:pt x="49332" y="0"/>
                    </a:lnTo>
                    <a:lnTo>
                      <a:pt x="176093" y="0"/>
                    </a:lnTo>
                    <a:lnTo>
                      <a:pt x="201613" y="115217"/>
                    </a:lnTo>
                    <a:lnTo>
                      <a:pt x="227132" y="0"/>
                    </a:lnTo>
                    <a:lnTo>
                      <a:pt x="353893" y="0"/>
                    </a:lnTo>
                    <a:lnTo>
                      <a:pt x="403225" y="222727"/>
                    </a:lnTo>
                    <a:close/>
                  </a:path>
                </a:pathLst>
              </a:custGeom>
              <a:solidFill>
                <a:srgbClr val="00206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" name="台形 13">
                <a:extLst>
                  <a:ext uri="{FF2B5EF4-FFF2-40B4-BE49-F238E27FC236}">
                    <a16:creationId xmlns:a16="http://schemas.microsoft.com/office/drawing/2014/main" id="{634F6364-D252-021B-AFCB-268F8AB0A6A3}"/>
                  </a:ext>
                </a:extLst>
              </p:cNvPr>
              <p:cNvSpPr/>
              <p:nvPr/>
            </p:nvSpPr>
            <p:spPr>
              <a:xfrm rot="13500000">
                <a:off x="5526877" y="4314194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" name="フリーフォーム: 図形 14">
                <a:extLst>
                  <a:ext uri="{FF2B5EF4-FFF2-40B4-BE49-F238E27FC236}">
                    <a16:creationId xmlns:a16="http://schemas.microsoft.com/office/drawing/2014/main" id="{D5AB9DB8-61BD-E337-51DF-F197E344FD2A}"/>
                  </a:ext>
                </a:extLst>
              </p:cNvPr>
              <p:cNvSpPr/>
              <p:nvPr/>
            </p:nvSpPr>
            <p:spPr>
              <a:xfrm>
                <a:off x="5529727" y="4203669"/>
                <a:ext cx="640370" cy="321469"/>
              </a:xfrm>
              <a:custGeom>
                <a:avLst/>
                <a:gdLst>
                  <a:gd name="connsiteX0" fmla="*/ 197632 w 640370"/>
                  <a:gd name="connsiteY0" fmla="*/ 0 h 321469"/>
                  <a:gd name="connsiteX1" fmla="*/ 442790 w 640370"/>
                  <a:gd name="connsiteY1" fmla="*/ 0 h 321469"/>
                  <a:gd name="connsiteX2" fmla="*/ 498113 w 640370"/>
                  <a:gd name="connsiteY2" fmla="*/ 22916 h 321469"/>
                  <a:gd name="connsiteX3" fmla="*/ 498262 w 640370"/>
                  <a:gd name="connsiteY3" fmla="*/ 23136 h 321469"/>
                  <a:gd name="connsiteX4" fmla="*/ 499130 w 640370"/>
                  <a:gd name="connsiteY4" fmla="*/ 23496 h 321469"/>
                  <a:gd name="connsiteX5" fmla="*/ 640370 w 640370"/>
                  <a:gd name="connsiteY5" fmla="*/ 164736 h 321469"/>
                  <a:gd name="connsiteX6" fmla="*/ 567967 w 640370"/>
                  <a:gd name="connsiteY6" fmla="*/ 237138 h 321469"/>
                  <a:gd name="connsiteX7" fmla="*/ 521029 w 640370"/>
                  <a:gd name="connsiteY7" fmla="*/ 190201 h 321469"/>
                  <a:gd name="connsiteX8" fmla="*/ 521029 w 640370"/>
                  <a:gd name="connsiteY8" fmla="*/ 321469 h 321469"/>
                  <a:gd name="connsiteX9" fmla="*/ 119393 w 640370"/>
                  <a:gd name="connsiteY9" fmla="*/ 321469 h 321469"/>
                  <a:gd name="connsiteX10" fmla="*/ 119393 w 640370"/>
                  <a:gd name="connsiteY10" fmla="*/ 190149 h 321469"/>
                  <a:gd name="connsiteX11" fmla="*/ 72403 w 640370"/>
                  <a:gd name="connsiteY11" fmla="*/ 237138 h 321469"/>
                  <a:gd name="connsiteX12" fmla="*/ 0 w 640370"/>
                  <a:gd name="connsiteY12" fmla="*/ 164736 h 321469"/>
                  <a:gd name="connsiteX13" fmla="*/ 141240 w 640370"/>
                  <a:gd name="connsiteY13" fmla="*/ 23496 h 321469"/>
                  <a:gd name="connsiteX14" fmla="*/ 142181 w 640370"/>
                  <a:gd name="connsiteY14" fmla="*/ 23106 h 321469"/>
                  <a:gd name="connsiteX15" fmla="*/ 142309 w 640370"/>
                  <a:gd name="connsiteY15" fmla="*/ 22916 h 321469"/>
                  <a:gd name="connsiteX16" fmla="*/ 197632 w 640370"/>
                  <a:gd name="connsiteY16" fmla="*/ 0 h 3214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40370" h="321469">
                    <a:moveTo>
                      <a:pt x="197632" y="0"/>
                    </a:moveTo>
                    <a:lnTo>
                      <a:pt x="442790" y="0"/>
                    </a:lnTo>
                    <a:cubicBezTo>
                      <a:pt x="464395" y="0"/>
                      <a:pt x="483955" y="8757"/>
                      <a:pt x="498113" y="22916"/>
                    </a:cubicBezTo>
                    <a:lnTo>
                      <a:pt x="498262" y="23136"/>
                    </a:lnTo>
                    <a:lnTo>
                      <a:pt x="499130" y="23496"/>
                    </a:lnTo>
                    <a:lnTo>
                      <a:pt x="640370" y="164736"/>
                    </a:lnTo>
                    <a:lnTo>
                      <a:pt x="567967" y="237138"/>
                    </a:lnTo>
                    <a:lnTo>
                      <a:pt x="521029" y="190201"/>
                    </a:lnTo>
                    <a:lnTo>
                      <a:pt x="521029" y="321469"/>
                    </a:lnTo>
                    <a:lnTo>
                      <a:pt x="119393" y="321469"/>
                    </a:lnTo>
                    <a:lnTo>
                      <a:pt x="119393" y="190149"/>
                    </a:lnTo>
                    <a:lnTo>
                      <a:pt x="72403" y="237138"/>
                    </a:lnTo>
                    <a:lnTo>
                      <a:pt x="0" y="164736"/>
                    </a:lnTo>
                    <a:lnTo>
                      <a:pt x="141240" y="23496"/>
                    </a:lnTo>
                    <a:lnTo>
                      <a:pt x="142181" y="23106"/>
                    </a:lnTo>
                    <a:lnTo>
                      <a:pt x="142309" y="22916"/>
                    </a:lnTo>
                    <a:cubicBezTo>
                      <a:pt x="156468" y="8757"/>
                      <a:pt x="176027" y="0"/>
                      <a:pt x="19763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6" name="グループ化 15">
                <a:extLst>
                  <a:ext uri="{FF2B5EF4-FFF2-40B4-BE49-F238E27FC236}">
                    <a16:creationId xmlns:a16="http://schemas.microsoft.com/office/drawing/2014/main" id="{983373E0-D266-AD37-DD68-21C61819DEAD}"/>
                  </a:ext>
                </a:extLst>
              </p:cNvPr>
              <p:cNvGrpSpPr/>
              <p:nvPr/>
            </p:nvGrpSpPr>
            <p:grpSpPr>
              <a:xfrm rot="2700000" flipH="1">
                <a:off x="5376747" y="4421850"/>
                <a:ext cx="176500" cy="213726"/>
                <a:chOff x="6929762" y="3183548"/>
                <a:chExt cx="380406" cy="460638"/>
              </a:xfrm>
              <a:solidFill>
                <a:schemeClr val="bg1"/>
              </a:solidFill>
            </p:grpSpPr>
            <p:sp>
              <p:nvSpPr>
                <p:cNvPr id="19" name="四角形: 上の 2 つの角を丸める 18">
                  <a:extLst>
                    <a:ext uri="{FF2B5EF4-FFF2-40B4-BE49-F238E27FC236}">
                      <a16:creationId xmlns:a16="http://schemas.microsoft.com/office/drawing/2014/main" id="{7B82E408-4BF9-CF29-BC2C-1D0E637AB4E1}"/>
                    </a:ext>
                  </a:extLst>
                </p:cNvPr>
                <p:cNvSpPr/>
                <p:nvPr/>
              </p:nvSpPr>
              <p:spPr>
                <a:xfrm>
                  <a:off x="7094706" y="3183548"/>
                  <a:ext cx="126327" cy="46772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" name="フリーフォーム: 図形 19">
                  <a:extLst>
                    <a:ext uri="{FF2B5EF4-FFF2-40B4-BE49-F238E27FC236}">
                      <a16:creationId xmlns:a16="http://schemas.microsoft.com/office/drawing/2014/main" id="{C85DC861-566B-BF0B-5DBA-166DDB0EF543}"/>
                    </a:ext>
                  </a:extLst>
                </p:cNvPr>
                <p:cNvSpPr/>
                <p:nvPr/>
              </p:nvSpPr>
              <p:spPr>
                <a:xfrm rot="21120376">
                  <a:off x="6929762" y="3221477"/>
                  <a:ext cx="380406" cy="422709"/>
                </a:xfrm>
                <a:custGeom>
                  <a:avLst/>
                  <a:gdLst>
                    <a:gd name="connsiteX0" fmla="*/ 241240 w 380406"/>
                    <a:gd name="connsiteY0" fmla="*/ 1026 h 422709"/>
                    <a:gd name="connsiteX1" fmla="*/ 274242 w 380406"/>
                    <a:gd name="connsiteY1" fmla="*/ 5660 h 422709"/>
                    <a:gd name="connsiteX2" fmla="*/ 363034 w 380406"/>
                    <a:gd name="connsiteY2" fmla="*/ 123465 h 422709"/>
                    <a:gd name="connsiteX3" fmla="*/ 353810 w 380406"/>
                    <a:gd name="connsiteY3" fmla="*/ 189152 h 422709"/>
                    <a:gd name="connsiteX4" fmla="*/ 380082 w 380406"/>
                    <a:gd name="connsiteY4" fmla="*/ 354958 h 422709"/>
                    <a:gd name="connsiteX5" fmla="*/ 358455 w 380406"/>
                    <a:gd name="connsiteY5" fmla="*/ 384728 h 422709"/>
                    <a:gd name="connsiteX6" fmla="*/ 358456 w 380406"/>
                    <a:gd name="connsiteY6" fmla="*/ 384727 h 422709"/>
                    <a:gd name="connsiteX7" fmla="*/ 328686 w 380406"/>
                    <a:gd name="connsiteY7" fmla="*/ 363101 h 422709"/>
                    <a:gd name="connsiteX8" fmla="*/ 312456 w 380406"/>
                    <a:gd name="connsiteY8" fmla="*/ 260674 h 422709"/>
                    <a:gd name="connsiteX9" fmla="*/ 300831 w 380406"/>
                    <a:gd name="connsiteY9" fmla="*/ 259042 h 422709"/>
                    <a:gd name="connsiteX10" fmla="*/ 300831 w 380406"/>
                    <a:gd name="connsiteY10" fmla="*/ 382463 h 422709"/>
                    <a:gd name="connsiteX11" fmla="*/ 269958 w 380406"/>
                    <a:gd name="connsiteY11" fmla="*/ 413336 h 422709"/>
                    <a:gd name="connsiteX12" fmla="*/ 269959 w 380406"/>
                    <a:gd name="connsiteY12" fmla="*/ 413335 h 422709"/>
                    <a:gd name="connsiteX13" fmla="*/ 239086 w 380406"/>
                    <a:gd name="connsiteY13" fmla="*/ 382462 h 422709"/>
                    <a:gd name="connsiteX14" fmla="*/ 239086 w 380406"/>
                    <a:gd name="connsiteY14" fmla="*/ 250371 h 422709"/>
                    <a:gd name="connsiteX15" fmla="*/ 227198 w 380406"/>
                    <a:gd name="connsiteY15" fmla="*/ 248702 h 422709"/>
                    <a:gd name="connsiteX16" fmla="*/ 206496 w 380406"/>
                    <a:gd name="connsiteY16" fmla="*/ 396126 h 422709"/>
                    <a:gd name="connsiteX17" fmla="*/ 171629 w 380406"/>
                    <a:gd name="connsiteY17" fmla="*/ 422406 h 422709"/>
                    <a:gd name="connsiteX18" fmla="*/ 171630 w 380406"/>
                    <a:gd name="connsiteY18" fmla="*/ 422405 h 422709"/>
                    <a:gd name="connsiteX19" fmla="*/ 145351 w 380406"/>
                    <a:gd name="connsiteY19" fmla="*/ 387539 h 422709"/>
                    <a:gd name="connsiteX20" fmla="*/ 166053 w 380406"/>
                    <a:gd name="connsiteY20" fmla="*/ 240115 h 422709"/>
                    <a:gd name="connsiteX21" fmla="*/ 160135 w 380406"/>
                    <a:gd name="connsiteY21" fmla="*/ 239284 h 422709"/>
                    <a:gd name="connsiteX22" fmla="*/ 124040 w 380406"/>
                    <a:gd name="connsiteY22" fmla="*/ 354110 h 422709"/>
                    <a:gd name="connsiteX23" fmla="*/ 85330 w 380406"/>
                    <a:gd name="connsiteY23" fmla="*/ 374304 h 422709"/>
                    <a:gd name="connsiteX24" fmla="*/ 85332 w 380406"/>
                    <a:gd name="connsiteY24" fmla="*/ 374304 h 422709"/>
                    <a:gd name="connsiteX25" fmla="*/ 65137 w 380406"/>
                    <a:gd name="connsiteY25" fmla="*/ 335593 h 422709"/>
                    <a:gd name="connsiteX26" fmla="*/ 108126 w 380406"/>
                    <a:gd name="connsiteY26" fmla="*/ 198834 h 422709"/>
                    <a:gd name="connsiteX27" fmla="*/ 112876 w 380406"/>
                    <a:gd name="connsiteY27" fmla="*/ 165013 h 422709"/>
                    <a:gd name="connsiteX28" fmla="*/ 67078 w 380406"/>
                    <a:gd name="connsiteY28" fmla="*/ 199531 h 422709"/>
                    <a:gd name="connsiteX29" fmla="*/ 8436 w 380406"/>
                    <a:gd name="connsiteY29" fmla="*/ 191296 h 422709"/>
                    <a:gd name="connsiteX30" fmla="*/ 16671 w 380406"/>
                    <a:gd name="connsiteY30" fmla="*/ 132654 h 422709"/>
                    <a:gd name="connsiteX31" fmla="*/ 151567 w 380406"/>
                    <a:gd name="connsiteY31" fmla="*/ 30980 h 422709"/>
                    <a:gd name="connsiteX32" fmla="*/ 156028 w 380406"/>
                    <a:gd name="connsiteY32" fmla="*/ 29826 h 422709"/>
                    <a:gd name="connsiteX33" fmla="*/ 163948 w 380406"/>
                    <a:gd name="connsiteY33" fmla="*/ 21024 h 422709"/>
                    <a:gd name="connsiteX34" fmla="*/ 241240 w 380406"/>
                    <a:gd name="connsiteY34" fmla="*/ 1026 h 4227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380406" h="422709">
                      <a:moveTo>
                        <a:pt x="241240" y="1026"/>
                      </a:moveTo>
                      <a:lnTo>
                        <a:pt x="274242" y="5660"/>
                      </a:lnTo>
                      <a:cubicBezTo>
                        <a:pt x="331292" y="13672"/>
                        <a:pt x="371046" y="66415"/>
                        <a:pt x="363034" y="123465"/>
                      </a:cubicBezTo>
                      <a:lnTo>
                        <a:pt x="353810" y="189152"/>
                      </a:lnTo>
                      <a:lnTo>
                        <a:pt x="380082" y="354958"/>
                      </a:lnTo>
                      <a:cubicBezTo>
                        <a:pt x="382330" y="369151"/>
                        <a:pt x="372648" y="382480"/>
                        <a:pt x="358455" y="384728"/>
                      </a:cubicBezTo>
                      <a:lnTo>
                        <a:pt x="358456" y="384727"/>
                      </a:lnTo>
                      <a:cubicBezTo>
                        <a:pt x="344263" y="386976"/>
                        <a:pt x="330935" y="377294"/>
                        <a:pt x="328686" y="363101"/>
                      </a:cubicBezTo>
                      <a:lnTo>
                        <a:pt x="312456" y="260674"/>
                      </a:lnTo>
                      <a:lnTo>
                        <a:pt x="300831" y="259042"/>
                      </a:lnTo>
                      <a:lnTo>
                        <a:pt x="300831" y="382463"/>
                      </a:lnTo>
                      <a:cubicBezTo>
                        <a:pt x="300831" y="399514"/>
                        <a:pt x="287009" y="413336"/>
                        <a:pt x="269958" y="413336"/>
                      </a:cubicBezTo>
                      <a:lnTo>
                        <a:pt x="269959" y="413335"/>
                      </a:lnTo>
                      <a:cubicBezTo>
                        <a:pt x="252908" y="413335"/>
                        <a:pt x="239086" y="399513"/>
                        <a:pt x="239086" y="382462"/>
                      </a:cubicBezTo>
                      <a:lnTo>
                        <a:pt x="239086" y="250371"/>
                      </a:lnTo>
                      <a:lnTo>
                        <a:pt x="227198" y="248702"/>
                      </a:lnTo>
                      <a:lnTo>
                        <a:pt x="206496" y="396126"/>
                      </a:lnTo>
                      <a:cubicBezTo>
                        <a:pt x="204124" y="413012"/>
                        <a:pt x="188515" y="424777"/>
                        <a:pt x="171629" y="422406"/>
                      </a:cubicBezTo>
                      <a:lnTo>
                        <a:pt x="171630" y="422405"/>
                      </a:lnTo>
                      <a:cubicBezTo>
                        <a:pt x="154745" y="420034"/>
                        <a:pt x="142979" y="404424"/>
                        <a:pt x="145351" y="387539"/>
                      </a:cubicBezTo>
                      <a:lnTo>
                        <a:pt x="166053" y="240115"/>
                      </a:lnTo>
                      <a:lnTo>
                        <a:pt x="160135" y="239284"/>
                      </a:lnTo>
                      <a:lnTo>
                        <a:pt x="124040" y="354110"/>
                      </a:lnTo>
                      <a:cubicBezTo>
                        <a:pt x="118927" y="370376"/>
                        <a:pt x="101596" y="379417"/>
                        <a:pt x="85330" y="374304"/>
                      </a:cubicBezTo>
                      <a:lnTo>
                        <a:pt x="85332" y="374304"/>
                      </a:lnTo>
                      <a:cubicBezTo>
                        <a:pt x="69065" y="369190"/>
                        <a:pt x="60024" y="351860"/>
                        <a:pt x="65137" y="335593"/>
                      </a:cubicBezTo>
                      <a:lnTo>
                        <a:pt x="108126" y="198834"/>
                      </a:lnTo>
                      <a:lnTo>
                        <a:pt x="112876" y="165013"/>
                      </a:lnTo>
                      <a:lnTo>
                        <a:pt x="67078" y="199531"/>
                      </a:lnTo>
                      <a:cubicBezTo>
                        <a:pt x="48611" y="213451"/>
                        <a:pt x="22356" y="209764"/>
                        <a:pt x="8436" y="191296"/>
                      </a:cubicBezTo>
                      <a:cubicBezTo>
                        <a:pt x="-5483" y="172828"/>
                        <a:pt x="-1796" y="146574"/>
                        <a:pt x="16671" y="132654"/>
                      </a:cubicBezTo>
                      <a:lnTo>
                        <a:pt x="151567" y="30980"/>
                      </a:lnTo>
                      <a:lnTo>
                        <a:pt x="156028" y="29826"/>
                      </a:lnTo>
                      <a:lnTo>
                        <a:pt x="163948" y="21024"/>
                      </a:lnTo>
                      <a:cubicBezTo>
                        <a:pt x="185266" y="4956"/>
                        <a:pt x="212715" y="-2980"/>
                        <a:pt x="241240" y="1026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7" name="正方形/長方形 16">
                <a:extLst>
                  <a:ext uri="{FF2B5EF4-FFF2-40B4-BE49-F238E27FC236}">
                    <a16:creationId xmlns:a16="http://schemas.microsoft.com/office/drawing/2014/main" id="{C6144BCE-1AE6-4E99-9D5C-01F8B6E90A59}"/>
                  </a:ext>
                </a:extLst>
              </p:cNvPr>
              <p:cNvSpPr/>
              <p:nvPr/>
            </p:nvSpPr>
            <p:spPr>
              <a:xfrm>
                <a:off x="5688806" y="4323360"/>
                <a:ext cx="326231" cy="157164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bg1">
                    <a:lumMod val="50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テキスト ボックス 17">
                <a:extLst>
                  <a:ext uri="{FF2B5EF4-FFF2-40B4-BE49-F238E27FC236}">
                    <a16:creationId xmlns:a16="http://schemas.microsoft.com/office/drawing/2014/main" id="{B36995DA-90FF-06FC-6E69-899768259171}"/>
                  </a:ext>
                </a:extLst>
              </p:cNvPr>
              <p:cNvSpPr txBox="1"/>
              <p:nvPr/>
            </p:nvSpPr>
            <p:spPr>
              <a:xfrm>
                <a:off x="5711099" y="4347172"/>
                <a:ext cx="280126" cy="105560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北海道</a:t>
                </a:r>
              </a:p>
            </p:txBody>
          </p:sp>
        </p:grpSp>
        <p:grpSp>
          <p:nvGrpSpPr>
            <p:cNvPr id="227" name="グループ化 226">
              <a:extLst>
                <a:ext uri="{FF2B5EF4-FFF2-40B4-BE49-F238E27FC236}">
                  <a16:creationId xmlns:a16="http://schemas.microsoft.com/office/drawing/2014/main" id="{22B8A365-56B6-1ECC-038D-9A9C5D4AA32F}"/>
                </a:ext>
              </a:extLst>
            </p:cNvPr>
            <p:cNvGrpSpPr/>
            <p:nvPr/>
          </p:nvGrpSpPr>
          <p:grpSpPr>
            <a:xfrm>
              <a:off x="2199570" y="5315429"/>
              <a:ext cx="988833" cy="649123"/>
              <a:chOff x="5358134" y="4203669"/>
              <a:chExt cx="988833" cy="649123"/>
            </a:xfrm>
          </p:grpSpPr>
          <p:grpSp>
            <p:nvGrpSpPr>
              <p:cNvPr id="228" name="グループ化 227">
                <a:extLst>
                  <a:ext uri="{FF2B5EF4-FFF2-40B4-BE49-F238E27FC236}">
                    <a16:creationId xmlns:a16="http://schemas.microsoft.com/office/drawing/2014/main" id="{4667FA11-9A3A-46F2-C30C-B358EA88A640}"/>
                  </a:ext>
                </a:extLst>
              </p:cNvPr>
              <p:cNvGrpSpPr/>
              <p:nvPr/>
            </p:nvGrpSpPr>
            <p:grpSpPr>
              <a:xfrm flipH="1">
                <a:off x="6046315" y="4395363"/>
                <a:ext cx="300652" cy="221601"/>
                <a:chOff x="5705796" y="4395363"/>
                <a:chExt cx="300652" cy="221601"/>
              </a:xfrm>
            </p:grpSpPr>
            <p:sp>
              <p:nvSpPr>
                <p:cNvPr id="251" name="台形 250">
                  <a:extLst>
                    <a:ext uri="{FF2B5EF4-FFF2-40B4-BE49-F238E27FC236}">
                      <a16:creationId xmlns:a16="http://schemas.microsoft.com/office/drawing/2014/main" id="{3FD0D5EC-5E2B-8317-3A3A-19ABD0C05EAB}"/>
                    </a:ext>
                  </a:extLst>
                </p:cNvPr>
                <p:cNvSpPr/>
                <p:nvPr/>
              </p:nvSpPr>
              <p:spPr>
                <a:xfrm rot="13500000">
                  <a:off x="5874539" y="4314195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52" name="グループ化 251">
                  <a:extLst>
                    <a:ext uri="{FF2B5EF4-FFF2-40B4-BE49-F238E27FC236}">
                      <a16:creationId xmlns:a16="http://schemas.microsoft.com/office/drawing/2014/main" id="{4E03EE4C-E59D-C6A0-5677-AFA10252630B}"/>
                    </a:ext>
                  </a:extLst>
                </p:cNvPr>
                <p:cNvGrpSpPr/>
                <p:nvPr/>
              </p:nvGrpSpPr>
              <p:grpSpPr>
                <a:xfrm rot="2700000" flipH="1">
                  <a:off x="5724409" y="4421851"/>
                  <a:ext cx="176500" cy="213726"/>
                  <a:chOff x="6929762" y="3183548"/>
                  <a:chExt cx="380406" cy="460638"/>
                </a:xfrm>
                <a:solidFill>
                  <a:schemeClr val="bg1"/>
                </a:solidFill>
              </p:grpSpPr>
              <p:sp>
                <p:nvSpPr>
                  <p:cNvPr id="253" name="四角形: 上の 2 つの角を丸める 252">
                    <a:extLst>
                      <a:ext uri="{FF2B5EF4-FFF2-40B4-BE49-F238E27FC236}">
                        <a16:creationId xmlns:a16="http://schemas.microsoft.com/office/drawing/2014/main" id="{C1E4FC86-C589-F3F1-A801-2DEA17219FC2}"/>
                      </a:ext>
                    </a:extLst>
                  </p:cNvPr>
                  <p:cNvSpPr/>
                  <p:nvPr/>
                </p:nvSpPr>
                <p:spPr>
                  <a:xfrm>
                    <a:off x="7094706" y="3183548"/>
                    <a:ext cx="126327" cy="46772"/>
                  </a:xfrm>
                  <a:prstGeom prst="round2SameRect">
                    <a:avLst>
                      <a:gd name="adj1" fmla="val 50000"/>
                      <a:gd name="adj2" fmla="val 25723"/>
                    </a:avLst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5" name="フリーフォーム: 図形 254">
                    <a:extLst>
                      <a:ext uri="{FF2B5EF4-FFF2-40B4-BE49-F238E27FC236}">
                        <a16:creationId xmlns:a16="http://schemas.microsoft.com/office/drawing/2014/main" id="{2DA4E03C-FD1F-6D92-DDA4-BF547EC74EB8}"/>
                      </a:ext>
                    </a:extLst>
                  </p:cNvPr>
                  <p:cNvSpPr/>
                  <p:nvPr/>
                </p:nvSpPr>
                <p:spPr>
                  <a:xfrm rot="21120376">
                    <a:off x="6929762" y="3221477"/>
                    <a:ext cx="380406" cy="422709"/>
                  </a:xfrm>
                  <a:custGeom>
                    <a:avLst/>
                    <a:gdLst>
                      <a:gd name="connsiteX0" fmla="*/ 241240 w 380406"/>
                      <a:gd name="connsiteY0" fmla="*/ 1026 h 422709"/>
                      <a:gd name="connsiteX1" fmla="*/ 274242 w 380406"/>
                      <a:gd name="connsiteY1" fmla="*/ 5660 h 422709"/>
                      <a:gd name="connsiteX2" fmla="*/ 363034 w 380406"/>
                      <a:gd name="connsiteY2" fmla="*/ 123465 h 422709"/>
                      <a:gd name="connsiteX3" fmla="*/ 353810 w 380406"/>
                      <a:gd name="connsiteY3" fmla="*/ 189152 h 422709"/>
                      <a:gd name="connsiteX4" fmla="*/ 380082 w 380406"/>
                      <a:gd name="connsiteY4" fmla="*/ 354958 h 422709"/>
                      <a:gd name="connsiteX5" fmla="*/ 358455 w 380406"/>
                      <a:gd name="connsiteY5" fmla="*/ 384728 h 422709"/>
                      <a:gd name="connsiteX6" fmla="*/ 358456 w 380406"/>
                      <a:gd name="connsiteY6" fmla="*/ 384727 h 422709"/>
                      <a:gd name="connsiteX7" fmla="*/ 328686 w 380406"/>
                      <a:gd name="connsiteY7" fmla="*/ 363101 h 422709"/>
                      <a:gd name="connsiteX8" fmla="*/ 312456 w 380406"/>
                      <a:gd name="connsiteY8" fmla="*/ 260674 h 422709"/>
                      <a:gd name="connsiteX9" fmla="*/ 300831 w 380406"/>
                      <a:gd name="connsiteY9" fmla="*/ 259042 h 422709"/>
                      <a:gd name="connsiteX10" fmla="*/ 300831 w 380406"/>
                      <a:gd name="connsiteY10" fmla="*/ 382463 h 422709"/>
                      <a:gd name="connsiteX11" fmla="*/ 269958 w 380406"/>
                      <a:gd name="connsiteY11" fmla="*/ 413336 h 422709"/>
                      <a:gd name="connsiteX12" fmla="*/ 269959 w 380406"/>
                      <a:gd name="connsiteY12" fmla="*/ 413335 h 422709"/>
                      <a:gd name="connsiteX13" fmla="*/ 239086 w 380406"/>
                      <a:gd name="connsiteY13" fmla="*/ 382462 h 422709"/>
                      <a:gd name="connsiteX14" fmla="*/ 239086 w 380406"/>
                      <a:gd name="connsiteY14" fmla="*/ 250371 h 422709"/>
                      <a:gd name="connsiteX15" fmla="*/ 227198 w 380406"/>
                      <a:gd name="connsiteY15" fmla="*/ 248702 h 422709"/>
                      <a:gd name="connsiteX16" fmla="*/ 206496 w 380406"/>
                      <a:gd name="connsiteY16" fmla="*/ 396126 h 422709"/>
                      <a:gd name="connsiteX17" fmla="*/ 171629 w 380406"/>
                      <a:gd name="connsiteY17" fmla="*/ 422406 h 422709"/>
                      <a:gd name="connsiteX18" fmla="*/ 171630 w 380406"/>
                      <a:gd name="connsiteY18" fmla="*/ 422405 h 422709"/>
                      <a:gd name="connsiteX19" fmla="*/ 145351 w 380406"/>
                      <a:gd name="connsiteY19" fmla="*/ 387539 h 422709"/>
                      <a:gd name="connsiteX20" fmla="*/ 166053 w 380406"/>
                      <a:gd name="connsiteY20" fmla="*/ 240115 h 422709"/>
                      <a:gd name="connsiteX21" fmla="*/ 160135 w 380406"/>
                      <a:gd name="connsiteY21" fmla="*/ 239284 h 422709"/>
                      <a:gd name="connsiteX22" fmla="*/ 124040 w 380406"/>
                      <a:gd name="connsiteY22" fmla="*/ 354110 h 422709"/>
                      <a:gd name="connsiteX23" fmla="*/ 85330 w 380406"/>
                      <a:gd name="connsiteY23" fmla="*/ 374304 h 422709"/>
                      <a:gd name="connsiteX24" fmla="*/ 85332 w 380406"/>
                      <a:gd name="connsiteY24" fmla="*/ 374304 h 422709"/>
                      <a:gd name="connsiteX25" fmla="*/ 65137 w 380406"/>
                      <a:gd name="connsiteY25" fmla="*/ 335593 h 422709"/>
                      <a:gd name="connsiteX26" fmla="*/ 108126 w 380406"/>
                      <a:gd name="connsiteY26" fmla="*/ 198834 h 422709"/>
                      <a:gd name="connsiteX27" fmla="*/ 112876 w 380406"/>
                      <a:gd name="connsiteY27" fmla="*/ 165013 h 422709"/>
                      <a:gd name="connsiteX28" fmla="*/ 67078 w 380406"/>
                      <a:gd name="connsiteY28" fmla="*/ 199531 h 422709"/>
                      <a:gd name="connsiteX29" fmla="*/ 8436 w 380406"/>
                      <a:gd name="connsiteY29" fmla="*/ 191296 h 422709"/>
                      <a:gd name="connsiteX30" fmla="*/ 16671 w 380406"/>
                      <a:gd name="connsiteY30" fmla="*/ 132654 h 422709"/>
                      <a:gd name="connsiteX31" fmla="*/ 151567 w 380406"/>
                      <a:gd name="connsiteY31" fmla="*/ 30980 h 422709"/>
                      <a:gd name="connsiteX32" fmla="*/ 156028 w 380406"/>
                      <a:gd name="connsiteY32" fmla="*/ 29826 h 422709"/>
                      <a:gd name="connsiteX33" fmla="*/ 163948 w 380406"/>
                      <a:gd name="connsiteY33" fmla="*/ 21024 h 422709"/>
                      <a:gd name="connsiteX34" fmla="*/ 241240 w 380406"/>
                      <a:gd name="connsiteY34" fmla="*/ 1026 h 4227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</a:cxnLst>
                    <a:rect l="l" t="t" r="r" b="b"/>
                    <a:pathLst>
                      <a:path w="380406" h="422709">
                        <a:moveTo>
                          <a:pt x="241240" y="1026"/>
                        </a:moveTo>
                        <a:lnTo>
                          <a:pt x="274242" y="5660"/>
                        </a:lnTo>
                        <a:cubicBezTo>
                          <a:pt x="331292" y="13672"/>
                          <a:pt x="371046" y="66415"/>
                          <a:pt x="363034" y="123465"/>
                        </a:cubicBezTo>
                        <a:lnTo>
                          <a:pt x="353810" y="189152"/>
                        </a:lnTo>
                        <a:lnTo>
                          <a:pt x="380082" y="354958"/>
                        </a:lnTo>
                        <a:cubicBezTo>
                          <a:pt x="382330" y="369151"/>
                          <a:pt x="372648" y="382480"/>
                          <a:pt x="358455" y="384728"/>
                        </a:cubicBezTo>
                        <a:lnTo>
                          <a:pt x="358456" y="384727"/>
                        </a:lnTo>
                        <a:cubicBezTo>
                          <a:pt x="344263" y="386976"/>
                          <a:pt x="330935" y="377294"/>
                          <a:pt x="328686" y="363101"/>
                        </a:cubicBezTo>
                        <a:lnTo>
                          <a:pt x="312456" y="260674"/>
                        </a:lnTo>
                        <a:lnTo>
                          <a:pt x="300831" y="259042"/>
                        </a:lnTo>
                        <a:lnTo>
                          <a:pt x="300831" y="382463"/>
                        </a:lnTo>
                        <a:cubicBezTo>
                          <a:pt x="300831" y="399514"/>
                          <a:pt x="287009" y="413336"/>
                          <a:pt x="269958" y="413336"/>
                        </a:cubicBezTo>
                        <a:lnTo>
                          <a:pt x="269959" y="413335"/>
                        </a:lnTo>
                        <a:cubicBezTo>
                          <a:pt x="252908" y="413335"/>
                          <a:pt x="239086" y="399513"/>
                          <a:pt x="239086" y="382462"/>
                        </a:cubicBezTo>
                        <a:lnTo>
                          <a:pt x="239086" y="250371"/>
                        </a:lnTo>
                        <a:lnTo>
                          <a:pt x="227198" y="248702"/>
                        </a:lnTo>
                        <a:lnTo>
                          <a:pt x="206496" y="396126"/>
                        </a:lnTo>
                        <a:cubicBezTo>
                          <a:pt x="204124" y="413012"/>
                          <a:pt x="188515" y="424777"/>
                          <a:pt x="171629" y="422406"/>
                        </a:cubicBezTo>
                        <a:lnTo>
                          <a:pt x="171630" y="422405"/>
                        </a:lnTo>
                        <a:cubicBezTo>
                          <a:pt x="154745" y="420034"/>
                          <a:pt x="142979" y="404424"/>
                          <a:pt x="145351" y="387539"/>
                        </a:cubicBezTo>
                        <a:lnTo>
                          <a:pt x="166053" y="240115"/>
                        </a:lnTo>
                        <a:lnTo>
                          <a:pt x="160135" y="239284"/>
                        </a:lnTo>
                        <a:lnTo>
                          <a:pt x="124040" y="354110"/>
                        </a:lnTo>
                        <a:cubicBezTo>
                          <a:pt x="118927" y="370376"/>
                          <a:pt x="101596" y="379417"/>
                          <a:pt x="85330" y="374304"/>
                        </a:cubicBezTo>
                        <a:lnTo>
                          <a:pt x="85332" y="374304"/>
                        </a:lnTo>
                        <a:cubicBezTo>
                          <a:pt x="69065" y="369190"/>
                          <a:pt x="60024" y="351860"/>
                          <a:pt x="65137" y="335593"/>
                        </a:cubicBezTo>
                        <a:lnTo>
                          <a:pt x="108126" y="198834"/>
                        </a:lnTo>
                        <a:lnTo>
                          <a:pt x="112876" y="165013"/>
                        </a:lnTo>
                        <a:lnTo>
                          <a:pt x="67078" y="199531"/>
                        </a:lnTo>
                        <a:cubicBezTo>
                          <a:pt x="48611" y="213451"/>
                          <a:pt x="22356" y="209764"/>
                          <a:pt x="8436" y="191296"/>
                        </a:cubicBezTo>
                        <a:cubicBezTo>
                          <a:pt x="-5483" y="172828"/>
                          <a:pt x="-1796" y="146574"/>
                          <a:pt x="16671" y="132654"/>
                        </a:cubicBezTo>
                        <a:lnTo>
                          <a:pt x="151567" y="30980"/>
                        </a:lnTo>
                        <a:lnTo>
                          <a:pt x="156028" y="29826"/>
                        </a:lnTo>
                        <a:lnTo>
                          <a:pt x="163948" y="21024"/>
                        </a:lnTo>
                        <a:cubicBezTo>
                          <a:pt x="185266" y="4956"/>
                          <a:pt x="212715" y="-2980"/>
                          <a:pt x="241240" y="1026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229" name="グループ化 228">
                <a:extLst>
                  <a:ext uri="{FF2B5EF4-FFF2-40B4-BE49-F238E27FC236}">
                    <a16:creationId xmlns:a16="http://schemas.microsoft.com/office/drawing/2014/main" id="{FF7B2DD9-5A8E-2D38-0A01-C71055591371}"/>
                  </a:ext>
                </a:extLst>
              </p:cNvPr>
              <p:cNvGrpSpPr/>
              <p:nvPr/>
            </p:nvGrpSpPr>
            <p:grpSpPr>
              <a:xfrm>
                <a:off x="5677693" y="4556968"/>
                <a:ext cx="160531" cy="295824"/>
                <a:chOff x="5146675" y="2893474"/>
                <a:chExt cx="276225" cy="577278"/>
              </a:xfrm>
            </p:grpSpPr>
            <p:sp>
              <p:nvSpPr>
                <p:cNvPr id="245" name="台形 244">
                  <a:extLst>
                    <a:ext uri="{FF2B5EF4-FFF2-40B4-BE49-F238E27FC236}">
                      <a16:creationId xmlns:a16="http://schemas.microsoft.com/office/drawing/2014/main" id="{2F03197C-40BA-218E-FC14-EFC4FA7E3B2C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6" name="台形 245">
                  <a:extLst>
                    <a:ext uri="{FF2B5EF4-FFF2-40B4-BE49-F238E27FC236}">
                      <a16:creationId xmlns:a16="http://schemas.microsoft.com/office/drawing/2014/main" id="{FBC3E929-A174-DD2F-8E51-1960D04B8859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8" name="フリーフォーム: 図形 247">
                  <a:extLst>
                    <a:ext uri="{FF2B5EF4-FFF2-40B4-BE49-F238E27FC236}">
                      <a16:creationId xmlns:a16="http://schemas.microsoft.com/office/drawing/2014/main" id="{8343668C-5540-262D-E179-A3209575626C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30" name="グループ化 229">
                <a:extLst>
                  <a:ext uri="{FF2B5EF4-FFF2-40B4-BE49-F238E27FC236}">
                    <a16:creationId xmlns:a16="http://schemas.microsoft.com/office/drawing/2014/main" id="{B9DF3A55-8D84-1726-F57B-21F22111CF35}"/>
                  </a:ext>
                </a:extLst>
              </p:cNvPr>
              <p:cNvGrpSpPr/>
              <p:nvPr/>
            </p:nvGrpSpPr>
            <p:grpSpPr>
              <a:xfrm>
                <a:off x="5861050" y="4556968"/>
                <a:ext cx="160531" cy="295824"/>
                <a:chOff x="5146675" y="2893474"/>
                <a:chExt cx="276225" cy="577278"/>
              </a:xfrm>
            </p:grpSpPr>
            <p:sp>
              <p:nvSpPr>
                <p:cNvPr id="239" name="台形 238">
                  <a:extLst>
                    <a:ext uri="{FF2B5EF4-FFF2-40B4-BE49-F238E27FC236}">
                      <a16:creationId xmlns:a16="http://schemas.microsoft.com/office/drawing/2014/main" id="{93C9FE9E-ADEA-01BB-6C85-D22233396360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0" name="台形 239">
                  <a:extLst>
                    <a:ext uri="{FF2B5EF4-FFF2-40B4-BE49-F238E27FC236}">
                      <a16:creationId xmlns:a16="http://schemas.microsoft.com/office/drawing/2014/main" id="{22A97852-82FE-9622-E371-D286C2E0C898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44" name="フリーフォーム: 図形 243">
                  <a:extLst>
                    <a:ext uri="{FF2B5EF4-FFF2-40B4-BE49-F238E27FC236}">
                      <a16:creationId xmlns:a16="http://schemas.microsoft.com/office/drawing/2014/main" id="{59F4733A-33ED-50CB-384B-0A82AA689A9E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31" name="フリーフォーム: 図形 230">
                <a:extLst>
                  <a:ext uri="{FF2B5EF4-FFF2-40B4-BE49-F238E27FC236}">
                    <a16:creationId xmlns:a16="http://schemas.microsoft.com/office/drawing/2014/main" id="{10278372-CA6D-9767-D879-390A3B8C021B}"/>
                  </a:ext>
                </a:extLst>
              </p:cNvPr>
              <p:cNvSpPr/>
              <p:nvPr/>
            </p:nvSpPr>
            <p:spPr>
              <a:xfrm rot="10800000">
                <a:off x="5648324" y="4506716"/>
                <a:ext cx="403225" cy="142874"/>
              </a:xfrm>
              <a:custGeom>
                <a:avLst/>
                <a:gdLst>
                  <a:gd name="connsiteX0" fmla="*/ 403225 w 403225"/>
                  <a:gd name="connsiteY0" fmla="*/ 222727 h 222727"/>
                  <a:gd name="connsiteX1" fmla="*/ 225425 w 403225"/>
                  <a:gd name="connsiteY1" fmla="*/ 222727 h 222727"/>
                  <a:gd name="connsiteX2" fmla="*/ 177800 w 403225"/>
                  <a:gd name="connsiteY2" fmla="*/ 222727 h 222727"/>
                  <a:gd name="connsiteX3" fmla="*/ 0 w 403225"/>
                  <a:gd name="connsiteY3" fmla="*/ 222727 h 222727"/>
                  <a:gd name="connsiteX4" fmla="*/ 49332 w 403225"/>
                  <a:gd name="connsiteY4" fmla="*/ 0 h 222727"/>
                  <a:gd name="connsiteX5" fmla="*/ 176093 w 403225"/>
                  <a:gd name="connsiteY5" fmla="*/ 0 h 222727"/>
                  <a:gd name="connsiteX6" fmla="*/ 201613 w 403225"/>
                  <a:gd name="connsiteY6" fmla="*/ 115217 h 222727"/>
                  <a:gd name="connsiteX7" fmla="*/ 227132 w 403225"/>
                  <a:gd name="connsiteY7" fmla="*/ 0 h 222727"/>
                  <a:gd name="connsiteX8" fmla="*/ 353893 w 403225"/>
                  <a:gd name="connsiteY8" fmla="*/ 0 h 222727"/>
                  <a:gd name="connsiteX0" fmla="*/ 403225 w 403225"/>
                  <a:gd name="connsiteY0" fmla="*/ 222727 h 222727"/>
                  <a:gd name="connsiteX1" fmla="*/ 177800 w 403225"/>
                  <a:gd name="connsiteY1" fmla="*/ 222727 h 222727"/>
                  <a:gd name="connsiteX2" fmla="*/ 0 w 403225"/>
                  <a:gd name="connsiteY2" fmla="*/ 222727 h 222727"/>
                  <a:gd name="connsiteX3" fmla="*/ 49332 w 403225"/>
                  <a:gd name="connsiteY3" fmla="*/ 0 h 222727"/>
                  <a:gd name="connsiteX4" fmla="*/ 176093 w 403225"/>
                  <a:gd name="connsiteY4" fmla="*/ 0 h 222727"/>
                  <a:gd name="connsiteX5" fmla="*/ 201613 w 403225"/>
                  <a:gd name="connsiteY5" fmla="*/ 115217 h 222727"/>
                  <a:gd name="connsiteX6" fmla="*/ 227132 w 403225"/>
                  <a:gd name="connsiteY6" fmla="*/ 0 h 222727"/>
                  <a:gd name="connsiteX7" fmla="*/ 353893 w 403225"/>
                  <a:gd name="connsiteY7" fmla="*/ 0 h 222727"/>
                  <a:gd name="connsiteX8" fmla="*/ 403225 w 403225"/>
                  <a:gd name="connsiteY8" fmla="*/ 222727 h 222727"/>
                  <a:gd name="connsiteX0" fmla="*/ 403225 w 403225"/>
                  <a:gd name="connsiteY0" fmla="*/ 222727 h 222727"/>
                  <a:gd name="connsiteX1" fmla="*/ 0 w 403225"/>
                  <a:gd name="connsiteY1" fmla="*/ 222727 h 222727"/>
                  <a:gd name="connsiteX2" fmla="*/ 49332 w 403225"/>
                  <a:gd name="connsiteY2" fmla="*/ 0 h 222727"/>
                  <a:gd name="connsiteX3" fmla="*/ 176093 w 403225"/>
                  <a:gd name="connsiteY3" fmla="*/ 0 h 222727"/>
                  <a:gd name="connsiteX4" fmla="*/ 201613 w 403225"/>
                  <a:gd name="connsiteY4" fmla="*/ 115217 h 222727"/>
                  <a:gd name="connsiteX5" fmla="*/ 227132 w 403225"/>
                  <a:gd name="connsiteY5" fmla="*/ 0 h 222727"/>
                  <a:gd name="connsiteX6" fmla="*/ 353893 w 403225"/>
                  <a:gd name="connsiteY6" fmla="*/ 0 h 222727"/>
                  <a:gd name="connsiteX7" fmla="*/ 403225 w 403225"/>
                  <a:gd name="connsiteY7" fmla="*/ 222727 h 222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03225" h="222727">
                    <a:moveTo>
                      <a:pt x="403225" y="222727"/>
                    </a:moveTo>
                    <a:lnTo>
                      <a:pt x="0" y="222727"/>
                    </a:lnTo>
                    <a:lnTo>
                      <a:pt x="49332" y="0"/>
                    </a:lnTo>
                    <a:lnTo>
                      <a:pt x="176093" y="0"/>
                    </a:lnTo>
                    <a:lnTo>
                      <a:pt x="201613" y="115217"/>
                    </a:lnTo>
                    <a:lnTo>
                      <a:pt x="227132" y="0"/>
                    </a:lnTo>
                    <a:lnTo>
                      <a:pt x="353893" y="0"/>
                    </a:lnTo>
                    <a:lnTo>
                      <a:pt x="403225" y="222727"/>
                    </a:lnTo>
                    <a:close/>
                  </a:path>
                </a:pathLst>
              </a:custGeom>
              <a:solidFill>
                <a:srgbClr val="00206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2" name="台形 231">
                <a:extLst>
                  <a:ext uri="{FF2B5EF4-FFF2-40B4-BE49-F238E27FC236}">
                    <a16:creationId xmlns:a16="http://schemas.microsoft.com/office/drawing/2014/main" id="{50072BE6-C513-E644-4742-4C2599DA7695}"/>
                  </a:ext>
                </a:extLst>
              </p:cNvPr>
              <p:cNvSpPr/>
              <p:nvPr/>
            </p:nvSpPr>
            <p:spPr>
              <a:xfrm rot="13500000">
                <a:off x="5526877" y="4314194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3" name="フリーフォーム: 図形 232">
                <a:extLst>
                  <a:ext uri="{FF2B5EF4-FFF2-40B4-BE49-F238E27FC236}">
                    <a16:creationId xmlns:a16="http://schemas.microsoft.com/office/drawing/2014/main" id="{A8656EB3-9905-AE4D-44C1-06D6C5368905}"/>
                  </a:ext>
                </a:extLst>
              </p:cNvPr>
              <p:cNvSpPr/>
              <p:nvPr/>
            </p:nvSpPr>
            <p:spPr>
              <a:xfrm>
                <a:off x="5529727" y="4203669"/>
                <a:ext cx="640370" cy="321469"/>
              </a:xfrm>
              <a:custGeom>
                <a:avLst/>
                <a:gdLst>
                  <a:gd name="connsiteX0" fmla="*/ 197632 w 640370"/>
                  <a:gd name="connsiteY0" fmla="*/ 0 h 321469"/>
                  <a:gd name="connsiteX1" fmla="*/ 442790 w 640370"/>
                  <a:gd name="connsiteY1" fmla="*/ 0 h 321469"/>
                  <a:gd name="connsiteX2" fmla="*/ 498113 w 640370"/>
                  <a:gd name="connsiteY2" fmla="*/ 22916 h 321469"/>
                  <a:gd name="connsiteX3" fmla="*/ 498262 w 640370"/>
                  <a:gd name="connsiteY3" fmla="*/ 23136 h 321469"/>
                  <a:gd name="connsiteX4" fmla="*/ 499130 w 640370"/>
                  <a:gd name="connsiteY4" fmla="*/ 23496 h 321469"/>
                  <a:gd name="connsiteX5" fmla="*/ 640370 w 640370"/>
                  <a:gd name="connsiteY5" fmla="*/ 164736 h 321469"/>
                  <a:gd name="connsiteX6" fmla="*/ 567967 w 640370"/>
                  <a:gd name="connsiteY6" fmla="*/ 237138 h 321469"/>
                  <a:gd name="connsiteX7" fmla="*/ 521029 w 640370"/>
                  <a:gd name="connsiteY7" fmla="*/ 190201 h 321469"/>
                  <a:gd name="connsiteX8" fmla="*/ 521029 w 640370"/>
                  <a:gd name="connsiteY8" fmla="*/ 321469 h 321469"/>
                  <a:gd name="connsiteX9" fmla="*/ 119393 w 640370"/>
                  <a:gd name="connsiteY9" fmla="*/ 321469 h 321469"/>
                  <a:gd name="connsiteX10" fmla="*/ 119393 w 640370"/>
                  <a:gd name="connsiteY10" fmla="*/ 190149 h 321469"/>
                  <a:gd name="connsiteX11" fmla="*/ 72403 w 640370"/>
                  <a:gd name="connsiteY11" fmla="*/ 237138 h 321469"/>
                  <a:gd name="connsiteX12" fmla="*/ 0 w 640370"/>
                  <a:gd name="connsiteY12" fmla="*/ 164736 h 321469"/>
                  <a:gd name="connsiteX13" fmla="*/ 141240 w 640370"/>
                  <a:gd name="connsiteY13" fmla="*/ 23496 h 321469"/>
                  <a:gd name="connsiteX14" fmla="*/ 142181 w 640370"/>
                  <a:gd name="connsiteY14" fmla="*/ 23106 h 321469"/>
                  <a:gd name="connsiteX15" fmla="*/ 142309 w 640370"/>
                  <a:gd name="connsiteY15" fmla="*/ 22916 h 321469"/>
                  <a:gd name="connsiteX16" fmla="*/ 197632 w 640370"/>
                  <a:gd name="connsiteY16" fmla="*/ 0 h 3214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40370" h="321469">
                    <a:moveTo>
                      <a:pt x="197632" y="0"/>
                    </a:moveTo>
                    <a:lnTo>
                      <a:pt x="442790" y="0"/>
                    </a:lnTo>
                    <a:cubicBezTo>
                      <a:pt x="464395" y="0"/>
                      <a:pt x="483955" y="8757"/>
                      <a:pt x="498113" y="22916"/>
                    </a:cubicBezTo>
                    <a:lnTo>
                      <a:pt x="498262" y="23136"/>
                    </a:lnTo>
                    <a:lnTo>
                      <a:pt x="499130" y="23496"/>
                    </a:lnTo>
                    <a:lnTo>
                      <a:pt x="640370" y="164736"/>
                    </a:lnTo>
                    <a:lnTo>
                      <a:pt x="567967" y="237138"/>
                    </a:lnTo>
                    <a:lnTo>
                      <a:pt x="521029" y="190201"/>
                    </a:lnTo>
                    <a:lnTo>
                      <a:pt x="521029" y="321469"/>
                    </a:lnTo>
                    <a:lnTo>
                      <a:pt x="119393" y="321469"/>
                    </a:lnTo>
                    <a:lnTo>
                      <a:pt x="119393" y="190149"/>
                    </a:lnTo>
                    <a:lnTo>
                      <a:pt x="72403" y="237138"/>
                    </a:lnTo>
                    <a:lnTo>
                      <a:pt x="0" y="164736"/>
                    </a:lnTo>
                    <a:lnTo>
                      <a:pt x="141240" y="23496"/>
                    </a:lnTo>
                    <a:lnTo>
                      <a:pt x="142181" y="23106"/>
                    </a:lnTo>
                    <a:lnTo>
                      <a:pt x="142309" y="22916"/>
                    </a:lnTo>
                    <a:cubicBezTo>
                      <a:pt x="156468" y="8757"/>
                      <a:pt x="176027" y="0"/>
                      <a:pt x="19763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34" name="グループ化 233">
                <a:extLst>
                  <a:ext uri="{FF2B5EF4-FFF2-40B4-BE49-F238E27FC236}">
                    <a16:creationId xmlns:a16="http://schemas.microsoft.com/office/drawing/2014/main" id="{5BC403A0-7982-CD6B-8E51-AFDB96EBD304}"/>
                  </a:ext>
                </a:extLst>
              </p:cNvPr>
              <p:cNvGrpSpPr/>
              <p:nvPr/>
            </p:nvGrpSpPr>
            <p:grpSpPr>
              <a:xfrm rot="2700000" flipH="1">
                <a:off x="5376747" y="4421850"/>
                <a:ext cx="176500" cy="213726"/>
                <a:chOff x="6929762" y="3183548"/>
                <a:chExt cx="380406" cy="460638"/>
              </a:xfrm>
              <a:solidFill>
                <a:schemeClr val="bg1"/>
              </a:solidFill>
            </p:grpSpPr>
            <p:sp>
              <p:nvSpPr>
                <p:cNvPr id="237" name="四角形: 上の 2 つの角を丸める 236">
                  <a:extLst>
                    <a:ext uri="{FF2B5EF4-FFF2-40B4-BE49-F238E27FC236}">
                      <a16:creationId xmlns:a16="http://schemas.microsoft.com/office/drawing/2014/main" id="{679D54BE-CF9B-B422-4909-F4178DD2A391}"/>
                    </a:ext>
                  </a:extLst>
                </p:cNvPr>
                <p:cNvSpPr/>
                <p:nvPr/>
              </p:nvSpPr>
              <p:spPr>
                <a:xfrm>
                  <a:off x="7094706" y="3183548"/>
                  <a:ext cx="126327" cy="46772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8" name="フリーフォーム: 図形 237">
                  <a:extLst>
                    <a:ext uri="{FF2B5EF4-FFF2-40B4-BE49-F238E27FC236}">
                      <a16:creationId xmlns:a16="http://schemas.microsoft.com/office/drawing/2014/main" id="{34E39507-3966-5AC5-2474-2C7A166D77F4}"/>
                    </a:ext>
                  </a:extLst>
                </p:cNvPr>
                <p:cNvSpPr/>
                <p:nvPr/>
              </p:nvSpPr>
              <p:spPr>
                <a:xfrm rot="21120376">
                  <a:off x="6929762" y="3221477"/>
                  <a:ext cx="380406" cy="422709"/>
                </a:xfrm>
                <a:custGeom>
                  <a:avLst/>
                  <a:gdLst>
                    <a:gd name="connsiteX0" fmla="*/ 241240 w 380406"/>
                    <a:gd name="connsiteY0" fmla="*/ 1026 h 422709"/>
                    <a:gd name="connsiteX1" fmla="*/ 274242 w 380406"/>
                    <a:gd name="connsiteY1" fmla="*/ 5660 h 422709"/>
                    <a:gd name="connsiteX2" fmla="*/ 363034 w 380406"/>
                    <a:gd name="connsiteY2" fmla="*/ 123465 h 422709"/>
                    <a:gd name="connsiteX3" fmla="*/ 353810 w 380406"/>
                    <a:gd name="connsiteY3" fmla="*/ 189152 h 422709"/>
                    <a:gd name="connsiteX4" fmla="*/ 380082 w 380406"/>
                    <a:gd name="connsiteY4" fmla="*/ 354958 h 422709"/>
                    <a:gd name="connsiteX5" fmla="*/ 358455 w 380406"/>
                    <a:gd name="connsiteY5" fmla="*/ 384728 h 422709"/>
                    <a:gd name="connsiteX6" fmla="*/ 358456 w 380406"/>
                    <a:gd name="connsiteY6" fmla="*/ 384727 h 422709"/>
                    <a:gd name="connsiteX7" fmla="*/ 328686 w 380406"/>
                    <a:gd name="connsiteY7" fmla="*/ 363101 h 422709"/>
                    <a:gd name="connsiteX8" fmla="*/ 312456 w 380406"/>
                    <a:gd name="connsiteY8" fmla="*/ 260674 h 422709"/>
                    <a:gd name="connsiteX9" fmla="*/ 300831 w 380406"/>
                    <a:gd name="connsiteY9" fmla="*/ 259042 h 422709"/>
                    <a:gd name="connsiteX10" fmla="*/ 300831 w 380406"/>
                    <a:gd name="connsiteY10" fmla="*/ 382463 h 422709"/>
                    <a:gd name="connsiteX11" fmla="*/ 269958 w 380406"/>
                    <a:gd name="connsiteY11" fmla="*/ 413336 h 422709"/>
                    <a:gd name="connsiteX12" fmla="*/ 269959 w 380406"/>
                    <a:gd name="connsiteY12" fmla="*/ 413335 h 422709"/>
                    <a:gd name="connsiteX13" fmla="*/ 239086 w 380406"/>
                    <a:gd name="connsiteY13" fmla="*/ 382462 h 422709"/>
                    <a:gd name="connsiteX14" fmla="*/ 239086 w 380406"/>
                    <a:gd name="connsiteY14" fmla="*/ 250371 h 422709"/>
                    <a:gd name="connsiteX15" fmla="*/ 227198 w 380406"/>
                    <a:gd name="connsiteY15" fmla="*/ 248702 h 422709"/>
                    <a:gd name="connsiteX16" fmla="*/ 206496 w 380406"/>
                    <a:gd name="connsiteY16" fmla="*/ 396126 h 422709"/>
                    <a:gd name="connsiteX17" fmla="*/ 171629 w 380406"/>
                    <a:gd name="connsiteY17" fmla="*/ 422406 h 422709"/>
                    <a:gd name="connsiteX18" fmla="*/ 171630 w 380406"/>
                    <a:gd name="connsiteY18" fmla="*/ 422405 h 422709"/>
                    <a:gd name="connsiteX19" fmla="*/ 145351 w 380406"/>
                    <a:gd name="connsiteY19" fmla="*/ 387539 h 422709"/>
                    <a:gd name="connsiteX20" fmla="*/ 166053 w 380406"/>
                    <a:gd name="connsiteY20" fmla="*/ 240115 h 422709"/>
                    <a:gd name="connsiteX21" fmla="*/ 160135 w 380406"/>
                    <a:gd name="connsiteY21" fmla="*/ 239284 h 422709"/>
                    <a:gd name="connsiteX22" fmla="*/ 124040 w 380406"/>
                    <a:gd name="connsiteY22" fmla="*/ 354110 h 422709"/>
                    <a:gd name="connsiteX23" fmla="*/ 85330 w 380406"/>
                    <a:gd name="connsiteY23" fmla="*/ 374304 h 422709"/>
                    <a:gd name="connsiteX24" fmla="*/ 85332 w 380406"/>
                    <a:gd name="connsiteY24" fmla="*/ 374304 h 422709"/>
                    <a:gd name="connsiteX25" fmla="*/ 65137 w 380406"/>
                    <a:gd name="connsiteY25" fmla="*/ 335593 h 422709"/>
                    <a:gd name="connsiteX26" fmla="*/ 108126 w 380406"/>
                    <a:gd name="connsiteY26" fmla="*/ 198834 h 422709"/>
                    <a:gd name="connsiteX27" fmla="*/ 112876 w 380406"/>
                    <a:gd name="connsiteY27" fmla="*/ 165013 h 422709"/>
                    <a:gd name="connsiteX28" fmla="*/ 67078 w 380406"/>
                    <a:gd name="connsiteY28" fmla="*/ 199531 h 422709"/>
                    <a:gd name="connsiteX29" fmla="*/ 8436 w 380406"/>
                    <a:gd name="connsiteY29" fmla="*/ 191296 h 422709"/>
                    <a:gd name="connsiteX30" fmla="*/ 16671 w 380406"/>
                    <a:gd name="connsiteY30" fmla="*/ 132654 h 422709"/>
                    <a:gd name="connsiteX31" fmla="*/ 151567 w 380406"/>
                    <a:gd name="connsiteY31" fmla="*/ 30980 h 422709"/>
                    <a:gd name="connsiteX32" fmla="*/ 156028 w 380406"/>
                    <a:gd name="connsiteY32" fmla="*/ 29826 h 422709"/>
                    <a:gd name="connsiteX33" fmla="*/ 163948 w 380406"/>
                    <a:gd name="connsiteY33" fmla="*/ 21024 h 422709"/>
                    <a:gd name="connsiteX34" fmla="*/ 241240 w 380406"/>
                    <a:gd name="connsiteY34" fmla="*/ 1026 h 4227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380406" h="422709">
                      <a:moveTo>
                        <a:pt x="241240" y="1026"/>
                      </a:moveTo>
                      <a:lnTo>
                        <a:pt x="274242" y="5660"/>
                      </a:lnTo>
                      <a:cubicBezTo>
                        <a:pt x="331292" y="13672"/>
                        <a:pt x="371046" y="66415"/>
                        <a:pt x="363034" y="123465"/>
                      </a:cubicBezTo>
                      <a:lnTo>
                        <a:pt x="353810" y="189152"/>
                      </a:lnTo>
                      <a:lnTo>
                        <a:pt x="380082" y="354958"/>
                      </a:lnTo>
                      <a:cubicBezTo>
                        <a:pt x="382330" y="369151"/>
                        <a:pt x="372648" y="382480"/>
                        <a:pt x="358455" y="384728"/>
                      </a:cubicBezTo>
                      <a:lnTo>
                        <a:pt x="358456" y="384727"/>
                      </a:lnTo>
                      <a:cubicBezTo>
                        <a:pt x="344263" y="386976"/>
                        <a:pt x="330935" y="377294"/>
                        <a:pt x="328686" y="363101"/>
                      </a:cubicBezTo>
                      <a:lnTo>
                        <a:pt x="312456" y="260674"/>
                      </a:lnTo>
                      <a:lnTo>
                        <a:pt x="300831" y="259042"/>
                      </a:lnTo>
                      <a:lnTo>
                        <a:pt x="300831" y="382463"/>
                      </a:lnTo>
                      <a:cubicBezTo>
                        <a:pt x="300831" y="399514"/>
                        <a:pt x="287009" y="413336"/>
                        <a:pt x="269958" y="413336"/>
                      </a:cubicBezTo>
                      <a:lnTo>
                        <a:pt x="269959" y="413335"/>
                      </a:lnTo>
                      <a:cubicBezTo>
                        <a:pt x="252908" y="413335"/>
                        <a:pt x="239086" y="399513"/>
                        <a:pt x="239086" y="382462"/>
                      </a:cubicBezTo>
                      <a:lnTo>
                        <a:pt x="239086" y="250371"/>
                      </a:lnTo>
                      <a:lnTo>
                        <a:pt x="227198" y="248702"/>
                      </a:lnTo>
                      <a:lnTo>
                        <a:pt x="206496" y="396126"/>
                      </a:lnTo>
                      <a:cubicBezTo>
                        <a:pt x="204124" y="413012"/>
                        <a:pt x="188515" y="424777"/>
                        <a:pt x="171629" y="422406"/>
                      </a:cubicBezTo>
                      <a:lnTo>
                        <a:pt x="171630" y="422405"/>
                      </a:lnTo>
                      <a:cubicBezTo>
                        <a:pt x="154745" y="420034"/>
                        <a:pt x="142979" y="404424"/>
                        <a:pt x="145351" y="387539"/>
                      </a:cubicBezTo>
                      <a:lnTo>
                        <a:pt x="166053" y="240115"/>
                      </a:lnTo>
                      <a:lnTo>
                        <a:pt x="160135" y="239284"/>
                      </a:lnTo>
                      <a:lnTo>
                        <a:pt x="124040" y="354110"/>
                      </a:lnTo>
                      <a:cubicBezTo>
                        <a:pt x="118927" y="370376"/>
                        <a:pt x="101596" y="379417"/>
                        <a:pt x="85330" y="374304"/>
                      </a:cubicBezTo>
                      <a:lnTo>
                        <a:pt x="85332" y="374304"/>
                      </a:lnTo>
                      <a:cubicBezTo>
                        <a:pt x="69065" y="369190"/>
                        <a:pt x="60024" y="351860"/>
                        <a:pt x="65137" y="335593"/>
                      </a:cubicBezTo>
                      <a:lnTo>
                        <a:pt x="108126" y="198834"/>
                      </a:lnTo>
                      <a:lnTo>
                        <a:pt x="112876" y="165013"/>
                      </a:lnTo>
                      <a:lnTo>
                        <a:pt x="67078" y="199531"/>
                      </a:lnTo>
                      <a:cubicBezTo>
                        <a:pt x="48611" y="213451"/>
                        <a:pt x="22356" y="209764"/>
                        <a:pt x="8436" y="191296"/>
                      </a:cubicBezTo>
                      <a:cubicBezTo>
                        <a:pt x="-5483" y="172828"/>
                        <a:pt x="-1796" y="146574"/>
                        <a:pt x="16671" y="132654"/>
                      </a:cubicBezTo>
                      <a:lnTo>
                        <a:pt x="151567" y="30980"/>
                      </a:lnTo>
                      <a:lnTo>
                        <a:pt x="156028" y="29826"/>
                      </a:lnTo>
                      <a:lnTo>
                        <a:pt x="163948" y="21024"/>
                      </a:lnTo>
                      <a:cubicBezTo>
                        <a:pt x="185266" y="4956"/>
                        <a:pt x="212715" y="-2980"/>
                        <a:pt x="241240" y="1026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35" name="正方形/長方形 234">
                <a:extLst>
                  <a:ext uri="{FF2B5EF4-FFF2-40B4-BE49-F238E27FC236}">
                    <a16:creationId xmlns:a16="http://schemas.microsoft.com/office/drawing/2014/main" id="{E269EEDE-F22E-0685-B54A-E32FE8C9CF05}"/>
                  </a:ext>
                </a:extLst>
              </p:cNvPr>
              <p:cNvSpPr/>
              <p:nvPr/>
            </p:nvSpPr>
            <p:spPr>
              <a:xfrm>
                <a:off x="5688806" y="4323360"/>
                <a:ext cx="326231" cy="157164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bg1">
                    <a:lumMod val="50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6" name="テキスト ボックス 235">
                <a:extLst>
                  <a:ext uri="{FF2B5EF4-FFF2-40B4-BE49-F238E27FC236}">
                    <a16:creationId xmlns:a16="http://schemas.microsoft.com/office/drawing/2014/main" id="{CD3F8C99-D051-15EC-12D1-33D6165406B7}"/>
                  </a:ext>
                </a:extLst>
              </p:cNvPr>
              <p:cNvSpPr txBox="1"/>
              <p:nvPr/>
            </p:nvSpPr>
            <p:spPr>
              <a:xfrm>
                <a:off x="5711099" y="4347172"/>
                <a:ext cx="280126" cy="105560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青　森</a:t>
                </a:r>
              </a:p>
            </p:txBody>
          </p:sp>
        </p:grpSp>
        <p:sp>
          <p:nvSpPr>
            <p:cNvPr id="258" name="フリーフォーム: 図形 257">
              <a:extLst>
                <a:ext uri="{FF2B5EF4-FFF2-40B4-BE49-F238E27FC236}">
                  <a16:creationId xmlns:a16="http://schemas.microsoft.com/office/drawing/2014/main" id="{ADFB73C4-6D4D-5C59-CEE0-76FED9317EE5}"/>
                </a:ext>
              </a:extLst>
            </p:cNvPr>
            <p:cNvSpPr/>
            <p:nvPr/>
          </p:nvSpPr>
          <p:spPr>
            <a:xfrm>
              <a:off x="699941" y="4052589"/>
              <a:ext cx="1667440" cy="1573668"/>
            </a:xfrm>
            <a:custGeom>
              <a:avLst/>
              <a:gdLst>
                <a:gd name="connsiteX0" fmla="*/ 6663872 w 18526124"/>
                <a:gd name="connsiteY0" fmla="*/ 0 h 17484271"/>
                <a:gd name="connsiteX1" fmla="*/ 6779988 w 18526124"/>
                <a:gd name="connsiteY1" fmla="*/ 217714 h 17484271"/>
                <a:gd name="connsiteX2" fmla="*/ 6939644 w 18526124"/>
                <a:gd name="connsiteY2" fmla="*/ 348342 h 17484271"/>
                <a:gd name="connsiteX3" fmla="*/ 7012212 w 18526124"/>
                <a:gd name="connsiteY3" fmla="*/ 609600 h 17484271"/>
                <a:gd name="connsiteX4" fmla="*/ 7375072 w 18526124"/>
                <a:gd name="connsiteY4" fmla="*/ 798285 h 17484271"/>
                <a:gd name="connsiteX5" fmla="*/ 8318500 w 18526124"/>
                <a:gd name="connsiteY5" fmla="*/ 2061028 h 17484271"/>
                <a:gd name="connsiteX6" fmla="*/ 8405588 w 18526124"/>
                <a:gd name="connsiteY6" fmla="*/ 2133600 h 17484271"/>
                <a:gd name="connsiteX7" fmla="*/ 8536212 w 18526124"/>
                <a:gd name="connsiteY7" fmla="*/ 2423885 h 17484271"/>
                <a:gd name="connsiteX8" fmla="*/ 8594272 w 18526124"/>
                <a:gd name="connsiteY8" fmla="*/ 2496457 h 17484271"/>
                <a:gd name="connsiteX9" fmla="*/ 8637812 w 18526124"/>
                <a:gd name="connsiteY9" fmla="*/ 2685142 h 17484271"/>
                <a:gd name="connsiteX10" fmla="*/ 8841012 w 18526124"/>
                <a:gd name="connsiteY10" fmla="*/ 2830285 h 17484271"/>
                <a:gd name="connsiteX11" fmla="*/ 8928100 w 18526124"/>
                <a:gd name="connsiteY11" fmla="*/ 3004458 h 17484271"/>
                <a:gd name="connsiteX12" fmla="*/ 9232900 w 18526124"/>
                <a:gd name="connsiteY12" fmla="*/ 3556000 h 17484271"/>
                <a:gd name="connsiteX13" fmla="*/ 9668328 w 18526124"/>
                <a:gd name="connsiteY13" fmla="*/ 3889830 h 17484271"/>
                <a:gd name="connsiteX14" fmla="*/ 9929588 w 18526124"/>
                <a:gd name="connsiteY14" fmla="*/ 4281714 h 17484271"/>
                <a:gd name="connsiteX15" fmla="*/ 10960100 w 18526124"/>
                <a:gd name="connsiteY15" fmla="*/ 5036457 h 17484271"/>
                <a:gd name="connsiteX16" fmla="*/ 11061700 w 18526124"/>
                <a:gd name="connsiteY16" fmla="*/ 5239657 h 17484271"/>
                <a:gd name="connsiteX17" fmla="*/ 11961588 w 18526124"/>
                <a:gd name="connsiteY17" fmla="*/ 5747657 h 17484271"/>
                <a:gd name="connsiteX18" fmla="*/ 13761356 w 18526124"/>
                <a:gd name="connsiteY18" fmla="*/ 6183085 h 17484271"/>
                <a:gd name="connsiteX19" fmla="*/ 13790388 w 18526124"/>
                <a:gd name="connsiteY19" fmla="*/ 6473371 h 17484271"/>
                <a:gd name="connsiteX20" fmla="*/ 13906500 w 18526124"/>
                <a:gd name="connsiteY20" fmla="*/ 6560457 h 17484271"/>
                <a:gd name="connsiteX21" fmla="*/ 13993588 w 18526124"/>
                <a:gd name="connsiteY21" fmla="*/ 6749142 h 17484271"/>
                <a:gd name="connsiteX22" fmla="*/ 14937012 w 18526124"/>
                <a:gd name="connsiteY22" fmla="*/ 7010400 h 17484271"/>
                <a:gd name="connsiteX23" fmla="*/ 15488556 w 18526124"/>
                <a:gd name="connsiteY23" fmla="*/ 6923314 h 17484271"/>
                <a:gd name="connsiteX24" fmla="*/ 15807872 w 18526124"/>
                <a:gd name="connsiteY24" fmla="*/ 6473371 h 17484271"/>
                <a:gd name="connsiteX25" fmla="*/ 16083644 w 18526124"/>
                <a:gd name="connsiteY25" fmla="*/ 6284686 h 17484271"/>
                <a:gd name="connsiteX26" fmla="*/ 16112672 w 18526124"/>
                <a:gd name="connsiteY26" fmla="*/ 6197600 h 17484271"/>
                <a:gd name="connsiteX27" fmla="*/ 16591644 w 18526124"/>
                <a:gd name="connsiteY27" fmla="*/ 5776686 h 17484271"/>
                <a:gd name="connsiteX28" fmla="*/ 16707756 w 18526124"/>
                <a:gd name="connsiteY28" fmla="*/ 5515428 h 17484271"/>
                <a:gd name="connsiteX29" fmla="*/ 17027072 w 18526124"/>
                <a:gd name="connsiteY29" fmla="*/ 5109028 h 17484271"/>
                <a:gd name="connsiteX30" fmla="*/ 17085128 w 18526124"/>
                <a:gd name="connsiteY30" fmla="*/ 5138059 h 17484271"/>
                <a:gd name="connsiteX31" fmla="*/ 17128672 w 18526124"/>
                <a:gd name="connsiteY31" fmla="*/ 5471885 h 17484271"/>
                <a:gd name="connsiteX32" fmla="*/ 17041588 w 18526124"/>
                <a:gd name="connsiteY32" fmla="*/ 5660571 h 17484271"/>
                <a:gd name="connsiteX33" fmla="*/ 17012556 w 18526124"/>
                <a:gd name="connsiteY33" fmla="*/ 5907314 h 17484271"/>
                <a:gd name="connsiteX34" fmla="*/ 16881928 w 18526124"/>
                <a:gd name="connsiteY34" fmla="*/ 6066972 h 17484271"/>
                <a:gd name="connsiteX35" fmla="*/ 16722272 w 18526124"/>
                <a:gd name="connsiteY35" fmla="*/ 6386285 h 17484271"/>
                <a:gd name="connsiteX36" fmla="*/ 16315872 w 18526124"/>
                <a:gd name="connsiteY36" fmla="*/ 6937829 h 17484271"/>
                <a:gd name="connsiteX37" fmla="*/ 16315872 w 18526124"/>
                <a:gd name="connsiteY37" fmla="*/ 7184572 h 17484271"/>
                <a:gd name="connsiteX38" fmla="*/ 16243300 w 18526124"/>
                <a:gd name="connsiteY38" fmla="*/ 7416801 h 17484271"/>
                <a:gd name="connsiteX39" fmla="*/ 16455304 w 18526124"/>
                <a:gd name="connsiteY39" fmla="*/ 8092564 h 17484271"/>
                <a:gd name="connsiteX40" fmla="*/ 16630652 w 18526124"/>
                <a:gd name="connsiteY40" fmla="*/ 8206921 h 17484271"/>
                <a:gd name="connsiteX41" fmla="*/ 16630652 w 18526124"/>
                <a:gd name="connsiteY41" fmla="*/ 8330746 h 17484271"/>
                <a:gd name="connsiteX42" fmla="*/ 16725900 w 18526124"/>
                <a:gd name="connsiteY42" fmla="*/ 8435521 h 17484271"/>
                <a:gd name="connsiteX43" fmla="*/ 16735424 w 18526124"/>
                <a:gd name="connsiteY43" fmla="*/ 8721271 h 17484271"/>
                <a:gd name="connsiteX44" fmla="*/ 16878300 w 18526124"/>
                <a:gd name="connsiteY44" fmla="*/ 8940346 h 17484271"/>
                <a:gd name="connsiteX45" fmla="*/ 17059276 w 18526124"/>
                <a:gd name="connsiteY45" fmla="*/ 9397546 h 17484271"/>
                <a:gd name="connsiteX46" fmla="*/ 17211676 w 18526124"/>
                <a:gd name="connsiteY46" fmla="*/ 9540421 h 17484271"/>
                <a:gd name="connsiteX47" fmla="*/ 17268824 w 18526124"/>
                <a:gd name="connsiteY47" fmla="*/ 9635671 h 17484271"/>
                <a:gd name="connsiteX48" fmla="*/ 17535524 w 18526124"/>
                <a:gd name="connsiteY48" fmla="*/ 9711871 h 17484271"/>
                <a:gd name="connsiteX49" fmla="*/ 17649824 w 18526124"/>
                <a:gd name="connsiteY49" fmla="*/ 9521371 h 17484271"/>
                <a:gd name="connsiteX50" fmla="*/ 17811748 w 18526124"/>
                <a:gd name="connsiteY50" fmla="*/ 9454696 h 17484271"/>
                <a:gd name="connsiteX51" fmla="*/ 17859376 w 18526124"/>
                <a:gd name="connsiteY51" fmla="*/ 9368971 h 17484271"/>
                <a:gd name="connsiteX52" fmla="*/ 17983200 w 18526124"/>
                <a:gd name="connsiteY52" fmla="*/ 9292771 h 17484271"/>
                <a:gd name="connsiteX53" fmla="*/ 18078452 w 18526124"/>
                <a:gd name="connsiteY53" fmla="*/ 9178471 h 17484271"/>
                <a:gd name="connsiteX54" fmla="*/ 18278476 w 18526124"/>
                <a:gd name="connsiteY54" fmla="*/ 9235621 h 17484271"/>
                <a:gd name="connsiteX55" fmla="*/ 18364200 w 18526124"/>
                <a:gd name="connsiteY55" fmla="*/ 9149896 h 17484271"/>
                <a:gd name="connsiteX56" fmla="*/ 18526124 w 18526124"/>
                <a:gd name="connsiteY56" fmla="*/ 9187996 h 17484271"/>
                <a:gd name="connsiteX57" fmla="*/ 18488024 w 18526124"/>
                <a:gd name="connsiteY57" fmla="*/ 9273721 h 17484271"/>
                <a:gd name="connsiteX58" fmla="*/ 18354676 w 18526124"/>
                <a:gd name="connsiteY58" fmla="*/ 9397546 h 17484271"/>
                <a:gd name="connsiteX59" fmla="*/ 18278476 w 18526124"/>
                <a:gd name="connsiteY59" fmla="*/ 9416596 h 17484271"/>
                <a:gd name="connsiteX60" fmla="*/ 18097500 w 18526124"/>
                <a:gd name="connsiteY60" fmla="*/ 9521371 h 17484271"/>
                <a:gd name="connsiteX61" fmla="*/ 18040348 w 18526124"/>
                <a:gd name="connsiteY61" fmla="*/ 9473746 h 17484271"/>
                <a:gd name="connsiteX62" fmla="*/ 17973676 w 18526124"/>
                <a:gd name="connsiteY62" fmla="*/ 9483271 h 17484271"/>
                <a:gd name="connsiteX63" fmla="*/ 17830800 w 18526124"/>
                <a:gd name="connsiteY63" fmla="*/ 9645196 h 17484271"/>
                <a:gd name="connsiteX64" fmla="*/ 17735548 w 18526124"/>
                <a:gd name="connsiteY64" fmla="*/ 9816646 h 17484271"/>
                <a:gd name="connsiteX65" fmla="*/ 17735548 w 18526124"/>
                <a:gd name="connsiteY65" fmla="*/ 9959521 h 17484271"/>
                <a:gd name="connsiteX66" fmla="*/ 17668876 w 18526124"/>
                <a:gd name="connsiteY66" fmla="*/ 10016671 h 17484271"/>
                <a:gd name="connsiteX67" fmla="*/ 17573624 w 18526124"/>
                <a:gd name="connsiteY67" fmla="*/ 10083346 h 17484271"/>
                <a:gd name="connsiteX68" fmla="*/ 17335500 w 18526124"/>
                <a:gd name="connsiteY68" fmla="*/ 10026196 h 17484271"/>
                <a:gd name="connsiteX69" fmla="*/ 16983076 w 18526124"/>
                <a:gd name="connsiteY69" fmla="*/ 10092871 h 17484271"/>
                <a:gd name="connsiteX70" fmla="*/ 16840200 w 18526124"/>
                <a:gd name="connsiteY70" fmla="*/ 10121446 h 17484271"/>
                <a:gd name="connsiteX71" fmla="*/ 16668748 w 18526124"/>
                <a:gd name="connsiteY71" fmla="*/ 10273846 h 17484271"/>
                <a:gd name="connsiteX72" fmla="*/ 16611600 w 18526124"/>
                <a:gd name="connsiteY72" fmla="*/ 10283371 h 17484271"/>
                <a:gd name="connsiteX73" fmla="*/ 16525876 w 18526124"/>
                <a:gd name="connsiteY73" fmla="*/ 10178596 h 17484271"/>
                <a:gd name="connsiteX74" fmla="*/ 16363948 w 18526124"/>
                <a:gd name="connsiteY74" fmla="*/ 10283371 h 17484271"/>
                <a:gd name="connsiteX75" fmla="*/ 16363948 w 18526124"/>
                <a:gd name="connsiteY75" fmla="*/ 10464346 h 17484271"/>
                <a:gd name="connsiteX76" fmla="*/ 16287748 w 18526124"/>
                <a:gd name="connsiteY76" fmla="*/ 10531021 h 17484271"/>
                <a:gd name="connsiteX77" fmla="*/ 16278224 w 18526124"/>
                <a:gd name="connsiteY77" fmla="*/ 10616746 h 17484271"/>
                <a:gd name="connsiteX78" fmla="*/ 16125824 w 18526124"/>
                <a:gd name="connsiteY78" fmla="*/ 10711996 h 17484271"/>
                <a:gd name="connsiteX79" fmla="*/ 16097252 w 18526124"/>
                <a:gd name="connsiteY79" fmla="*/ 10826296 h 17484271"/>
                <a:gd name="connsiteX80" fmla="*/ 15916276 w 18526124"/>
                <a:gd name="connsiteY80" fmla="*/ 10921546 h 17484271"/>
                <a:gd name="connsiteX81" fmla="*/ 15621000 w 18526124"/>
                <a:gd name="connsiteY81" fmla="*/ 10845346 h 17484271"/>
                <a:gd name="connsiteX82" fmla="*/ 15525748 w 18526124"/>
                <a:gd name="connsiteY82" fmla="*/ 10702471 h 17484271"/>
                <a:gd name="connsiteX83" fmla="*/ 15544800 w 18526124"/>
                <a:gd name="connsiteY83" fmla="*/ 10607221 h 17484271"/>
                <a:gd name="connsiteX84" fmla="*/ 15392400 w 18526124"/>
                <a:gd name="connsiteY84" fmla="*/ 10578646 h 17484271"/>
                <a:gd name="connsiteX85" fmla="*/ 15297148 w 18526124"/>
                <a:gd name="connsiteY85" fmla="*/ 10664371 h 17484271"/>
                <a:gd name="connsiteX86" fmla="*/ 15182852 w 18526124"/>
                <a:gd name="connsiteY86" fmla="*/ 10959646 h 17484271"/>
                <a:gd name="connsiteX87" fmla="*/ 15411452 w 18526124"/>
                <a:gd name="connsiteY87" fmla="*/ 11112046 h 17484271"/>
                <a:gd name="connsiteX88" fmla="*/ 15001876 w 18526124"/>
                <a:gd name="connsiteY88" fmla="*/ 11064421 h 17484271"/>
                <a:gd name="connsiteX89" fmla="*/ 14678024 w 18526124"/>
                <a:gd name="connsiteY89" fmla="*/ 11007271 h 17484271"/>
                <a:gd name="connsiteX90" fmla="*/ 14420852 w 18526124"/>
                <a:gd name="connsiteY90" fmla="*/ 11092996 h 17484271"/>
                <a:gd name="connsiteX91" fmla="*/ 14116052 w 18526124"/>
                <a:gd name="connsiteY91" fmla="*/ 10978696 h 17484271"/>
                <a:gd name="connsiteX92" fmla="*/ 14116052 w 18526124"/>
                <a:gd name="connsiteY92" fmla="*/ 10892971 h 17484271"/>
                <a:gd name="connsiteX93" fmla="*/ 13935076 w 18526124"/>
                <a:gd name="connsiteY93" fmla="*/ 10807246 h 17484271"/>
                <a:gd name="connsiteX94" fmla="*/ 13430252 w 18526124"/>
                <a:gd name="connsiteY94" fmla="*/ 10892971 h 17484271"/>
                <a:gd name="connsiteX95" fmla="*/ 12439616 w 18526124"/>
                <a:gd name="connsiteY95" fmla="*/ 11624373 h 17484271"/>
                <a:gd name="connsiteX96" fmla="*/ 12439652 w 18526124"/>
                <a:gd name="connsiteY96" fmla="*/ 11626396 h 17484271"/>
                <a:gd name="connsiteX97" fmla="*/ 11706224 w 18526124"/>
                <a:gd name="connsiteY97" fmla="*/ 12293146 h 17484271"/>
                <a:gd name="connsiteX98" fmla="*/ 10982324 w 18526124"/>
                <a:gd name="connsiteY98" fmla="*/ 13464721 h 17484271"/>
                <a:gd name="connsiteX99" fmla="*/ 10868024 w 18526124"/>
                <a:gd name="connsiteY99" fmla="*/ 14026696 h 17484271"/>
                <a:gd name="connsiteX100" fmla="*/ 10925176 w 18526124"/>
                <a:gd name="connsiteY100" fmla="*/ 14245771 h 17484271"/>
                <a:gd name="connsiteX101" fmla="*/ 10858500 w 18526124"/>
                <a:gd name="connsiteY101" fmla="*/ 14855371 h 17484271"/>
                <a:gd name="connsiteX102" fmla="*/ 10668000 w 18526124"/>
                <a:gd name="connsiteY102" fmla="*/ 15064921 h 17484271"/>
                <a:gd name="connsiteX103" fmla="*/ 10677524 w 18526124"/>
                <a:gd name="connsiteY103" fmla="*/ 15350671 h 17484271"/>
                <a:gd name="connsiteX104" fmla="*/ 10544176 w 18526124"/>
                <a:gd name="connsiteY104" fmla="*/ 15169696 h 17484271"/>
                <a:gd name="connsiteX105" fmla="*/ 10439400 w 18526124"/>
                <a:gd name="connsiteY105" fmla="*/ 15083971 h 17484271"/>
                <a:gd name="connsiteX106" fmla="*/ 10353676 w 18526124"/>
                <a:gd name="connsiteY106" fmla="*/ 14883946 h 17484271"/>
                <a:gd name="connsiteX107" fmla="*/ 9915524 w 18526124"/>
                <a:gd name="connsiteY107" fmla="*/ 14607721 h 17484271"/>
                <a:gd name="connsiteX108" fmla="*/ 9839324 w 18526124"/>
                <a:gd name="connsiteY108" fmla="*/ 14464846 h 17484271"/>
                <a:gd name="connsiteX109" fmla="*/ 9334500 w 18526124"/>
                <a:gd name="connsiteY109" fmla="*/ 14379121 h 17484271"/>
                <a:gd name="connsiteX110" fmla="*/ 9096376 w 18526124"/>
                <a:gd name="connsiteY110" fmla="*/ 14217196 h 17484271"/>
                <a:gd name="connsiteX111" fmla="*/ 8867776 w 18526124"/>
                <a:gd name="connsiteY111" fmla="*/ 14169571 h 17484271"/>
                <a:gd name="connsiteX112" fmla="*/ 8715376 w 18526124"/>
                <a:gd name="connsiteY112" fmla="*/ 14007646 h 17484271"/>
                <a:gd name="connsiteX113" fmla="*/ 8191500 w 18526124"/>
                <a:gd name="connsiteY113" fmla="*/ 13759996 h 17484271"/>
                <a:gd name="connsiteX114" fmla="*/ 7620000 w 18526124"/>
                <a:gd name="connsiteY114" fmla="*/ 13388521 h 17484271"/>
                <a:gd name="connsiteX115" fmla="*/ 7400924 w 18526124"/>
                <a:gd name="connsiteY115" fmla="*/ 13064671 h 17484271"/>
                <a:gd name="connsiteX116" fmla="*/ 7000876 w 18526124"/>
                <a:gd name="connsiteY116" fmla="*/ 13007521 h 17484271"/>
                <a:gd name="connsiteX117" fmla="*/ 6896100 w 18526124"/>
                <a:gd name="connsiteY117" fmla="*/ 13007521 h 17484271"/>
                <a:gd name="connsiteX118" fmla="*/ 6543676 w 18526124"/>
                <a:gd name="connsiteY118" fmla="*/ 12588421 h 17484271"/>
                <a:gd name="connsiteX119" fmla="*/ 5789984 w 18526124"/>
                <a:gd name="connsiteY119" fmla="*/ 12371735 h 17484271"/>
                <a:gd name="connsiteX120" fmla="*/ 4991100 w 18526124"/>
                <a:gd name="connsiteY120" fmla="*/ 12607471 h 17484271"/>
                <a:gd name="connsiteX121" fmla="*/ 4352924 w 18526124"/>
                <a:gd name="connsiteY121" fmla="*/ 13131346 h 17484271"/>
                <a:gd name="connsiteX122" fmla="*/ 4219576 w 18526124"/>
                <a:gd name="connsiteY122" fmla="*/ 13159921 h 17484271"/>
                <a:gd name="connsiteX123" fmla="*/ 3781424 w 18526124"/>
                <a:gd name="connsiteY123" fmla="*/ 13721896 h 17484271"/>
                <a:gd name="connsiteX124" fmla="*/ 3629024 w 18526124"/>
                <a:gd name="connsiteY124" fmla="*/ 13683796 h 17484271"/>
                <a:gd name="connsiteX125" fmla="*/ 3505200 w 18526124"/>
                <a:gd name="connsiteY125" fmla="*/ 13417096 h 17484271"/>
                <a:gd name="connsiteX126" fmla="*/ 3409948 w 18526124"/>
                <a:gd name="connsiteY126" fmla="*/ 13064671 h 17484271"/>
                <a:gd name="connsiteX127" fmla="*/ 3048000 w 18526124"/>
                <a:gd name="connsiteY127" fmla="*/ 12902746 h 17484271"/>
                <a:gd name="connsiteX128" fmla="*/ 3086100 w 18526124"/>
                <a:gd name="connsiteY128" fmla="*/ 12759871 h 17484271"/>
                <a:gd name="connsiteX129" fmla="*/ 2752724 w 18526124"/>
                <a:gd name="connsiteY129" fmla="*/ 12531271 h 17484271"/>
                <a:gd name="connsiteX130" fmla="*/ 2476500 w 18526124"/>
                <a:gd name="connsiteY130" fmla="*/ 12655096 h 17484271"/>
                <a:gd name="connsiteX131" fmla="*/ 2324100 w 18526124"/>
                <a:gd name="connsiteY131" fmla="*/ 12531271 h 17484271"/>
                <a:gd name="connsiteX132" fmla="*/ 2152652 w 18526124"/>
                <a:gd name="connsiteY132" fmla="*/ 12588421 h 17484271"/>
                <a:gd name="connsiteX133" fmla="*/ 2101048 w 18526124"/>
                <a:gd name="connsiteY133" fmla="*/ 12582438 h 17484271"/>
                <a:gd name="connsiteX134" fmla="*/ 1704976 w 18526124"/>
                <a:gd name="connsiteY134" fmla="*/ 13102771 h 17484271"/>
                <a:gd name="connsiteX135" fmla="*/ 1552576 w 18526124"/>
                <a:gd name="connsiteY135" fmla="*/ 13779046 h 17484271"/>
                <a:gd name="connsiteX136" fmla="*/ 1619252 w 18526124"/>
                <a:gd name="connsiteY136" fmla="*/ 14007646 h 17484271"/>
                <a:gd name="connsiteX137" fmla="*/ 1924052 w 18526124"/>
                <a:gd name="connsiteY137" fmla="*/ 14045746 h 17484271"/>
                <a:gd name="connsiteX138" fmla="*/ 2324100 w 18526124"/>
                <a:gd name="connsiteY138" fmla="*/ 14474371 h 17484271"/>
                <a:gd name="connsiteX139" fmla="*/ 2486024 w 18526124"/>
                <a:gd name="connsiteY139" fmla="*/ 14550571 h 17484271"/>
                <a:gd name="connsiteX140" fmla="*/ 2886076 w 18526124"/>
                <a:gd name="connsiteY140" fmla="*/ 14407696 h 17484271"/>
                <a:gd name="connsiteX141" fmla="*/ 3048000 w 18526124"/>
                <a:gd name="connsiteY141" fmla="*/ 14493421 h 17484271"/>
                <a:gd name="connsiteX142" fmla="*/ 3190876 w 18526124"/>
                <a:gd name="connsiteY142" fmla="*/ 14874421 h 17484271"/>
                <a:gd name="connsiteX143" fmla="*/ 3467100 w 18526124"/>
                <a:gd name="connsiteY143" fmla="*/ 15026821 h 17484271"/>
                <a:gd name="connsiteX144" fmla="*/ 3581400 w 18526124"/>
                <a:gd name="connsiteY144" fmla="*/ 15331621 h 17484271"/>
                <a:gd name="connsiteX145" fmla="*/ 3943348 w 18526124"/>
                <a:gd name="connsiteY145" fmla="*/ 15407821 h 17484271"/>
                <a:gd name="connsiteX146" fmla="*/ 4219576 w 18526124"/>
                <a:gd name="connsiteY146" fmla="*/ 15579271 h 17484271"/>
                <a:gd name="connsiteX147" fmla="*/ 4200524 w 18526124"/>
                <a:gd name="connsiteY147" fmla="*/ 15684046 h 17484271"/>
                <a:gd name="connsiteX148" fmla="*/ 4333876 w 18526124"/>
                <a:gd name="connsiteY148" fmla="*/ 15750721 h 17484271"/>
                <a:gd name="connsiteX149" fmla="*/ 4343400 w 18526124"/>
                <a:gd name="connsiteY149" fmla="*/ 15826921 h 17484271"/>
                <a:gd name="connsiteX150" fmla="*/ 4229100 w 18526124"/>
                <a:gd name="connsiteY150" fmla="*/ 15903121 h 17484271"/>
                <a:gd name="connsiteX151" fmla="*/ 4067176 w 18526124"/>
                <a:gd name="connsiteY151" fmla="*/ 15865021 h 17484271"/>
                <a:gd name="connsiteX152" fmla="*/ 4000500 w 18526124"/>
                <a:gd name="connsiteY152" fmla="*/ 16103146 h 17484271"/>
                <a:gd name="connsiteX153" fmla="*/ 3657600 w 18526124"/>
                <a:gd name="connsiteY153" fmla="*/ 16207921 h 17484271"/>
                <a:gd name="connsiteX154" fmla="*/ 3581400 w 18526124"/>
                <a:gd name="connsiteY154" fmla="*/ 16036471 h 17484271"/>
                <a:gd name="connsiteX155" fmla="*/ 3028948 w 18526124"/>
                <a:gd name="connsiteY155" fmla="*/ 15941221 h 17484271"/>
                <a:gd name="connsiteX156" fmla="*/ 2914652 w 18526124"/>
                <a:gd name="connsiteY156" fmla="*/ 16036471 h 17484271"/>
                <a:gd name="connsiteX157" fmla="*/ 2895600 w 18526124"/>
                <a:gd name="connsiteY157" fmla="*/ 15779296 h 17484271"/>
                <a:gd name="connsiteX158" fmla="*/ 2752724 w 18526124"/>
                <a:gd name="connsiteY158" fmla="*/ 15693571 h 17484271"/>
                <a:gd name="connsiteX159" fmla="*/ 2628900 w 18526124"/>
                <a:gd name="connsiteY159" fmla="*/ 15760246 h 17484271"/>
                <a:gd name="connsiteX160" fmla="*/ 2514600 w 18526124"/>
                <a:gd name="connsiteY160" fmla="*/ 16065046 h 17484271"/>
                <a:gd name="connsiteX161" fmla="*/ 2362200 w 18526124"/>
                <a:gd name="connsiteY161" fmla="*/ 16150771 h 17484271"/>
                <a:gd name="connsiteX162" fmla="*/ 2095500 w 18526124"/>
                <a:gd name="connsiteY162" fmla="*/ 16236496 h 17484271"/>
                <a:gd name="connsiteX163" fmla="*/ 2028824 w 18526124"/>
                <a:gd name="connsiteY163" fmla="*/ 16312696 h 17484271"/>
                <a:gd name="connsiteX164" fmla="*/ 2028824 w 18526124"/>
                <a:gd name="connsiteY164" fmla="*/ 16769896 h 17484271"/>
                <a:gd name="connsiteX165" fmla="*/ 2047876 w 18526124"/>
                <a:gd name="connsiteY165" fmla="*/ 16846096 h 17484271"/>
                <a:gd name="connsiteX166" fmla="*/ 1943100 w 18526124"/>
                <a:gd name="connsiteY166" fmla="*/ 16950871 h 17484271"/>
                <a:gd name="connsiteX167" fmla="*/ 1524000 w 18526124"/>
                <a:gd name="connsiteY167" fmla="*/ 17103271 h 17484271"/>
                <a:gd name="connsiteX168" fmla="*/ 1314452 w 18526124"/>
                <a:gd name="connsiteY168" fmla="*/ 17484271 h 17484271"/>
                <a:gd name="connsiteX169" fmla="*/ 1143000 w 18526124"/>
                <a:gd name="connsiteY169" fmla="*/ 17322346 h 17484271"/>
                <a:gd name="connsiteX170" fmla="*/ 933452 w 18526124"/>
                <a:gd name="connsiteY170" fmla="*/ 17379496 h 17484271"/>
                <a:gd name="connsiteX171" fmla="*/ 857252 w 18526124"/>
                <a:gd name="connsiteY171" fmla="*/ 17293771 h 17484271"/>
                <a:gd name="connsiteX172" fmla="*/ 638176 w 18526124"/>
                <a:gd name="connsiteY172" fmla="*/ 16693696 h 17484271"/>
                <a:gd name="connsiteX173" fmla="*/ 733424 w 18526124"/>
                <a:gd name="connsiteY173" fmla="*/ 16293646 h 17484271"/>
                <a:gd name="connsiteX174" fmla="*/ 914400 w 18526124"/>
                <a:gd name="connsiteY174" fmla="*/ 16017421 h 17484271"/>
                <a:gd name="connsiteX175" fmla="*/ 895348 w 18526124"/>
                <a:gd name="connsiteY175" fmla="*/ 15779296 h 17484271"/>
                <a:gd name="connsiteX176" fmla="*/ 1076324 w 18526124"/>
                <a:gd name="connsiteY176" fmla="*/ 15760246 h 17484271"/>
                <a:gd name="connsiteX177" fmla="*/ 1133476 w 18526124"/>
                <a:gd name="connsiteY177" fmla="*/ 14960146 h 17484271"/>
                <a:gd name="connsiteX178" fmla="*/ 733424 w 18526124"/>
                <a:gd name="connsiteY178" fmla="*/ 14474371 h 17484271"/>
                <a:gd name="connsiteX179" fmla="*/ 438148 w 18526124"/>
                <a:gd name="connsiteY179" fmla="*/ 14407696 h 17484271"/>
                <a:gd name="connsiteX180" fmla="*/ 333376 w 18526124"/>
                <a:gd name="connsiteY180" fmla="*/ 14083846 h 17484271"/>
                <a:gd name="connsiteX181" fmla="*/ 76200 w 18526124"/>
                <a:gd name="connsiteY181" fmla="*/ 14055271 h 17484271"/>
                <a:gd name="connsiteX182" fmla="*/ 38100 w 18526124"/>
                <a:gd name="connsiteY182" fmla="*/ 13931446 h 17484271"/>
                <a:gd name="connsiteX183" fmla="*/ 76200 w 18526124"/>
                <a:gd name="connsiteY183" fmla="*/ 13845721 h 17484271"/>
                <a:gd name="connsiteX184" fmla="*/ 0 w 18526124"/>
                <a:gd name="connsiteY184" fmla="*/ 13655221 h 17484271"/>
                <a:gd name="connsiteX185" fmla="*/ 47624 w 18526124"/>
                <a:gd name="connsiteY185" fmla="*/ 13531396 h 17484271"/>
                <a:gd name="connsiteX186" fmla="*/ 161924 w 18526124"/>
                <a:gd name="connsiteY186" fmla="*/ 13407571 h 17484271"/>
                <a:gd name="connsiteX187" fmla="*/ 219076 w 18526124"/>
                <a:gd name="connsiteY187" fmla="*/ 13188496 h 17484271"/>
                <a:gd name="connsiteX188" fmla="*/ 247652 w 18526124"/>
                <a:gd name="connsiteY188" fmla="*/ 12969421 h 17484271"/>
                <a:gd name="connsiteX189" fmla="*/ 161924 w 18526124"/>
                <a:gd name="connsiteY189" fmla="*/ 12512221 h 17484271"/>
                <a:gd name="connsiteX190" fmla="*/ 133348 w 18526124"/>
                <a:gd name="connsiteY190" fmla="*/ 12436021 h 17484271"/>
                <a:gd name="connsiteX191" fmla="*/ 209548 w 18526124"/>
                <a:gd name="connsiteY191" fmla="*/ 12312196 h 17484271"/>
                <a:gd name="connsiteX192" fmla="*/ 237016 w 18526124"/>
                <a:gd name="connsiteY192" fmla="*/ 12313445 h 17484271"/>
                <a:gd name="connsiteX193" fmla="*/ 457200 w 18526124"/>
                <a:gd name="connsiteY193" fmla="*/ 12131221 h 17484271"/>
                <a:gd name="connsiteX194" fmla="*/ 781052 w 18526124"/>
                <a:gd name="connsiteY194" fmla="*/ 12140746 h 17484271"/>
                <a:gd name="connsiteX195" fmla="*/ 904876 w 18526124"/>
                <a:gd name="connsiteY195" fmla="*/ 12074071 h 17484271"/>
                <a:gd name="connsiteX196" fmla="*/ 1019176 w 18526124"/>
                <a:gd name="connsiteY196" fmla="*/ 11883571 h 17484271"/>
                <a:gd name="connsiteX197" fmla="*/ 1162052 w 18526124"/>
                <a:gd name="connsiteY197" fmla="*/ 11883571 h 17484271"/>
                <a:gd name="connsiteX198" fmla="*/ 1171576 w 18526124"/>
                <a:gd name="connsiteY198" fmla="*/ 11778796 h 17484271"/>
                <a:gd name="connsiteX199" fmla="*/ 1266824 w 18526124"/>
                <a:gd name="connsiteY199" fmla="*/ 11597821 h 17484271"/>
                <a:gd name="connsiteX200" fmla="*/ 1390652 w 18526124"/>
                <a:gd name="connsiteY200" fmla="*/ 11693071 h 17484271"/>
                <a:gd name="connsiteX201" fmla="*/ 1466852 w 18526124"/>
                <a:gd name="connsiteY201" fmla="*/ 11788321 h 17484271"/>
                <a:gd name="connsiteX202" fmla="*/ 1657348 w 18526124"/>
                <a:gd name="connsiteY202" fmla="*/ 11750221 h 17484271"/>
                <a:gd name="connsiteX203" fmla="*/ 1666876 w 18526124"/>
                <a:gd name="connsiteY203" fmla="*/ 11502571 h 17484271"/>
                <a:gd name="connsiteX204" fmla="*/ 1800224 w 18526124"/>
                <a:gd name="connsiteY204" fmla="*/ 11378746 h 17484271"/>
                <a:gd name="connsiteX205" fmla="*/ 1981200 w 18526124"/>
                <a:gd name="connsiteY205" fmla="*/ 11083471 h 17484271"/>
                <a:gd name="connsiteX206" fmla="*/ 2314576 w 18526124"/>
                <a:gd name="connsiteY206" fmla="*/ 10864396 h 17484271"/>
                <a:gd name="connsiteX207" fmla="*/ 2343148 w 18526124"/>
                <a:gd name="connsiteY207" fmla="*/ 10759621 h 17484271"/>
                <a:gd name="connsiteX208" fmla="*/ 2247900 w 18526124"/>
                <a:gd name="connsiteY208" fmla="*/ 10635796 h 17484271"/>
                <a:gd name="connsiteX209" fmla="*/ 2019300 w 18526124"/>
                <a:gd name="connsiteY209" fmla="*/ 10273846 h 17484271"/>
                <a:gd name="connsiteX210" fmla="*/ 1695452 w 18526124"/>
                <a:gd name="connsiteY210" fmla="*/ 9883321 h 17484271"/>
                <a:gd name="connsiteX211" fmla="*/ 1800224 w 18526124"/>
                <a:gd name="connsiteY211" fmla="*/ 9559471 h 17484271"/>
                <a:gd name="connsiteX212" fmla="*/ 1781176 w 18526124"/>
                <a:gd name="connsiteY212" fmla="*/ 9426121 h 17484271"/>
                <a:gd name="connsiteX213" fmla="*/ 2028824 w 18526124"/>
                <a:gd name="connsiteY213" fmla="*/ 9445171 h 17484271"/>
                <a:gd name="connsiteX214" fmla="*/ 2105024 w 18526124"/>
                <a:gd name="connsiteY214" fmla="*/ 9407071 h 17484271"/>
                <a:gd name="connsiteX215" fmla="*/ 2162176 w 18526124"/>
                <a:gd name="connsiteY215" fmla="*/ 9283246 h 17484271"/>
                <a:gd name="connsiteX216" fmla="*/ 2247900 w 18526124"/>
                <a:gd name="connsiteY216" fmla="*/ 9283246 h 17484271"/>
                <a:gd name="connsiteX217" fmla="*/ 2524124 w 18526124"/>
                <a:gd name="connsiteY217" fmla="*/ 9559471 h 17484271"/>
                <a:gd name="connsiteX218" fmla="*/ 2619376 w 18526124"/>
                <a:gd name="connsiteY218" fmla="*/ 9559471 h 17484271"/>
                <a:gd name="connsiteX219" fmla="*/ 2705100 w 18526124"/>
                <a:gd name="connsiteY219" fmla="*/ 9635671 h 17484271"/>
                <a:gd name="connsiteX220" fmla="*/ 2695576 w 18526124"/>
                <a:gd name="connsiteY220" fmla="*/ 9759496 h 17484271"/>
                <a:gd name="connsiteX221" fmla="*/ 3105148 w 18526124"/>
                <a:gd name="connsiteY221" fmla="*/ 9930946 h 17484271"/>
                <a:gd name="connsiteX222" fmla="*/ 3181348 w 18526124"/>
                <a:gd name="connsiteY222" fmla="*/ 10035721 h 17484271"/>
                <a:gd name="connsiteX223" fmla="*/ 3371852 w 18526124"/>
                <a:gd name="connsiteY223" fmla="*/ 9940471 h 17484271"/>
                <a:gd name="connsiteX224" fmla="*/ 3457576 w 18526124"/>
                <a:gd name="connsiteY224" fmla="*/ 9959521 h 17484271"/>
                <a:gd name="connsiteX225" fmla="*/ 3571876 w 18526124"/>
                <a:gd name="connsiteY225" fmla="*/ 9940471 h 17484271"/>
                <a:gd name="connsiteX226" fmla="*/ 3743324 w 18526124"/>
                <a:gd name="connsiteY226" fmla="*/ 9807121 h 17484271"/>
                <a:gd name="connsiteX227" fmla="*/ 3819524 w 18526124"/>
                <a:gd name="connsiteY227" fmla="*/ 9807121 h 17484271"/>
                <a:gd name="connsiteX228" fmla="*/ 3857624 w 18526124"/>
                <a:gd name="connsiteY228" fmla="*/ 10054771 h 17484271"/>
                <a:gd name="connsiteX229" fmla="*/ 4314824 w 18526124"/>
                <a:gd name="connsiteY229" fmla="*/ 10235746 h 17484271"/>
                <a:gd name="connsiteX230" fmla="*/ 4705348 w 18526124"/>
                <a:gd name="connsiteY230" fmla="*/ 10045246 h 17484271"/>
                <a:gd name="connsiteX231" fmla="*/ 5048252 w 18526124"/>
                <a:gd name="connsiteY231" fmla="*/ 9473746 h 17484271"/>
                <a:gd name="connsiteX232" fmla="*/ 5115828 w 18526124"/>
                <a:gd name="connsiteY232" fmla="*/ 9113329 h 17484271"/>
                <a:gd name="connsiteX233" fmla="*/ 5096328 w 18526124"/>
                <a:gd name="connsiteY233" fmla="*/ 9114971 h 17484271"/>
                <a:gd name="connsiteX234" fmla="*/ 4835072 w 18526124"/>
                <a:gd name="connsiteY234" fmla="*/ 8636001 h 17484271"/>
                <a:gd name="connsiteX235" fmla="*/ 4965700 w 18526124"/>
                <a:gd name="connsiteY235" fmla="*/ 8418286 h 17484271"/>
                <a:gd name="connsiteX236" fmla="*/ 4965700 w 18526124"/>
                <a:gd name="connsiteY236" fmla="*/ 8287658 h 17484271"/>
                <a:gd name="connsiteX237" fmla="*/ 4864100 w 18526124"/>
                <a:gd name="connsiteY237" fmla="*/ 8186058 h 17484271"/>
                <a:gd name="connsiteX238" fmla="*/ 4747988 w 18526124"/>
                <a:gd name="connsiteY238" fmla="*/ 7779658 h 17484271"/>
                <a:gd name="connsiteX239" fmla="*/ 4849588 w 18526124"/>
                <a:gd name="connsiteY239" fmla="*/ 7634515 h 17484271"/>
                <a:gd name="connsiteX240" fmla="*/ 4849588 w 18526124"/>
                <a:gd name="connsiteY240" fmla="*/ 7547429 h 17484271"/>
                <a:gd name="connsiteX241" fmla="*/ 4994728 w 18526124"/>
                <a:gd name="connsiteY241" fmla="*/ 7474858 h 17484271"/>
                <a:gd name="connsiteX242" fmla="*/ 5255988 w 18526124"/>
                <a:gd name="connsiteY242" fmla="*/ 7315201 h 17484271"/>
                <a:gd name="connsiteX243" fmla="*/ 5343072 w 18526124"/>
                <a:gd name="connsiteY243" fmla="*/ 7344229 h 17484271"/>
                <a:gd name="connsiteX244" fmla="*/ 5618844 w 18526124"/>
                <a:gd name="connsiteY244" fmla="*/ 7112002 h 17484271"/>
                <a:gd name="connsiteX245" fmla="*/ 5807528 w 18526124"/>
                <a:gd name="connsiteY245" fmla="*/ 6473371 h 17484271"/>
                <a:gd name="connsiteX246" fmla="*/ 5763988 w 18526124"/>
                <a:gd name="connsiteY246" fmla="*/ 5268687 h 17484271"/>
                <a:gd name="connsiteX247" fmla="*/ 5952672 w 18526124"/>
                <a:gd name="connsiteY247" fmla="*/ 5094514 h 17484271"/>
                <a:gd name="connsiteX248" fmla="*/ 5996212 w 18526124"/>
                <a:gd name="connsiteY248" fmla="*/ 4920344 h 17484271"/>
                <a:gd name="connsiteX249" fmla="*/ 6083300 w 18526124"/>
                <a:gd name="connsiteY249" fmla="*/ 4688116 h 17484271"/>
                <a:gd name="connsiteX250" fmla="*/ 6155872 w 18526124"/>
                <a:gd name="connsiteY250" fmla="*/ 4267202 h 17484271"/>
                <a:gd name="connsiteX251" fmla="*/ 6228444 w 18526124"/>
                <a:gd name="connsiteY251" fmla="*/ 3744687 h 17484271"/>
                <a:gd name="connsiteX252" fmla="*/ 5996212 w 18526124"/>
                <a:gd name="connsiteY252" fmla="*/ 2525485 h 17484271"/>
                <a:gd name="connsiteX253" fmla="*/ 5546272 w 18526124"/>
                <a:gd name="connsiteY253" fmla="*/ 1509485 h 17484271"/>
                <a:gd name="connsiteX254" fmla="*/ 5531756 w 18526124"/>
                <a:gd name="connsiteY254" fmla="*/ 1248228 h 17484271"/>
                <a:gd name="connsiteX255" fmla="*/ 5662388 w 18526124"/>
                <a:gd name="connsiteY255" fmla="*/ 1045028 h 17484271"/>
                <a:gd name="connsiteX256" fmla="*/ 5662388 w 18526124"/>
                <a:gd name="connsiteY256" fmla="*/ 972457 h 17484271"/>
                <a:gd name="connsiteX257" fmla="*/ 5749472 w 18526124"/>
                <a:gd name="connsiteY257" fmla="*/ 769257 h 17484271"/>
                <a:gd name="connsiteX258" fmla="*/ 5691412 w 18526124"/>
                <a:gd name="connsiteY258" fmla="*/ 595085 h 17484271"/>
                <a:gd name="connsiteX259" fmla="*/ 5705928 w 18526124"/>
                <a:gd name="connsiteY259" fmla="*/ 362857 h 17484271"/>
                <a:gd name="connsiteX260" fmla="*/ 5952672 w 18526124"/>
                <a:gd name="connsiteY260" fmla="*/ 551542 h 17484271"/>
                <a:gd name="connsiteX261" fmla="*/ 6083300 w 18526124"/>
                <a:gd name="connsiteY261" fmla="*/ 595085 h 17484271"/>
                <a:gd name="connsiteX262" fmla="*/ 6359072 w 18526124"/>
                <a:gd name="connsiteY262" fmla="*/ 478971 h 17484271"/>
                <a:gd name="connsiteX263" fmla="*/ 6431644 w 18526124"/>
                <a:gd name="connsiteY263" fmla="*/ 348342 h 17484271"/>
                <a:gd name="connsiteX264" fmla="*/ 6489700 w 18526124"/>
                <a:gd name="connsiteY264" fmla="*/ 87085 h 174842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</a:cxnLst>
              <a:rect l="l" t="t" r="r" b="b"/>
              <a:pathLst>
                <a:path w="18526124" h="17484271">
                  <a:moveTo>
                    <a:pt x="6663872" y="0"/>
                  </a:moveTo>
                  <a:lnTo>
                    <a:pt x="6779988" y="217714"/>
                  </a:lnTo>
                  <a:lnTo>
                    <a:pt x="6939644" y="348342"/>
                  </a:lnTo>
                  <a:lnTo>
                    <a:pt x="7012212" y="609600"/>
                  </a:lnTo>
                  <a:lnTo>
                    <a:pt x="7375072" y="798285"/>
                  </a:lnTo>
                  <a:lnTo>
                    <a:pt x="8318500" y="2061028"/>
                  </a:lnTo>
                  <a:lnTo>
                    <a:pt x="8405588" y="2133600"/>
                  </a:lnTo>
                  <a:lnTo>
                    <a:pt x="8536212" y="2423885"/>
                  </a:lnTo>
                  <a:lnTo>
                    <a:pt x="8594272" y="2496457"/>
                  </a:lnTo>
                  <a:lnTo>
                    <a:pt x="8637812" y="2685142"/>
                  </a:lnTo>
                  <a:lnTo>
                    <a:pt x="8841012" y="2830285"/>
                  </a:lnTo>
                  <a:lnTo>
                    <a:pt x="8928100" y="3004458"/>
                  </a:lnTo>
                  <a:lnTo>
                    <a:pt x="9232900" y="3556000"/>
                  </a:lnTo>
                  <a:lnTo>
                    <a:pt x="9668328" y="3889830"/>
                  </a:lnTo>
                  <a:lnTo>
                    <a:pt x="9929588" y="4281714"/>
                  </a:lnTo>
                  <a:lnTo>
                    <a:pt x="10960100" y="5036457"/>
                  </a:lnTo>
                  <a:lnTo>
                    <a:pt x="11061700" y="5239657"/>
                  </a:lnTo>
                  <a:lnTo>
                    <a:pt x="11961588" y="5747657"/>
                  </a:lnTo>
                  <a:lnTo>
                    <a:pt x="13761356" y="6183085"/>
                  </a:lnTo>
                  <a:lnTo>
                    <a:pt x="13790388" y="6473371"/>
                  </a:lnTo>
                  <a:lnTo>
                    <a:pt x="13906500" y="6560457"/>
                  </a:lnTo>
                  <a:lnTo>
                    <a:pt x="13993588" y="6749142"/>
                  </a:lnTo>
                  <a:lnTo>
                    <a:pt x="14937012" y="7010400"/>
                  </a:lnTo>
                  <a:lnTo>
                    <a:pt x="15488556" y="6923314"/>
                  </a:lnTo>
                  <a:lnTo>
                    <a:pt x="15807872" y="6473371"/>
                  </a:lnTo>
                  <a:lnTo>
                    <a:pt x="16083644" y="6284686"/>
                  </a:lnTo>
                  <a:lnTo>
                    <a:pt x="16112672" y="6197600"/>
                  </a:lnTo>
                  <a:lnTo>
                    <a:pt x="16591644" y="5776686"/>
                  </a:lnTo>
                  <a:lnTo>
                    <a:pt x="16707756" y="5515428"/>
                  </a:lnTo>
                  <a:lnTo>
                    <a:pt x="17027072" y="5109028"/>
                  </a:lnTo>
                  <a:lnTo>
                    <a:pt x="17085128" y="5138059"/>
                  </a:lnTo>
                  <a:lnTo>
                    <a:pt x="17128672" y="5471885"/>
                  </a:lnTo>
                  <a:lnTo>
                    <a:pt x="17041588" y="5660571"/>
                  </a:lnTo>
                  <a:lnTo>
                    <a:pt x="17012556" y="5907314"/>
                  </a:lnTo>
                  <a:lnTo>
                    <a:pt x="16881928" y="6066972"/>
                  </a:lnTo>
                  <a:lnTo>
                    <a:pt x="16722272" y="6386285"/>
                  </a:lnTo>
                  <a:lnTo>
                    <a:pt x="16315872" y="6937829"/>
                  </a:lnTo>
                  <a:lnTo>
                    <a:pt x="16315872" y="7184572"/>
                  </a:lnTo>
                  <a:lnTo>
                    <a:pt x="16243300" y="7416801"/>
                  </a:lnTo>
                  <a:lnTo>
                    <a:pt x="16455304" y="8092564"/>
                  </a:lnTo>
                  <a:lnTo>
                    <a:pt x="16630652" y="8206921"/>
                  </a:lnTo>
                  <a:lnTo>
                    <a:pt x="16630652" y="8330746"/>
                  </a:lnTo>
                  <a:lnTo>
                    <a:pt x="16725900" y="8435521"/>
                  </a:lnTo>
                  <a:lnTo>
                    <a:pt x="16735424" y="8721271"/>
                  </a:lnTo>
                  <a:lnTo>
                    <a:pt x="16878300" y="8940346"/>
                  </a:lnTo>
                  <a:lnTo>
                    <a:pt x="17059276" y="9397546"/>
                  </a:lnTo>
                  <a:lnTo>
                    <a:pt x="17211676" y="9540421"/>
                  </a:lnTo>
                  <a:lnTo>
                    <a:pt x="17268824" y="9635671"/>
                  </a:lnTo>
                  <a:lnTo>
                    <a:pt x="17535524" y="9711871"/>
                  </a:lnTo>
                  <a:lnTo>
                    <a:pt x="17649824" y="9521371"/>
                  </a:lnTo>
                  <a:lnTo>
                    <a:pt x="17811748" y="9454696"/>
                  </a:lnTo>
                  <a:lnTo>
                    <a:pt x="17859376" y="9368971"/>
                  </a:lnTo>
                  <a:lnTo>
                    <a:pt x="17983200" y="9292771"/>
                  </a:lnTo>
                  <a:lnTo>
                    <a:pt x="18078452" y="9178471"/>
                  </a:lnTo>
                  <a:lnTo>
                    <a:pt x="18278476" y="9235621"/>
                  </a:lnTo>
                  <a:lnTo>
                    <a:pt x="18364200" y="9149896"/>
                  </a:lnTo>
                  <a:lnTo>
                    <a:pt x="18526124" y="9187996"/>
                  </a:lnTo>
                  <a:lnTo>
                    <a:pt x="18488024" y="9273721"/>
                  </a:lnTo>
                  <a:lnTo>
                    <a:pt x="18354676" y="9397546"/>
                  </a:lnTo>
                  <a:lnTo>
                    <a:pt x="18278476" y="9416596"/>
                  </a:lnTo>
                  <a:lnTo>
                    <a:pt x="18097500" y="9521371"/>
                  </a:lnTo>
                  <a:lnTo>
                    <a:pt x="18040348" y="9473746"/>
                  </a:lnTo>
                  <a:lnTo>
                    <a:pt x="17973676" y="9483271"/>
                  </a:lnTo>
                  <a:lnTo>
                    <a:pt x="17830800" y="9645196"/>
                  </a:lnTo>
                  <a:lnTo>
                    <a:pt x="17735548" y="9816646"/>
                  </a:lnTo>
                  <a:lnTo>
                    <a:pt x="17735548" y="9959521"/>
                  </a:lnTo>
                  <a:lnTo>
                    <a:pt x="17668876" y="10016671"/>
                  </a:lnTo>
                  <a:lnTo>
                    <a:pt x="17573624" y="10083346"/>
                  </a:lnTo>
                  <a:lnTo>
                    <a:pt x="17335500" y="10026196"/>
                  </a:lnTo>
                  <a:lnTo>
                    <a:pt x="16983076" y="10092871"/>
                  </a:lnTo>
                  <a:lnTo>
                    <a:pt x="16840200" y="10121446"/>
                  </a:lnTo>
                  <a:lnTo>
                    <a:pt x="16668748" y="10273846"/>
                  </a:lnTo>
                  <a:lnTo>
                    <a:pt x="16611600" y="10283371"/>
                  </a:lnTo>
                  <a:lnTo>
                    <a:pt x="16525876" y="10178596"/>
                  </a:lnTo>
                  <a:lnTo>
                    <a:pt x="16363948" y="10283371"/>
                  </a:lnTo>
                  <a:lnTo>
                    <a:pt x="16363948" y="10464346"/>
                  </a:lnTo>
                  <a:lnTo>
                    <a:pt x="16287748" y="10531021"/>
                  </a:lnTo>
                  <a:lnTo>
                    <a:pt x="16278224" y="10616746"/>
                  </a:lnTo>
                  <a:lnTo>
                    <a:pt x="16125824" y="10711996"/>
                  </a:lnTo>
                  <a:lnTo>
                    <a:pt x="16097252" y="10826296"/>
                  </a:lnTo>
                  <a:lnTo>
                    <a:pt x="15916276" y="10921546"/>
                  </a:lnTo>
                  <a:lnTo>
                    <a:pt x="15621000" y="10845346"/>
                  </a:lnTo>
                  <a:lnTo>
                    <a:pt x="15525748" y="10702471"/>
                  </a:lnTo>
                  <a:lnTo>
                    <a:pt x="15544800" y="10607221"/>
                  </a:lnTo>
                  <a:lnTo>
                    <a:pt x="15392400" y="10578646"/>
                  </a:lnTo>
                  <a:lnTo>
                    <a:pt x="15297148" y="10664371"/>
                  </a:lnTo>
                  <a:lnTo>
                    <a:pt x="15182852" y="10959646"/>
                  </a:lnTo>
                  <a:lnTo>
                    <a:pt x="15411452" y="11112046"/>
                  </a:lnTo>
                  <a:lnTo>
                    <a:pt x="15001876" y="11064421"/>
                  </a:lnTo>
                  <a:lnTo>
                    <a:pt x="14678024" y="11007271"/>
                  </a:lnTo>
                  <a:lnTo>
                    <a:pt x="14420852" y="11092996"/>
                  </a:lnTo>
                  <a:lnTo>
                    <a:pt x="14116052" y="10978696"/>
                  </a:lnTo>
                  <a:lnTo>
                    <a:pt x="14116052" y="10892971"/>
                  </a:lnTo>
                  <a:lnTo>
                    <a:pt x="13935076" y="10807246"/>
                  </a:lnTo>
                  <a:lnTo>
                    <a:pt x="13430252" y="10892971"/>
                  </a:lnTo>
                  <a:lnTo>
                    <a:pt x="12439616" y="11624373"/>
                  </a:lnTo>
                  <a:lnTo>
                    <a:pt x="12439652" y="11626396"/>
                  </a:lnTo>
                  <a:lnTo>
                    <a:pt x="11706224" y="12293146"/>
                  </a:lnTo>
                  <a:lnTo>
                    <a:pt x="10982324" y="13464721"/>
                  </a:lnTo>
                  <a:lnTo>
                    <a:pt x="10868024" y="14026696"/>
                  </a:lnTo>
                  <a:lnTo>
                    <a:pt x="10925176" y="14245771"/>
                  </a:lnTo>
                  <a:lnTo>
                    <a:pt x="10858500" y="14855371"/>
                  </a:lnTo>
                  <a:lnTo>
                    <a:pt x="10668000" y="15064921"/>
                  </a:lnTo>
                  <a:lnTo>
                    <a:pt x="10677524" y="15350671"/>
                  </a:lnTo>
                  <a:lnTo>
                    <a:pt x="10544176" y="15169696"/>
                  </a:lnTo>
                  <a:lnTo>
                    <a:pt x="10439400" y="15083971"/>
                  </a:lnTo>
                  <a:lnTo>
                    <a:pt x="10353676" y="14883946"/>
                  </a:lnTo>
                  <a:lnTo>
                    <a:pt x="9915524" y="14607721"/>
                  </a:lnTo>
                  <a:lnTo>
                    <a:pt x="9839324" y="14464846"/>
                  </a:lnTo>
                  <a:lnTo>
                    <a:pt x="9334500" y="14379121"/>
                  </a:lnTo>
                  <a:lnTo>
                    <a:pt x="9096376" y="14217196"/>
                  </a:lnTo>
                  <a:lnTo>
                    <a:pt x="8867776" y="14169571"/>
                  </a:lnTo>
                  <a:lnTo>
                    <a:pt x="8715376" y="14007646"/>
                  </a:lnTo>
                  <a:lnTo>
                    <a:pt x="8191500" y="13759996"/>
                  </a:lnTo>
                  <a:lnTo>
                    <a:pt x="7620000" y="13388521"/>
                  </a:lnTo>
                  <a:lnTo>
                    <a:pt x="7400924" y="13064671"/>
                  </a:lnTo>
                  <a:lnTo>
                    <a:pt x="7000876" y="13007521"/>
                  </a:lnTo>
                  <a:lnTo>
                    <a:pt x="6896100" y="13007521"/>
                  </a:lnTo>
                  <a:lnTo>
                    <a:pt x="6543676" y="12588421"/>
                  </a:lnTo>
                  <a:lnTo>
                    <a:pt x="5789984" y="12371735"/>
                  </a:lnTo>
                  <a:lnTo>
                    <a:pt x="4991100" y="12607471"/>
                  </a:lnTo>
                  <a:lnTo>
                    <a:pt x="4352924" y="13131346"/>
                  </a:lnTo>
                  <a:lnTo>
                    <a:pt x="4219576" y="13159921"/>
                  </a:lnTo>
                  <a:lnTo>
                    <a:pt x="3781424" y="13721896"/>
                  </a:lnTo>
                  <a:lnTo>
                    <a:pt x="3629024" y="13683796"/>
                  </a:lnTo>
                  <a:lnTo>
                    <a:pt x="3505200" y="13417096"/>
                  </a:lnTo>
                  <a:lnTo>
                    <a:pt x="3409948" y="13064671"/>
                  </a:lnTo>
                  <a:lnTo>
                    <a:pt x="3048000" y="12902746"/>
                  </a:lnTo>
                  <a:lnTo>
                    <a:pt x="3086100" y="12759871"/>
                  </a:lnTo>
                  <a:lnTo>
                    <a:pt x="2752724" y="12531271"/>
                  </a:lnTo>
                  <a:lnTo>
                    <a:pt x="2476500" y="12655096"/>
                  </a:lnTo>
                  <a:lnTo>
                    <a:pt x="2324100" y="12531271"/>
                  </a:lnTo>
                  <a:lnTo>
                    <a:pt x="2152652" y="12588421"/>
                  </a:lnTo>
                  <a:lnTo>
                    <a:pt x="2101048" y="12582438"/>
                  </a:lnTo>
                  <a:lnTo>
                    <a:pt x="1704976" y="13102771"/>
                  </a:lnTo>
                  <a:lnTo>
                    <a:pt x="1552576" y="13779046"/>
                  </a:lnTo>
                  <a:lnTo>
                    <a:pt x="1619252" y="14007646"/>
                  </a:lnTo>
                  <a:lnTo>
                    <a:pt x="1924052" y="14045746"/>
                  </a:lnTo>
                  <a:lnTo>
                    <a:pt x="2324100" y="14474371"/>
                  </a:lnTo>
                  <a:lnTo>
                    <a:pt x="2486024" y="14550571"/>
                  </a:lnTo>
                  <a:lnTo>
                    <a:pt x="2886076" y="14407696"/>
                  </a:lnTo>
                  <a:lnTo>
                    <a:pt x="3048000" y="14493421"/>
                  </a:lnTo>
                  <a:lnTo>
                    <a:pt x="3190876" y="14874421"/>
                  </a:lnTo>
                  <a:lnTo>
                    <a:pt x="3467100" y="15026821"/>
                  </a:lnTo>
                  <a:lnTo>
                    <a:pt x="3581400" y="15331621"/>
                  </a:lnTo>
                  <a:lnTo>
                    <a:pt x="3943348" y="15407821"/>
                  </a:lnTo>
                  <a:lnTo>
                    <a:pt x="4219576" y="15579271"/>
                  </a:lnTo>
                  <a:lnTo>
                    <a:pt x="4200524" y="15684046"/>
                  </a:lnTo>
                  <a:lnTo>
                    <a:pt x="4333876" y="15750721"/>
                  </a:lnTo>
                  <a:lnTo>
                    <a:pt x="4343400" y="15826921"/>
                  </a:lnTo>
                  <a:lnTo>
                    <a:pt x="4229100" y="15903121"/>
                  </a:lnTo>
                  <a:lnTo>
                    <a:pt x="4067176" y="15865021"/>
                  </a:lnTo>
                  <a:lnTo>
                    <a:pt x="4000500" y="16103146"/>
                  </a:lnTo>
                  <a:lnTo>
                    <a:pt x="3657600" y="16207921"/>
                  </a:lnTo>
                  <a:lnTo>
                    <a:pt x="3581400" y="16036471"/>
                  </a:lnTo>
                  <a:lnTo>
                    <a:pt x="3028948" y="15941221"/>
                  </a:lnTo>
                  <a:lnTo>
                    <a:pt x="2914652" y="16036471"/>
                  </a:lnTo>
                  <a:lnTo>
                    <a:pt x="2895600" y="15779296"/>
                  </a:lnTo>
                  <a:lnTo>
                    <a:pt x="2752724" y="15693571"/>
                  </a:lnTo>
                  <a:lnTo>
                    <a:pt x="2628900" y="15760246"/>
                  </a:lnTo>
                  <a:lnTo>
                    <a:pt x="2514600" y="16065046"/>
                  </a:lnTo>
                  <a:lnTo>
                    <a:pt x="2362200" y="16150771"/>
                  </a:lnTo>
                  <a:lnTo>
                    <a:pt x="2095500" y="16236496"/>
                  </a:lnTo>
                  <a:lnTo>
                    <a:pt x="2028824" y="16312696"/>
                  </a:lnTo>
                  <a:lnTo>
                    <a:pt x="2028824" y="16769896"/>
                  </a:lnTo>
                  <a:lnTo>
                    <a:pt x="2047876" y="16846096"/>
                  </a:lnTo>
                  <a:lnTo>
                    <a:pt x="1943100" y="16950871"/>
                  </a:lnTo>
                  <a:lnTo>
                    <a:pt x="1524000" y="17103271"/>
                  </a:lnTo>
                  <a:lnTo>
                    <a:pt x="1314452" y="17484271"/>
                  </a:lnTo>
                  <a:lnTo>
                    <a:pt x="1143000" y="17322346"/>
                  </a:lnTo>
                  <a:lnTo>
                    <a:pt x="933452" y="17379496"/>
                  </a:lnTo>
                  <a:lnTo>
                    <a:pt x="857252" y="17293771"/>
                  </a:lnTo>
                  <a:lnTo>
                    <a:pt x="638176" y="16693696"/>
                  </a:lnTo>
                  <a:lnTo>
                    <a:pt x="733424" y="16293646"/>
                  </a:lnTo>
                  <a:lnTo>
                    <a:pt x="914400" y="16017421"/>
                  </a:lnTo>
                  <a:lnTo>
                    <a:pt x="895348" y="15779296"/>
                  </a:lnTo>
                  <a:lnTo>
                    <a:pt x="1076324" y="15760246"/>
                  </a:lnTo>
                  <a:lnTo>
                    <a:pt x="1133476" y="14960146"/>
                  </a:lnTo>
                  <a:lnTo>
                    <a:pt x="733424" y="14474371"/>
                  </a:lnTo>
                  <a:lnTo>
                    <a:pt x="438148" y="14407696"/>
                  </a:lnTo>
                  <a:lnTo>
                    <a:pt x="333376" y="14083846"/>
                  </a:lnTo>
                  <a:lnTo>
                    <a:pt x="76200" y="14055271"/>
                  </a:lnTo>
                  <a:lnTo>
                    <a:pt x="38100" y="13931446"/>
                  </a:lnTo>
                  <a:lnTo>
                    <a:pt x="76200" y="13845721"/>
                  </a:lnTo>
                  <a:lnTo>
                    <a:pt x="0" y="13655221"/>
                  </a:lnTo>
                  <a:lnTo>
                    <a:pt x="47624" y="13531396"/>
                  </a:lnTo>
                  <a:lnTo>
                    <a:pt x="161924" y="13407571"/>
                  </a:lnTo>
                  <a:lnTo>
                    <a:pt x="219076" y="13188496"/>
                  </a:lnTo>
                  <a:lnTo>
                    <a:pt x="247652" y="12969421"/>
                  </a:lnTo>
                  <a:lnTo>
                    <a:pt x="161924" y="12512221"/>
                  </a:lnTo>
                  <a:lnTo>
                    <a:pt x="133348" y="12436021"/>
                  </a:lnTo>
                  <a:lnTo>
                    <a:pt x="209548" y="12312196"/>
                  </a:lnTo>
                  <a:lnTo>
                    <a:pt x="237016" y="12313445"/>
                  </a:lnTo>
                  <a:lnTo>
                    <a:pt x="457200" y="12131221"/>
                  </a:lnTo>
                  <a:lnTo>
                    <a:pt x="781052" y="12140746"/>
                  </a:lnTo>
                  <a:lnTo>
                    <a:pt x="904876" y="12074071"/>
                  </a:lnTo>
                  <a:lnTo>
                    <a:pt x="1019176" y="11883571"/>
                  </a:lnTo>
                  <a:lnTo>
                    <a:pt x="1162052" y="11883571"/>
                  </a:lnTo>
                  <a:lnTo>
                    <a:pt x="1171576" y="11778796"/>
                  </a:lnTo>
                  <a:lnTo>
                    <a:pt x="1266824" y="11597821"/>
                  </a:lnTo>
                  <a:lnTo>
                    <a:pt x="1390652" y="11693071"/>
                  </a:lnTo>
                  <a:lnTo>
                    <a:pt x="1466852" y="11788321"/>
                  </a:lnTo>
                  <a:lnTo>
                    <a:pt x="1657348" y="11750221"/>
                  </a:lnTo>
                  <a:lnTo>
                    <a:pt x="1666876" y="11502571"/>
                  </a:lnTo>
                  <a:lnTo>
                    <a:pt x="1800224" y="11378746"/>
                  </a:lnTo>
                  <a:lnTo>
                    <a:pt x="1981200" y="11083471"/>
                  </a:lnTo>
                  <a:lnTo>
                    <a:pt x="2314576" y="10864396"/>
                  </a:lnTo>
                  <a:lnTo>
                    <a:pt x="2343148" y="10759621"/>
                  </a:lnTo>
                  <a:lnTo>
                    <a:pt x="2247900" y="10635796"/>
                  </a:lnTo>
                  <a:lnTo>
                    <a:pt x="2019300" y="10273846"/>
                  </a:lnTo>
                  <a:lnTo>
                    <a:pt x="1695452" y="9883321"/>
                  </a:lnTo>
                  <a:lnTo>
                    <a:pt x="1800224" y="9559471"/>
                  </a:lnTo>
                  <a:lnTo>
                    <a:pt x="1781176" y="9426121"/>
                  </a:lnTo>
                  <a:lnTo>
                    <a:pt x="2028824" y="9445171"/>
                  </a:lnTo>
                  <a:lnTo>
                    <a:pt x="2105024" y="9407071"/>
                  </a:lnTo>
                  <a:lnTo>
                    <a:pt x="2162176" y="9283246"/>
                  </a:lnTo>
                  <a:lnTo>
                    <a:pt x="2247900" y="9283246"/>
                  </a:lnTo>
                  <a:lnTo>
                    <a:pt x="2524124" y="9559471"/>
                  </a:lnTo>
                  <a:lnTo>
                    <a:pt x="2619376" y="9559471"/>
                  </a:lnTo>
                  <a:lnTo>
                    <a:pt x="2705100" y="9635671"/>
                  </a:lnTo>
                  <a:lnTo>
                    <a:pt x="2695576" y="9759496"/>
                  </a:lnTo>
                  <a:lnTo>
                    <a:pt x="3105148" y="9930946"/>
                  </a:lnTo>
                  <a:lnTo>
                    <a:pt x="3181348" y="10035721"/>
                  </a:lnTo>
                  <a:lnTo>
                    <a:pt x="3371852" y="9940471"/>
                  </a:lnTo>
                  <a:lnTo>
                    <a:pt x="3457576" y="9959521"/>
                  </a:lnTo>
                  <a:lnTo>
                    <a:pt x="3571876" y="9940471"/>
                  </a:lnTo>
                  <a:lnTo>
                    <a:pt x="3743324" y="9807121"/>
                  </a:lnTo>
                  <a:lnTo>
                    <a:pt x="3819524" y="9807121"/>
                  </a:lnTo>
                  <a:lnTo>
                    <a:pt x="3857624" y="10054771"/>
                  </a:lnTo>
                  <a:lnTo>
                    <a:pt x="4314824" y="10235746"/>
                  </a:lnTo>
                  <a:lnTo>
                    <a:pt x="4705348" y="10045246"/>
                  </a:lnTo>
                  <a:lnTo>
                    <a:pt x="5048252" y="9473746"/>
                  </a:lnTo>
                  <a:lnTo>
                    <a:pt x="5115828" y="9113329"/>
                  </a:lnTo>
                  <a:lnTo>
                    <a:pt x="5096328" y="9114971"/>
                  </a:lnTo>
                  <a:lnTo>
                    <a:pt x="4835072" y="8636001"/>
                  </a:lnTo>
                  <a:lnTo>
                    <a:pt x="4965700" y="8418286"/>
                  </a:lnTo>
                  <a:lnTo>
                    <a:pt x="4965700" y="8287658"/>
                  </a:lnTo>
                  <a:lnTo>
                    <a:pt x="4864100" y="8186058"/>
                  </a:lnTo>
                  <a:lnTo>
                    <a:pt x="4747988" y="7779658"/>
                  </a:lnTo>
                  <a:lnTo>
                    <a:pt x="4849588" y="7634515"/>
                  </a:lnTo>
                  <a:lnTo>
                    <a:pt x="4849588" y="7547429"/>
                  </a:lnTo>
                  <a:cubicBezTo>
                    <a:pt x="4984444" y="7472508"/>
                    <a:pt x="4930404" y="7474858"/>
                    <a:pt x="4994728" y="7474858"/>
                  </a:cubicBezTo>
                  <a:lnTo>
                    <a:pt x="5255988" y="7315201"/>
                  </a:lnTo>
                  <a:lnTo>
                    <a:pt x="5343072" y="7344229"/>
                  </a:lnTo>
                  <a:lnTo>
                    <a:pt x="5618844" y="7112002"/>
                  </a:lnTo>
                  <a:lnTo>
                    <a:pt x="5807528" y="6473371"/>
                  </a:lnTo>
                  <a:lnTo>
                    <a:pt x="5763988" y="5268687"/>
                  </a:lnTo>
                  <a:lnTo>
                    <a:pt x="5952672" y="5094514"/>
                  </a:lnTo>
                  <a:lnTo>
                    <a:pt x="5996212" y="4920344"/>
                  </a:lnTo>
                  <a:lnTo>
                    <a:pt x="6083300" y="4688116"/>
                  </a:lnTo>
                  <a:lnTo>
                    <a:pt x="6155872" y="4267202"/>
                  </a:lnTo>
                  <a:lnTo>
                    <a:pt x="6228444" y="3744687"/>
                  </a:lnTo>
                  <a:lnTo>
                    <a:pt x="5996212" y="2525485"/>
                  </a:lnTo>
                  <a:lnTo>
                    <a:pt x="5546272" y="1509485"/>
                  </a:lnTo>
                  <a:lnTo>
                    <a:pt x="5531756" y="1248228"/>
                  </a:lnTo>
                  <a:lnTo>
                    <a:pt x="5662388" y="1045028"/>
                  </a:lnTo>
                  <a:lnTo>
                    <a:pt x="5662388" y="972457"/>
                  </a:lnTo>
                  <a:lnTo>
                    <a:pt x="5749472" y="769257"/>
                  </a:lnTo>
                  <a:lnTo>
                    <a:pt x="5691412" y="595085"/>
                  </a:lnTo>
                  <a:lnTo>
                    <a:pt x="5705928" y="362857"/>
                  </a:lnTo>
                  <a:lnTo>
                    <a:pt x="5952672" y="551542"/>
                  </a:lnTo>
                  <a:lnTo>
                    <a:pt x="6083300" y="595085"/>
                  </a:lnTo>
                  <a:lnTo>
                    <a:pt x="6359072" y="478971"/>
                  </a:lnTo>
                  <a:lnTo>
                    <a:pt x="6431644" y="348342"/>
                  </a:lnTo>
                  <a:lnTo>
                    <a:pt x="6489700" y="87085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chemeClr val="tx1"/>
              </a:solidFill>
              <a:bevel/>
              <a:extLst>
                <a:ext uri="{C807C97D-BFC1-408E-A445-0C87EB9F89A2}">
                  <ask:lineSketchStyleProps xmlns:ask="http://schemas.microsoft.com/office/drawing/2018/sketchyshapes" sd="328682473">
                    <a:custGeom>
                      <a:avLst/>
                      <a:gdLst>
                        <a:gd name="connsiteX0" fmla="*/ 599780 w 1667440"/>
                        <a:gd name="connsiteY0" fmla="*/ 0 h 1573668"/>
                        <a:gd name="connsiteX1" fmla="*/ 610231 w 1667440"/>
                        <a:gd name="connsiteY1" fmla="*/ 19595 h 1573668"/>
                        <a:gd name="connsiteX2" fmla="*/ 624601 w 1667440"/>
                        <a:gd name="connsiteY2" fmla="*/ 31352 h 1573668"/>
                        <a:gd name="connsiteX3" fmla="*/ 631132 w 1667440"/>
                        <a:gd name="connsiteY3" fmla="*/ 54866 h 1573668"/>
                        <a:gd name="connsiteX4" fmla="*/ 663791 w 1667440"/>
                        <a:gd name="connsiteY4" fmla="*/ 71849 h 1573668"/>
                        <a:gd name="connsiteX5" fmla="*/ 748704 w 1667440"/>
                        <a:gd name="connsiteY5" fmla="*/ 185502 h 1573668"/>
                        <a:gd name="connsiteX6" fmla="*/ 756543 w 1667440"/>
                        <a:gd name="connsiteY6" fmla="*/ 192034 h 1573668"/>
                        <a:gd name="connsiteX7" fmla="*/ 768300 w 1667440"/>
                        <a:gd name="connsiteY7" fmla="*/ 218161 h 1573668"/>
                        <a:gd name="connsiteX8" fmla="*/ 773525 w 1667440"/>
                        <a:gd name="connsiteY8" fmla="*/ 224693 h 1573668"/>
                        <a:gd name="connsiteX9" fmla="*/ 777444 w 1667440"/>
                        <a:gd name="connsiteY9" fmla="*/ 241675 h 1573668"/>
                        <a:gd name="connsiteX10" fmla="*/ 795733 w 1667440"/>
                        <a:gd name="connsiteY10" fmla="*/ 254739 h 1573668"/>
                        <a:gd name="connsiteX11" fmla="*/ 803571 w 1667440"/>
                        <a:gd name="connsiteY11" fmla="*/ 270415 h 1573668"/>
                        <a:gd name="connsiteX12" fmla="*/ 831005 w 1667440"/>
                        <a:gd name="connsiteY12" fmla="*/ 320057 h 1573668"/>
                        <a:gd name="connsiteX13" fmla="*/ 870195 w 1667440"/>
                        <a:gd name="connsiteY13" fmla="*/ 350103 h 1573668"/>
                        <a:gd name="connsiteX14" fmla="*/ 893710 w 1667440"/>
                        <a:gd name="connsiteY14" fmla="*/ 385374 h 1573668"/>
                        <a:gd name="connsiteX15" fmla="*/ 986461 w 1667440"/>
                        <a:gd name="connsiteY15" fmla="*/ 453305 h 1573668"/>
                        <a:gd name="connsiteX16" fmla="*/ 995606 w 1667440"/>
                        <a:gd name="connsiteY16" fmla="*/ 471594 h 1573668"/>
                        <a:gd name="connsiteX17" fmla="*/ 1076600 w 1667440"/>
                        <a:gd name="connsiteY17" fmla="*/ 517316 h 1573668"/>
                        <a:gd name="connsiteX18" fmla="*/ 1238588 w 1667440"/>
                        <a:gd name="connsiteY18" fmla="*/ 556507 h 1573668"/>
                        <a:gd name="connsiteX19" fmla="*/ 1241201 w 1667440"/>
                        <a:gd name="connsiteY19" fmla="*/ 582634 h 1573668"/>
                        <a:gd name="connsiteX20" fmla="*/ 1251651 w 1667440"/>
                        <a:gd name="connsiteY20" fmla="*/ 590472 h 1573668"/>
                        <a:gd name="connsiteX21" fmla="*/ 1259490 w 1667440"/>
                        <a:gd name="connsiteY21" fmla="*/ 607455 h 1573668"/>
                        <a:gd name="connsiteX22" fmla="*/ 1344402 w 1667440"/>
                        <a:gd name="connsiteY22" fmla="*/ 630969 h 1573668"/>
                        <a:gd name="connsiteX23" fmla="*/ 1394044 w 1667440"/>
                        <a:gd name="connsiteY23" fmla="*/ 623131 h 1573668"/>
                        <a:gd name="connsiteX24" fmla="*/ 1422784 w 1667440"/>
                        <a:gd name="connsiteY24" fmla="*/ 582634 h 1573668"/>
                        <a:gd name="connsiteX25" fmla="*/ 1447605 w 1667440"/>
                        <a:gd name="connsiteY25" fmla="*/ 565651 h 1573668"/>
                        <a:gd name="connsiteX26" fmla="*/ 1450217 w 1667440"/>
                        <a:gd name="connsiteY26" fmla="*/ 557813 h 1573668"/>
                        <a:gd name="connsiteX27" fmla="*/ 1493327 w 1667440"/>
                        <a:gd name="connsiteY27" fmla="*/ 519929 h 1573668"/>
                        <a:gd name="connsiteX28" fmla="*/ 1503778 w 1667440"/>
                        <a:gd name="connsiteY28" fmla="*/ 496414 h 1573668"/>
                        <a:gd name="connsiteX29" fmla="*/ 1532518 w 1667440"/>
                        <a:gd name="connsiteY29" fmla="*/ 459836 h 1573668"/>
                        <a:gd name="connsiteX30" fmla="*/ 1537743 w 1667440"/>
                        <a:gd name="connsiteY30" fmla="*/ 462449 h 1573668"/>
                        <a:gd name="connsiteX31" fmla="*/ 1541662 w 1667440"/>
                        <a:gd name="connsiteY31" fmla="*/ 492495 h 1573668"/>
                        <a:gd name="connsiteX32" fmla="*/ 1533824 w 1667440"/>
                        <a:gd name="connsiteY32" fmla="*/ 509478 h 1573668"/>
                        <a:gd name="connsiteX33" fmla="*/ 1531211 w 1667440"/>
                        <a:gd name="connsiteY33" fmla="*/ 531686 h 1573668"/>
                        <a:gd name="connsiteX34" fmla="*/ 1519454 w 1667440"/>
                        <a:gd name="connsiteY34" fmla="*/ 546056 h 1573668"/>
                        <a:gd name="connsiteX35" fmla="*/ 1505084 w 1667440"/>
                        <a:gd name="connsiteY35" fmla="*/ 574796 h 1573668"/>
                        <a:gd name="connsiteX36" fmla="*/ 1468506 w 1667440"/>
                        <a:gd name="connsiteY36" fmla="*/ 624437 h 1573668"/>
                        <a:gd name="connsiteX37" fmla="*/ 1468506 w 1667440"/>
                        <a:gd name="connsiteY37" fmla="*/ 646645 h 1573668"/>
                        <a:gd name="connsiteX38" fmla="*/ 1461974 w 1667440"/>
                        <a:gd name="connsiteY38" fmla="*/ 667547 h 1573668"/>
                        <a:gd name="connsiteX39" fmla="*/ 1481056 w 1667440"/>
                        <a:gd name="connsiteY39" fmla="*/ 728369 h 1573668"/>
                        <a:gd name="connsiteX40" fmla="*/ 1496838 w 1667440"/>
                        <a:gd name="connsiteY40" fmla="*/ 738662 h 1573668"/>
                        <a:gd name="connsiteX41" fmla="*/ 1496838 w 1667440"/>
                        <a:gd name="connsiteY41" fmla="*/ 749806 h 1573668"/>
                        <a:gd name="connsiteX42" fmla="*/ 1505411 w 1667440"/>
                        <a:gd name="connsiteY42" fmla="*/ 759237 h 1573668"/>
                        <a:gd name="connsiteX43" fmla="*/ 1506268 w 1667440"/>
                        <a:gd name="connsiteY43" fmla="*/ 784956 h 1573668"/>
                        <a:gd name="connsiteX44" fmla="*/ 1519127 w 1667440"/>
                        <a:gd name="connsiteY44" fmla="*/ 804673 h 1573668"/>
                        <a:gd name="connsiteX45" fmla="*/ 1535416 w 1667440"/>
                        <a:gd name="connsiteY45" fmla="*/ 845824 h 1573668"/>
                        <a:gd name="connsiteX46" fmla="*/ 1549133 w 1667440"/>
                        <a:gd name="connsiteY46" fmla="*/ 858683 h 1573668"/>
                        <a:gd name="connsiteX47" fmla="*/ 1554276 w 1667440"/>
                        <a:gd name="connsiteY47" fmla="*/ 867256 h 1573668"/>
                        <a:gd name="connsiteX48" fmla="*/ 1578281 w 1667440"/>
                        <a:gd name="connsiteY48" fmla="*/ 874114 h 1573668"/>
                        <a:gd name="connsiteX49" fmla="*/ 1588568 w 1667440"/>
                        <a:gd name="connsiteY49" fmla="*/ 856968 h 1573668"/>
                        <a:gd name="connsiteX50" fmla="*/ 1603142 w 1667440"/>
                        <a:gd name="connsiteY50" fmla="*/ 850967 h 1573668"/>
                        <a:gd name="connsiteX51" fmla="*/ 1607429 w 1667440"/>
                        <a:gd name="connsiteY51" fmla="*/ 843252 h 1573668"/>
                        <a:gd name="connsiteX52" fmla="*/ 1618574 w 1667440"/>
                        <a:gd name="connsiteY52" fmla="*/ 836393 h 1573668"/>
                        <a:gd name="connsiteX53" fmla="*/ 1627147 w 1667440"/>
                        <a:gd name="connsiteY53" fmla="*/ 826106 h 1573668"/>
                        <a:gd name="connsiteX54" fmla="*/ 1645150 w 1667440"/>
                        <a:gd name="connsiteY54" fmla="*/ 831250 h 1573668"/>
                        <a:gd name="connsiteX55" fmla="*/ 1652866 w 1667440"/>
                        <a:gd name="connsiteY55" fmla="*/ 823534 h 1573668"/>
                        <a:gd name="connsiteX56" fmla="*/ 1667440 w 1667440"/>
                        <a:gd name="connsiteY56" fmla="*/ 826963 h 1573668"/>
                        <a:gd name="connsiteX57" fmla="*/ 1664010 w 1667440"/>
                        <a:gd name="connsiteY57" fmla="*/ 834679 h 1573668"/>
                        <a:gd name="connsiteX58" fmla="*/ 1652008 w 1667440"/>
                        <a:gd name="connsiteY58" fmla="*/ 845824 h 1573668"/>
                        <a:gd name="connsiteX59" fmla="*/ 1645150 w 1667440"/>
                        <a:gd name="connsiteY59" fmla="*/ 847538 h 1573668"/>
                        <a:gd name="connsiteX60" fmla="*/ 1628861 w 1667440"/>
                        <a:gd name="connsiteY60" fmla="*/ 856968 h 1573668"/>
                        <a:gd name="connsiteX61" fmla="*/ 1623717 w 1667440"/>
                        <a:gd name="connsiteY61" fmla="*/ 852682 h 1573668"/>
                        <a:gd name="connsiteX62" fmla="*/ 1617717 w 1667440"/>
                        <a:gd name="connsiteY62" fmla="*/ 853539 h 1573668"/>
                        <a:gd name="connsiteX63" fmla="*/ 1604857 w 1667440"/>
                        <a:gd name="connsiteY63" fmla="*/ 868113 h 1573668"/>
                        <a:gd name="connsiteX64" fmla="*/ 1596284 w 1667440"/>
                        <a:gd name="connsiteY64" fmla="*/ 883545 h 1573668"/>
                        <a:gd name="connsiteX65" fmla="*/ 1596284 w 1667440"/>
                        <a:gd name="connsiteY65" fmla="*/ 896404 h 1573668"/>
                        <a:gd name="connsiteX66" fmla="*/ 1590283 w 1667440"/>
                        <a:gd name="connsiteY66" fmla="*/ 901548 h 1573668"/>
                        <a:gd name="connsiteX67" fmla="*/ 1581710 w 1667440"/>
                        <a:gd name="connsiteY67" fmla="*/ 907549 h 1573668"/>
                        <a:gd name="connsiteX68" fmla="*/ 1560278 w 1667440"/>
                        <a:gd name="connsiteY68" fmla="*/ 902405 h 1573668"/>
                        <a:gd name="connsiteX69" fmla="*/ 1528558 w 1667440"/>
                        <a:gd name="connsiteY69" fmla="*/ 908406 h 1573668"/>
                        <a:gd name="connsiteX70" fmla="*/ 1515698 w 1667440"/>
                        <a:gd name="connsiteY70" fmla="*/ 910978 h 1573668"/>
                        <a:gd name="connsiteX71" fmla="*/ 1500267 w 1667440"/>
                        <a:gd name="connsiteY71" fmla="*/ 924695 h 1573668"/>
                        <a:gd name="connsiteX72" fmla="*/ 1495123 w 1667440"/>
                        <a:gd name="connsiteY72" fmla="*/ 925552 h 1573668"/>
                        <a:gd name="connsiteX73" fmla="*/ 1487408 w 1667440"/>
                        <a:gd name="connsiteY73" fmla="*/ 916122 h 1573668"/>
                        <a:gd name="connsiteX74" fmla="*/ 1472833 w 1667440"/>
                        <a:gd name="connsiteY74" fmla="*/ 925552 h 1573668"/>
                        <a:gd name="connsiteX75" fmla="*/ 1472833 w 1667440"/>
                        <a:gd name="connsiteY75" fmla="*/ 941841 h 1573668"/>
                        <a:gd name="connsiteX76" fmla="*/ 1465975 w 1667440"/>
                        <a:gd name="connsiteY76" fmla="*/ 947842 h 1573668"/>
                        <a:gd name="connsiteX77" fmla="*/ 1465118 w 1667440"/>
                        <a:gd name="connsiteY77" fmla="*/ 955557 h 1573668"/>
                        <a:gd name="connsiteX78" fmla="*/ 1451401 w 1667440"/>
                        <a:gd name="connsiteY78" fmla="*/ 964130 h 1573668"/>
                        <a:gd name="connsiteX79" fmla="*/ 1448829 w 1667440"/>
                        <a:gd name="connsiteY79" fmla="*/ 974418 h 1573668"/>
                        <a:gd name="connsiteX80" fmla="*/ 1432541 w 1667440"/>
                        <a:gd name="connsiteY80" fmla="*/ 982991 h 1573668"/>
                        <a:gd name="connsiteX81" fmla="*/ 1405964 w 1667440"/>
                        <a:gd name="connsiteY81" fmla="*/ 976133 h 1573668"/>
                        <a:gd name="connsiteX82" fmla="*/ 1397391 w 1667440"/>
                        <a:gd name="connsiteY82" fmla="*/ 963273 h 1573668"/>
                        <a:gd name="connsiteX83" fmla="*/ 1399106 w 1667440"/>
                        <a:gd name="connsiteY83" fmla="*/ 954700 h 1573668"/>
                        <a:gd name="connsiteX84" fmla="*/ 1385389 w 1667440"/>
                        <a:gd name="connsiteY84" fmla="*/ 952128 h 1573668"/>
                        <a:gd name="connsiteX85" fmla="*/ 1376816 w 1667440"/>
                        <a:gd name="connsiteY85" fmla="*/ 959844 h 1573668"/>
                        <a:gd name="connsiteX86" fmla="*/ 1366529 w 1667440"/>
                        <a:gd name="connsiteY86" fmla="*/ 986420 h 1573668"/>
                        <a:gd name="connsiteX87" fmla="*/ 1387104 w 1667440"/>
                        <a:gd name="connsiteY87" fmla="*/ 1000137 h 1573668"/>
                        <a:gd name="connsiteX88" fmla="*/ 1350240 w 1667440"/>
                        <a:gd name="connsiteY88" fmla="*/ 995850 h 1573668"/>
                        <a:gd name="connsiteX89" fmla="*/ 1321092 w 1667440"/>
                        <a:gd name="connsiteY89" fmla="*/ 990707 h 1573668"/>
                        <a:gd name="connsiteX90" fmla="*/ 1297945 w 1667440"/>
                        <a:gd name="connsiteY90" fmla="*/ 998422 h 1573668"/>
                        <a:gd name="connsiteX91" fmla="*/ 1270512 w 1667440"/>
                        <a:gd name="connsiteY91" fmla="*/ 988135 h 1573668"/>
                        <a:gd name="connsiteX92" fmla="*/ 1270512 w 1667440"/>
                        <a:gd name="connsiteY92" fmla="*/ 980419 h 1573668"/>
                        <a:gd name="connsiteX93" fmla="*/ 1254223 w 1667440"/>
                        <a:gd name="connsiteY93" fmla="*/ 972703 h 1573668"/>
                        <a:gd name="connsiteX94" fmla="*/ 1208787 w 1667440"/>
                        <a:gd name="connsiteY94" fmla="*/ 980419 h 1573668"/>
                        <a:gd name="connsiteX95" fmla="*/ 1119625 w 1667440"/>
                        <a:gd name="connsiteY95" fmla="*/ 1046249 h 1573668"/>
                        <a:gd name="connsiteX96" fmla="*/ 1119628 w 1667440"/>
                        <a:gd name="connsiteY96" fmla="*/ 1046431 h 1573668"/>
                        <a:gd name="connsiteX97" fmla="*/ 1053616 w 1667440"/>
                        <a:gd name="connsiteY97" fmla="*/ 1106441 h 1573668"/>
                        <a:gd name="connsiteX98" fmla="*/ 988461 w 1667440"/>
                        <a:gd name="connsiteY98" fmla="*/ 1211889 h 1573668"/>
                        <a:gd name="connsiteX99" fmla="*/ 978174 w 1667440"/>
                        <a:gd name="connsiteY99" fmla="*/ 1262469 h 1573668"/>
                        <a:gd name="connsiteX100" fmla="*/ 983318 w 1667440"/>
                        <a:gd name="connsiteY100" fmla="*/ 1282187 h 1573668"/>
                        <a:gd name="connsiteX101" fmla="*/ 977317 w 1667440"/>
                        <a:gd name="connsiteY101" fmla="*/ 1337054 h 1573668"/>
                        <a:gd name="connsiteX102" fmla="*/ 960171 w 1667440"/>
                        <a:gd name="connsiteY102" fmla="*/ 1355914 h 1573668"/>
                        <a:gd name="connsiteX103" fmla="*/ 961028 w 1667440"/>
                        <a:gd name="connsiteY103" fmla="*/ 1381633 h 1573668"/>
                        <a:gd name="connsiteX104" fmla="*/ 949026 w 1667440"/>
                        <a:gd name="connsiteY104" fmla="*/ 1365345 h 1573668"/>
                        <a:gd name="connsiteX105" fmla="*/ 939596 w 1667440"/>
                        <a:gd name="connsiteY105" fmla="*/ 1357629 h 1573668"/>
                        <a:gd name="connsiteX106" fmla="*/ 931880 w 1667440"/>
                        <a:gd name="connsiteY106" fmla="*/ 1339626 h 1573668"/>
                        <a:gd name="connsiteX107" fmla="*/ 892444 w 1667440"/>
                        <a:gd name="connsiteY107" fmla="*/ 1314764 h 1573668"/>
                        <a:gd name="connsiteX108" fmla="*/ 885586 w 1667440"/>
                        <a:gd name="connsiteY108" fmla="*/ 1301905 h 1573668"/>
                        <a:gd name="connsiteX109" fmla="*/ 840149 w 1667440"/>
                        <a:gd name="connsiteY109" fmla="*/ 1294189 h 1573668"/>
                        <a:gd name="connsiteX110" fmla="*/ 818717 w 1667440"/>
                        <a:gd name="connsiteY110" fmla="*/ 1279615 h 1573668"/>
                        <a:gd name="connsiteX111" fmla="*/ 798142 w 1667440"/>
                        <a:gd name="connsiteY111" fmla="*/ 1275329 h 1573668"/>
                        <a:gd name="connsiteX112" fmla="*/ 784425 w 1667440"/>
                        <a:gd name="connsiteY112" fmla="*/ 1260755 h 1573668"/>
                        <a:gd name="connsiteX113" fmla="*/ 737274 w 1667440"/>
                        <a:gd name="connsiteY113" fmla="*/ 1238465 h 1573668"/>
                        <a:gd name="connsiteX114" fmla="*/ 685836 w 1667440"/>
                        <a:gd name="connsiteY114" fmla="*/ 1205030 h 1573668"/>
                        <a:gd name="connsiteX115" fmla="*/ 666118 w 1667440"/>
                        <a:gd name="connsiteY115" fmla="*/ 1175882 h 1573668"/>
                        <a:gd name="connsiteX116" fmla="*/ 630112 w 1667440"/>
                        <a:gd name="connsiteY116" fmla="*/ 1170739 h 1573668"/>
                        <a:gd name="connsiteX117" fmla="*/ 620682 w 1667440"/>
                        <a:gd name="connsiteY117" fmla="*/ 1170739 h 1573668"/>
                        <a:gd name="connsiteX118" fmla="*/ 588962 w 1667440"/>
                        <a:gd name="connsiteY118" fmla="*/ 1133018 h 1573668"/>
                        <a:gd name="connsiteX119" fmla="*/ 521126 w 1667440"/>
                        <a:gd name="connsiteY119" fmla="*/ 1113515 h 1573668"/>
                        <a:gd name="connsiteX120" fmla="*/ 449222 w 1667440"/>
                        <a:gd name="connsiteY120" fmla="*/ 1134732 h 1573668"/>
                        <a:gd name="connsiteX121" fmla="*/ 391784 w 1667440"/>
                        <a:gd name="connsiteY121" fmla="*/ 1181883 h 1573668"/>
                        <a:gd name="connsiteX122" fmla="*/ 379782 w 1667440"/>
                        <a:gd name="connsiteY122" fmla="*/ 1184455 h 1573668"/>
                        <a:gd name="connsiteX123" fmla="*/ 340346 w 1667440"/>
                        <a:gd name="connsiteY123" fmla="*/ 1235036 h 1573668"/>
                        <a:gd name="connsiteX124" fmla="*/ 326629 w 1667440"/>
                        <a:gd name="connsiteY124" fmla="*/ 1231607 h 1573668"/>
                        <a:gd name="connsiteX125" fmla="*/ 315484 w 1667440"/>
                        <a:gd name="connsiteY125" fmla="*/ 1207602 h 1573668"/>
                        <a:gd name="connsiteX126" fmla="*/ 306911 w 1667440"/>
                        <a:gd name="connsiteY126" fmla="*/ 1175882 h 1573668"/>
                        <a:gd name="connsiteX127" fmla="*/ 274334 w 1667440"/>
                        <a:gd name="connsiteY127" fmla="*/ 1161308 h 1573668"/>
                        <a:gd name="connsiteX128" fmla="*/ 277763 w 1667440"/>
                        <a:gd name="connsiteY128" fmla="*/ 1148449 h 1573668"/>
                        <a:gd name="connsiteX129" fmla="*/ 247758 w 1667440"/>
                        <a:gd name="connsiteY129" fmla="*/ 1127874 h 1573668"/>
                        <a:gd name="connsiteX130" fmla="*/ 222896 w 1667440"/>
                        <a:gd name="connsiteY130" fmla="*/ 1139019 h 1573668"/>
                        <a:gd name="connsiteX131" fmla="*/ 209180 w 1667440"/>
                        <a:gd name="connsiteY131" fmla="*/ 1127874 h 1573668"/>
                        <a:gd name="connsiteX132" fmla="*/ 193749 w 1667440"/>
                        <a:gd name="connsiteY132" fmla="*/ 1133018 h 1573668"/>
                        <a:gd name="connsiteX133" fmla="*/ 189104 w 1667440"/>
                        <a:gd name="connsiteY133" fmla="*/ 1132479 h 1573668"/>
                        <a:gd name="connsiteX134" fmla="*/ 153456 w 1667440"/>
                        <a:gd name="connsiteY134" fmla="*/ 1179312 h 1573668"/>
                        <a:gd name="connsiteX135" fmla="*/ 139739 w 1667440"/>
                        <a:gd name="connsiteY135" fmla="*/ 1240180 h 1573668"/>
                        <a:gd name="connsiteX136" fmla="*/ 145740 w 1667440"/>
                        <a:gd name="connsiteY136" fmla="*/ 1260755 h 1573668"/>
                        <a:gd name="connsiteX137" fmla="*/ 173173 w 1667440"/>
                        <a:gd name="connsiteY137" fmla="*/ 1264184 h 1573668"/>
                        <a:gd name="connsiteX138" fmla="*/ 209180 w 1667440"/>
                        <a:gd name="connsiteY138" fmla="*/ 1302762 h 1573668"/>
                        <a:gd name="connsiteX139" fmla="*/ 223754 w 1667440"/>
                        <a:gd name="connsiteY139" fmla="*/ 1309620 h 1573668"/>
                        <a:gd name="connsiteX140" fmla="*/ 259760 w 1667440"/>
                        <a:gd name="connsiteY140" fmla="*/ 1296761 h 1573668"/>
                        <a:gd name="connsiteX141" fmla="*/ 274334 w 1667440"/>
                        <a:gd name="connsiteY141" fmla="*/ 1304477 h 1573668"/>
                        <a:gd name="connsiteX142" fmla="*/ 287194 w 1667440"/>
                        <a:gd name="connsiteY142" fmla="*/ 1338769 h 1573668"/>
                        <a:gd name="connsiteX143" fmla="*/ 312055 w 1667440"/>
                        <a:gd name="connsiteY143" fmla="*/ 1352485 h 1573668"/>
                        <a:gd name="connsiteX144" fmla="*/ 322343 w 1667440"/>
                        <a:gd name="connsiteY144" fmla="*/ 1379919 h 1573668"/>
                        <a:gd name="connsiteX145" fmla="*/ 354920 w 1667440"/>
                        <a:gd name="connsiteY145" fmla="*/ 1386777 h 1573668"/>
                        <a:gd name="connsiteX146" fmla="*/ 379782 w 1667440"/>
                        <a:gd name="connsiteY146" fmla="*/ 1402208 h 1573668"/>
                        <a:gd name="connsiteX147" fmla="*/ 378067 w 1667440"/>
                        <a:gd name="connsiteY147" fmla="*/ 1411639 h 1573668"/>
                        <a:gd name="connsiteX148" fmla="*/ 390069 w 1667440"/>
                        <a:gd name="connsiteY148" fmla="*/ 1417640 h 1573668"/>
                        <a:gd name="connsiteX149" fmla="*/ 390926 w 1667440"/>
                        <a:gd name="connsiteY149" fmla="*/ 1424498 h 1573668"/>
                        <a:gd name="connsiteX150" fmla="*/ 380639 w 1667440"/>
                        <a:gd name="connsiteY150" fmla="*/ 1431356 h 1573668"/>
                        <a:gd name="connsiteX151" fmla="*/ 366065 w 1667440"/>
                        <a:gd name="connsiteY151" fmla="*/ 1427927 h 1573668"/>
                        <a:gd name="connsiteX152" fmla="*/ 360064 w 1667440"/>
                        <a:gd name="connsiteY152" fmla="*/ 1449360 h 1573668"/>
                        <a:gd name="connsiteX153" fmla="*/ 329201 w 1667440"/>
                        <a:gd name="connsiteY153" fmla="*/ 1458790 h 1573668"/>
                        <a:gd name="connsiteX154" fmla="*/ 322343 w 1667440"/>
                        <a:gd name="connsiteY154" fmla="*/ 1443359 h 1573668"/>
                        <a:gd name="connsiteX155" fmla="*/ 272619 w 1667440"/>
                        <a:gd name="connsiteY155" fmla="*/ 1434786 h 1573668"/>
                        <a:gd name="connsiteX156" fmla="*/ 262332 w 1667440"/>
                        <a:gd name="connsiteY156" fmla="*/ 1443359 h 1573668"/>
                        <a:gd name="connsiteX157" fmla="*/ 260617 w 1667440"/>
                        <a:gd name="connsiteY157" fmla="*/ 1420212 h 1573668"/>
                        <a:gd name="connsiteX158" fmla="*/ 247758 w 1667440"/>
                        <a:gd name="connsiteY158" fmla="*/ 1412496 h 1573668"/>
                        <a:gd name="connsiteX159" fmla="*/ 236613 w 1667440"/>
                        <a:gd name="connsiteY159" fmla="*/ 1418497 h 1573668"/>
                        <a:gd name="connsiteX160" fmla="*/ 226326 w 1667440"/>
                        <a:gd name="connsiteY160" fmla="*/ 1445930 h 1573668"/>
                        <a:gd name="connsiteX161" fmla="*/ 212609 w 1667440"/>
                        <a:gd name="connsiteY161" fmla="*/ 1453646 h 1573668"/>
                        <a:gd name="connsiteX162" fmla="*/ 188605 w 1667440"/>
                        <a:gd name="connsiteY162" fmla="*/ 1461362 h 1573668"/>
                        <a:gd name="connsiteX163" fmla="*/ 182603 w 1667440"/>
                        <a:gd name="connsiteY163" fmla="*/ 1468220 h 1573668"/>
                        <a:gd name="connsiteX164" fmla="*/ 182603 w 1667440"/>
                        <a:gd name="connsiteY164" fmla="*/ 1509370 h 1573668"/>
                        <a:gd name="connsiteX165" fmla="*/ 184318 w 1667440"/>
                        <a:gd name="connsiteY165" fmla="*/ 1516229 h 1573668"/>
                        <a:gd name="connsiteX166" fmla="*/ 174888 w 1667440"/>
                        <a:gd name="connsiteY166" fmla="*/ 1525659 h 1573668"/>
                        <a:gd name="connsiteX167" fmla="*/ 137167 w 1667440"/>
                        <a:gd name="connsiteY167" fmla="*/ 1539376 h 1573668"/>
                        <a:gd name="connsiteX168" fmla="*/ 118306 w 1667440"/>
                        <a:gd name="connsiteY168" fmla="*/ 1573668 h 1573668"/>
                        <a:gd name="connsiteX169" fmla="*/ 102875 w 1667440"/>
                        <a:gd name="connsiteY169" fmla="*/ 1559093 h 1573668"/>
                        <a:gd name="connsiteX170" fmla="*/ 84015 w 1667440"/>
                        <a:gd name="connsiteY170" fmla="*/ 1564237 h 1573668"/>
                        <a:gd name="connsiteX171" fmla="*/ 77156 w 1667440"/>
                        <a:gd name="connsiteY171" fmla="*/ 1556522 h 1573668"/>
                        <a:gd name="connsiteX172" fmla="*/ 57438 w 1667440"/>
                        <a:gd name="connsiteY172" fmla="*/ 1502512 h 1573668"/>
                        <a:gd name="connsiteX173" fmla="*/ 66011 w 1667440"/>
                        <a:gd name="connsiteY173" fmla="*/ 1466506 h 1573668"/>
                        <a:gd name="connsiteX174" fmla="*/ 82300 w 1667440"/>
                        <a:gd name="connsiteY174" fmla="*/ 1441644 h 1573668"/>
                        <a:gd name="connsiteX175" fmla="*/ 80585 w 1667440"/>
                        <a:gd name="connsiteY175" fmla="*/ 1420212 h 1573668"/>
                        <a:gd name="connsiteX176" fmla="*/ 96874 w 1667440"/>
                        <a:gd name="connsiteY176" fmla="*/ 1418497 h 1573668"/>
                        <a:gd name="connsiteX177" fmla="*/ 102018 w 1667440"/>
                        <a:gd name="connsiteY177" fmla="*/ 1346484 h 1573668"/>
                        <a:gd name="connsiteX178" fmla="*/ 66011 w 1667440"/>
                        <a:gd name="connsiteY178" fmla="*/ 1302762 h 1573668"/>
                        <a:gd name="connsiteX179" fmla="*/ 39435 w 1667440"/>
                        <a:gd name="connsiteY179" fmla="*/ 1296761 h 1573668"/>
                        <a:gd name="connsiteX180" fmla="*/ 30005 w 1667440"/>
                        <a:gd name="connsiteY180" fmla="*/ 1267613 h 1573668"/>
                        <a:gd name="connsiteX181" fmla="*/ 6858 w 1667440"/>
                        <a:gd name="connsiteY181" fmla="*/ 1265041 h 1573668"/>
                        <a:gd name="connsiteX182" fmla="*/ 3429 w 1667440"/>
                        <a:gd name="connsiteY182" fmla="*/ 1253896 h 1573668"/>
                        <a:gd name="connsiteX183" fmla="*/ 6858 w 1667440"/>
                        <a:gd name="connsiteY183" fmla="*/ 1246181 h 1573668"/>
                        <a:gd name="connsiteX184" fmla="*/ 0 w 1667440"/>
                        <a:gd name="connsiteY184" fmla="*/ 1229035 h 1573668"/>
                        <a:gd name="connsiteX185" fmla="*/ 4286 w 1667440"/>
                        <a:gd name="connsiteY185" fmla="*/ 1217890 h 1573668"/>
                        <a:gd name="connsiteX186" fmla="*/ 14573 w 1667440"/>
                        <a:gd name="connsiteY186" fmla="*/ 1206745 h 1573668"/>
                        <a:gd name="connsiteX187" fmla="*/ 19717 w 1667440"/>
                        <a:gd name="connsiteY187" fmla="*/ 1187027 h 1573668"/>
                        <a:gd name="connsiteX188" fmla="*/ 22289 w 1667440"/>
                        <a:gd name="connsiteY188" fmla="*/ 1167309 h 1573668"/>
                        <a:gd name="connsiteX189" fmla="*/ 14573 w 1667440"/>
                        <a:gd name="connsiteY189" fmla="*/ 1126159 h 1573668"/>
                        <a:gd name="connsiteX190" fmla="*/ 12001 w 1667440"/>
                        <a:gd name="connsiteY190" fmla="*/ 1119301 h 1573668"/>
                        <a:gd name="connsiteX191" fmla="*/ 18860 w 1667440"/>
                        <a:gd name="connsiteY191" fmla="*/ 1108156 h 1573668"/>
                        <a:gd name="connsiteX192" fmla="*/ 21332 w 1667440"/>
                        <a:gd name="connsiteY192" fmla="*/ 1108268 h 1573668"/>
                        <a:gd name="connsiteX193" fmla="*/ 41150 w 1667440"/>
                        <a:gd name="connsiteY193" fmla="*/ 1091867 h 1573668"/>
                        <a:gd name="connsiteX194" fmla="*/ 70298 w 1667440"/>
                        <a:gd name="connsiteY194" fmla="*/ 1092725 h 1573668"/>
                        <a:gd name="connsiteX195" fmla="*/ 81443 w 1667440"/>
                        <a:gd name="connsiteY195" fmla="*/ 1086724 h 1573668"/>
                        <a:gd name="connsiteX196" fmla="*/ 91730 w 1667440"/>
                        <a:gd name="connsiteY196" fmla="*/ 1069578 h 1573668"/>
                        <a:gd name="connsiteX197" fmla="*/ 104590 w 1667440"/>
                        <a:gd name="connsiteY197" fmla="*/ 1069578 h 1573668"/>
                        <a:gd name="connsiteX198" fmla="*/ 105447 w 1667440"/>
                        <a:gd name="connsiteY198" fmla="*/ 1060147 h 1573668"/>
                        <a:gd name="connsiteX199" fmla="*/ 114020 w 1667440"/>
                        <a:gd name="connsiteY199" fmla="*/ 1043859 h 1573668"/>
                        <a:gd name="connsiteX200" fmla="*/ 125165 w 1667440"/>
                        <a:gd name="connsiteY200" fmla="*/ 1052432 h 1573668"/>
                        <a:gd name="connsiteX201" fmla="*/ 132023 w 1667440"/>
                        <a:gd name="connsiteY201" fmla="*/ 1061005 h 1573668"/>
                        <a:gd name="connsiteX202" fmla="*/ 149169 w 1667440"/>
                        <a:gd name="connsiteY202" fmla="*/ 1057576 h 1573668"/>
                        <a:gd name="connsiteX203" fmla="*/ 150026 w 1667440"/>
                        <a:gd name="connsiteY203" fmla="*/ 1035286 h 1573668"/>
                        <a:gd name="connsiteX204" fmla="*/ 162028 w 1667440"/>
                        <a:gd name="connsiteY204" fmla="*/ 1024141 h 1573668"/>
                        <a:gd name="connsiteX205" fmla="*/ 178317 w 1667440"/>
                        <a:gd name="connsiteY205" fmla="*/ 997565 h 1573668"/>
                        <a:gd name="connsiteX206" fmla="*/ 208322 w 1667440"/>
                        <a:gd name="connsiteY206" fmla="*/ 977847 h 1573668"/>
                        <a:gd name="connsiteX207" fmla="*/ 210894 w 1667440"/>
                        <a:gd name="connsiteY207" fmla="*/ 968417 h 1573668"/>
                        <a:gd name="connsiteX208" fmla="*/ 202321 w 1667440"/>
                        <a:gd name="connsiteY208" fmla="*/ 957272 h 1573668"/>
                        <a:gd name="connsiteX209" fmla="*/ 181746 w 1667440"/>
                        <a:gd name="connsiteY209" fmla="*/ 924695 h 1573668"/>
                        <a:gd name="connsiteX210" fmla="*/ 152598 w 1667440"/>
                        <a:gd name="connsiteY210" fmla="*/ 889546 h 1573668"/>
                        <a:gd name="connsiteX211" fmla="*/ 162028 w 1667440"/>
                        <a:gd name="connsiteY211" fmla="*/ 860398 h 1573668"/>
                        <a:gd name="connsiteX212" fmla="*/ 160314 w 1667440"/>
                        <a:gd name="connsiteY212" fmla="*/ 848395 h 1573668"/>
                        <a:gd name="connsiteX213" fmla="*/ 182603 w 1667440"/>
                        <a:gd name="connsiteY213" fmla="*/ 850110 h 1573668"/>
                        <a:gd name="connsiteX214" fmla="*/ 189462 w 1667440"/>
                        <a:gd name="connsiteY214" fmla="*/ 846681 h 1573668"/>
                        <a:gd name="connsiteX215" fmla="*/ 194606 w 1667440"/>
                        <a:gd name="connsiteY215" fmla="*/ 835536 h 1573668"/>
                        <a:gd name="connsiteX216" fmla="*/ 202321 w 1667440"/>
                        <a:gd name="connsiteY216" fmla="*/ 835536 h 1573668"/>
                        <a:gd name="connsiteX217" fmla="*/ 227183 w 1667440"/>
                        <a:gd name="connsiteY217" fmla="*/ 860398 h 1573668"/>
                        <a:gd name="connsiteX218" fmla="*/ 235756 w 1667440"/>
                        <a:gd name="connsiteY218" fmla="*/ 860398 h 1573668"/>
                        <a:gd name="connsiteX219" fmla="*/ 243471 w 1667440"/>
                        <a:gd name="connsiteY219" fmla="*/ 867256 h 1573668"/>
                        <a:gd name="connsiteX220" fmla="*/ 242614 w 1667440"/>
                        <a:gd name="connsiteY220" fmla="*/ 878401 h 1573668"/>
                        <a:gd name="connsiteX221" fmla="*/ 279478 w 1667440"/>
                        <a:gd name="connsiteY221" fmla="*/ 893832 h 1573668"/>
                        <a:gd name="connsiteX222" fmla="*/ 286336 w 1667440"/>
                        <a:gd name="connsiteY222" fmla="*/ 903262 h 1573668"/>
                        <a:gd name="connsiteX223" fmla="*/ 303482 w 1667440"/>
                        <a:gd name="connsiteY223" fmla="*/ 894689 h 1573668"/>
                        <a:gd name="connsiteX224" fmla="*/ 311198 w 1667440"/>
                        <a:gd name="connsiteY224" fmla="*/ 896404 h 1573668"/>
                        <a:gd name="connsiteX225" fmla="*/ 321485 w 1667440"/>
                        <a:gd name="connsiteY225" fmla="*/ 894689 h 1573668"/>
                        <a:gd name="connsiteX226" fmla="*/ 336917 w 1667440"/>
                        <a:gd name="connsiteY226" fmla="*/ 882687 h 1573668"/>
                        <a:gd name="connsiteX227" fmla="*/ 343775 w 1667440"/>
                        <a:gd name="connsiteY227" fmla="*/ 882687 h 1573668"/>
                        <a:gd name="connsiteX228" fmla="*/ 347204 w 1667440"/>
                        <a:gd name="connsiteY228" fmla="*/ 904977 h 1573668"/>
                        <a:gd name="connsiteX229" fmla="*/ 388354 w 1667440"/>
                        <a:gd name="connsiteY229" fmla="*/ 921266 h 1573668"/>
                        <a:gd name="connsiteX230" fmla="*/ 423503 w 1667440"/>
                        <a:gd name="connsiteY230" fmla="*/ 904120 h 1573668"/>
                        <a:gd name="connsiteX231" fmla="*/ 454366 w 1667440"/>
                        <a:gd name="connsiteY231" fmla="*/ 852682 h 1573668"/>
                        <a:gd name="connsiteX232" fmla="*/ 460449 w 1667440"/>
                        <a:gd name="connsiteY232" fmla="*/ 820243 h 1573668"/>
                        <a:gd name="connsiteX233" fmla="*/ 458693 w 1667440"/>
                        <a:gd name="connsiteY233" fmla="*/ 820390 h 1573668"/>
                        <a:gd name="connsiteX234" fmla="*/ 435179 w 1667440"/>
                        <a:gd name="connsiteY234" fmla="*/ 777281 h 1573668"/>
                        <a:gd name="connsiteX235" fmla="*/ 446936 w 1667440"/>
                        <a:gd name="connsiteY235" fmla="*/ 757685 h 1573668"/>
                        <a:gd name="connsiteX236" fmla="*/ 446936 w 1667440"/>
                        <a:gd name="connsiteY236" fmla="*/ 745928 h 1573668"/>
                        <a:gd name="connsiteX237" fmla="*/ 437792 w 1667440"/>
                        <a:gd name="connsiteY237" fmla="*/ 736784 h 1573668"/>
                        <a:gd name="connsiteX238" fmla="*/ 427341 w 1667440"/>
                        <a:gd name="connsiteY238" fmla="*/ 700206 h 1573668"/>
                        <a:gd name="connsiteX239" fmla="*/ 436486 w 1667440"/>
                        <a:gd name="connsiteY239" fmla="*/ 687142 h 1573668"/>
                        <a:gd name="connsiteX240" fmla="*/ 436486 w 1667440"/>
                        <a:gd name="connsiteY240" fmla="*/ 679304 h 1573668"/>
                        <a:gd name="connsiteX241" fmla="*/ 449549 w 1667440"/>
                        <a:gd name="connsiteY241" fmla="*/ 672772 h 1573668"/>
                        <a:gd name="connsiteX242" fmla="*/ 473064 w 1667440"/>
                        <a:gd name="connsiteY242" fmla="*/ 658403 h 1573668"/>
                        <a:gd name="connsiteX243" fmla="*/ 480902 w 1667440"/>
                        <a:gd name="connsiteY243" fmla="*/ 661015 h 1573668"/>
                        <a:gd name="connsiteX244" fmla="*/ 505722 w 1667440"/>
                        <a:gd name="connsiteY244" fmla="*/ 640114 h 1573668"/>
                        <a:gd name="connsiteX245" fmla="*/ 522705 w 1667440"/>
                        <a:gd name="connsiteY245" fmla="*/ 582634 h 1573668"/>
                        <a:gd name="connsiteX246" fmla="*/ 518786 w 1667440"/>
                        <a:gd name="connsiteY246" fmla="*/ 474207 h 1573668"/>
                        <a:gd name="connsiteX247" fmla="*/ 535769 w 1667440"/>
                        <a:gd name="connsiteY247" fmla="*/ 458530 h 1573668"/>
                        <a:gd name="connsiteX248" fmla="*/ 539687 w 1667440"/>
                        <a:gd name="connsiteY248" fmla="*/ 442854 h 1573668"/>
                        <a:gd name="connsiteX249" fmla="*/ 547526 w 1667440"/>
                        <a:gd name="connsiteY249" fmla="*/ 421952 h 1573668"/>
                        <a:gd name="connsiteX250" fmla="*/ 554057 w 1667440"/>
                        <a:gd name="connsiteY250" fmla="*/ 384068 h 1573668"/>
                        <a:gd name="connsiteX251" fmla="*/ 560589 w 1667440"/>
                        <a:gd name="connsiteY251" fmla="*/ 337039 h 1573668"/>
                        <a:gd name="connsiteX252" fmla="*/ 539687 w 1667440"/>
                        <a:gd name="connsiteY252" fmla="*/ 227305 h 1573668"/>
                        <a:gd name="connsiteX253" fmla="*/ 499191 w 1667440"/>
                        <a:gd name="connsiteY253" fmla="*/ 135860 h 1573668"/>
                        <a:gd name="connsiteX254" fmla="*/ 497884 w 1667440"/>
                        <a:gd name="connsiteY254" fmla="*/ 112346 h 1573668"/>
                        <a:gd name="connsiteX255" fmla="*/ 509642 w 1667440"/>
                        <a:gd name="connsiteY255" fmla="*/ 94057 h 1573668"/>
                        <a:gd name="connsiteX256" fmla="*/ 509642 w 1667440"/>
                        <a:gd name="connsiteY256" fmla="*/ 87525 h 1573668"/>
                        <a:gd name="connsiteX257" fmla="*/ 517480 w 1667440"/>
                        <a:gd name="connsiteY257" fmla="*/ 69236 h 1573668"/>
                        <a:gd name="connsiteX258" fmla="*/ 512254 w 1667440"/>
                        <a:gd name="connsiteY258" fmla="*/ 53560 h 1573668"/>
                        <a:gd name="connsiteX259" fmla="*/ 513560 w 1667440"/>
                        <a:gd name="connsiteY259" fmla="*/ 32658 h 1573668"/>
                        <a:gd name="connsiteX260" fmla="*/ 535769 w 1667440"/>
                        <a:gd name="connsiteY260" fmla="*/ 49641 h 1573668"/>
                        <a:gd name="connsiteX261" fmla="*/ 547526 w 1667440"/>
                        <a:gd name="connsiteY261" fmla="*/ 53560 h 1573668"/>
                        <a:gd name="connsiteX262" fmla="*/ 572346 w 1667440"/>
                        <a:gd name="connsiteY262" fmla="*/ 43109 h 1573668"/>
                        <a:gd name="connsiteX263" fmla="*/ 578878 w 1667440"/>
                        <a:gd name="connsiteY263" fmla="*/ 31352 h 1573668"/>
                        <a:gd name="connsiteX264" fmla="*/ 584104 w 1667440"/>
                        <a:gd name="connsiteY264" fmla="*/ 7838 h 1573668"/>
                        <a:gd name="connsiteX265" fmla="*/ 599780 w 1667440"/>
                        <a:gd name="connsiteY265" fmla="*/ 0 h 157366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  <a:cxn ang="0">
                          <a:pos x="connsiteX49" y="connsiteY49"/>
                        </a:cxn>
                        <a:cxn ang="0">
                          <a:pos x="connsiteX50" y="connsiteY50"/>
                        </a:cxn>
                        <a:cxn ang="0">
                          <a:pos x="connsiteX51" y="connsiteY51"/>
                        </a:cxn>
                        <a:cxn ang="0">
                          <a:pos x="connsiteX52" y="connsiteY52"/>
                        </a:cxn>
                        <a:cxn ang="0">
                          <a:pos x="connsiteX53" y="connsiteY53"/>
                        </a:cxn>
                        <a:cxn ang="0">
                          <a:pos x="connsiteX54" y="connsiteY54"/>
                        </a:cxn>
                        <a:cxn ang="0">
                          <a:pos x="connsiteX55" y="connsiteY55"/>
                        </a:cxn>
                        <a:cxn ang="0">
                          <a:pos x="connsiteX56" y="connsiteY56"/>
                        </a:cxn>
                        <a:cxn ang="0">
                          <a:pos x="connsiteX57" y="connsiteY57"/>
                        </a:cxn>
                        <a:cxn ang="0">
                          <a:pos x="connsiteX58" y="connsiteY58"/>
                        </a:cxn>
                        <a:cxn ang="0">
                          <a:pos x="connsiteX59" y="connsiteY59"/>
                        </a:cxn>
                        <a:cxn ang="0">
                          <a:pos x="connsiteX60" y="connsiteY60"/>
                        </a:cxn>
                        <a:cxn ang="0">
                          <a:pos x="connsiteX61" y="connsiteY61"/>
                        </a:cxn>
                        <a:cxn ang="0">
                          <a:pos x="connsiteX62" y="connsiteY62"/>
                        </a:cxn>
                        <a:cxn ang="0">
                          <a:pos x="connsiteX63" y="connsiteY63"/>
                        </a:cxn>
                        <a:cxn ang="0">
                          <a:pos x="connsiteX64" y="connsiteY64"/>
                        </a:cxn>
                        <a:cxn ang="0">
                          <a:pos x="connsiteX65" y="connsiteY65"/>
                        </a:cxn>
                        <a:cxn ang="0">
                          <a:pos x="connsiteX66" y="connsiteY66"/>
                        </a:cxn>
                        <a:cxn ang="0">
                          <a:pos x="connsiteX67" y="connsiteY67"/>
                        </a:cxn>
                        <a:cxn ang="0">
                          <a:pos x="connsiteX68" y="connsiteY68"/>
                        </a:cxn>
                        <a:cxn ang="0">
                          <a:pos x="connsiteX69" y="connsiteY69"/>
                        </a:cxn>
                        <a:cxn ang="0">
                          <a:pos x="connsiteX70" y="connsiteY70"/>
                        </a:cxn>
                        <a:cxn ang="0">
                          <a:pos x="connsiteX71" y="connsiteY71"/>
                        </a:cxn>
                        <a:cxn ang="0">
                          <a:pos x="connsiteX72" y="connsiteY72"/>
                        </a:cxn>
                        <a:cxn ang="0">
                          <a:pos x="connsiteX73" y="connsiteY73"/>
                        </a:cxn>
                        <a:cxn ang="0">
                          <a:pos x="connsiteX74" y="connsiteY74"/>
                        </a:cxn>
                        <a:cxn ang="0">
                          <a:pos x="connsiteX75" y="connsiteY75"/>
                        </a:cxn>
                        <a:cxn ang="0">
                          <a:pos x="connsiteX76" y="connsiteY76"/>
                        </a:cxn>
                        <a:cxn ang="0">
                          <a:pos x="connsiteX77" y="connsiteY77"/>
                        </a:cxn>
                        <a:cxn ang="0">
                          <a:pos x="connsiteX78" y="connsiteY78"/>
                        </a:cxn>
                        <a:cxn ang="0">
                          <a:pos x="connsiteX79" y="connsiteY79"/>
                        </a:cxn>
                        <a:cxn ang="0">
                          <a:pos x="connsiteX80" y="connsiteY80"/>
                        </a:cxn>
                        <a:cxn ang="0">
                          <a:pos x="connsiteX81" y="connsiteY81"/>
                        </a:cxn>
                        <a:cxn ang="0">
                          <a:pos x="connsiteX82" y="connsiteY82"/>
                        </a:cxn>
                        <a:cxn ang="0">
                          <a:pos x="connsiteX83" y="connsiteY83"/>
                        </a:cxn>
                        <a:cxn ang="0">
                          <a:pos x="connsiteX84" y="connsiteY84"/>
                        </a:cxn>
                        <a:cxn ang="0">
                          <a:pos x="connsiteX85" y="connsiteY85"/>
                        </a:cxn>
                        <a:cxn ang="0">
                          <a:pos x="connsiteX86" y="connsiteY86"/>
                        </a:cxn>
                        <a:cxn ang="0">
                          <a:pos x="connsiteX87" y="connsiteY87"/>
                        </a:cxn>
                        <a:cxn ang="0">
                          <a:pos x="connsiteX88" y="connsiteY88"/>
                        </a:cxn>
                        <a:cxn ang="0">
                          <a:pos x="connsiteX89" y="connsiteY89"/>
                        </a:cxn>
                        <a:cxn ang="0">
                          <a:pos x="connsiteX90" y="connsiteY90"/>
                        </a:cxn>
                        <a:cxn ang="0">
                          <a:pos x="connsiteX91" y="connsiteY91"/>
                        </a:cxn>
                        <a:cxn ang="0">
                          <a:pos x="connsiteX92" y="connsiteY92"/>
                        </a:cxn>
                        <a:cxn ang="0">
                          <a:pos x="connsiteX93" y="connsiteY93"/>
                        </a:cxn>
                        <a:cxn ang="0">
                          <a:pos x="connsiteX94" y="connsiteY94"/>
                        </a:cxn>
                        <a:cxn ang="0">
                          <a:pos x="connsiteX95" y="connsiteY95"/>
                        </a:cxn>
                        <a:cxn ang="0">
                          <a:pos x="connsiteX96" y="connsiteY96"/>
                        </a:cxn>
                        <a:cxn ang="0">
                          <a:pos x="connsiteX97" y="connsiteY97"/>
                        </a:cxn>
                        <a:cxn ang="0">
                          <a:pos x="connsiteX98" y="connsiteY98"/>
                        </a:cxn>
                        <a:cxn ang="0">
                          <a:pos x="connsiteX99" y="connsiteY99"/>
                        </a:cxn>
                        <a:cxn ang="0">
                          <a:pos x="connsiteX100" y="connsiteY100"/>
                        </a:cxn>
                        <a:cxn ang="0">
                          <a:pos x="connsiteX101" y="connsiteY101"/>
                        </a:cxn>
                        <a:cxn ang="0">
                          <a:pos x="connsiteX102" y="connsiteY102"/>
                        </a:cxn>
                        <a:cxn ang="0">
                          <a:pos x="connsiteX103" y="connsiteY103"/>
                        </a:cxn>
                        <a:cxn ang="0">
                          <a:pos x="connsiteX104" y="connsiteY104"/>
                        </a:cxn>
                        <a:cxn ang="0">
                          <a:pos x="connsiteX105" y="connsiteY105"/>
                        </a:cxn>
                        <a:cxn ang="0">
                          <a:pos x="connsiteX106" y="connsiteY106"/>
                        </a:cxn>
                        <a:cxn ang="0">
                          <a:pos x="connsiteX107" y="connsiteY107"/>
                        </a:cxn>
                        <a:cxn ang="0">
                          <a:pos x="connsiteX108" y="connsiteY108"/>
                        </a:cxn>
                        <a:cxn ang="0">
                          <a:pos x="connsiteX109" y="connsiteY109"/>
                        </a:cxn>
                        <a:cxn ang="0">
                          <a:pos x="connsiteX110" y="connsiteY110"/>
                        </a:cxn>
                        <a:cxn ang="0">
                          <a:pos x="connsiteX111" y="connsiteY111"/>
                        </a:cxn>
                        <a:cxn ang="0">
                          <a:pos x="connsiteX112" y="connsiteY112"/>
                        </a:cxn>
                        <a:cxn ang="0">
                          <a:pos x="connsiteX113" y="connsiteY113"/>
                        </a:cxn>
                        <a:cxn ang="0">
                          <a:pos x="connsiteX114" y="connsiteY114"/>
                        </a:cxn>
                        <a:cxn ang="0">
                          <a:pos x="connsiteX115" y="connsiteY115"/>
                        </a:cxn>
                        <a:cxn ang="0">
                          <a:pos x="connsiteX116" y="connsiteY116"/>
                        </a:cxn>
                        <a:cxn ang="0">
                          <a:pos x="connsiteX117" y="connsiteY117"/>
                        </a:cxn>
                        <a:cxn ang="0">
                          <a:pos x="connsiteX118" y="connsiteY118"/>
                        </a:cxn>
                        <a:cxn ang="0">
                          <a:pos x="connsiteX119" y="connsiteY119"/>
                        </a:cxn>
                        <a:cxn ang="0">
                          <a:pos x="connsiteX120" y="connsiteY120"/>
                        </a:cxn>
                        <a:cxn ang="0">
                          <a:pos x="connsiteX121" y="connsiteY121"/>
                        </a:cxn>
                        <a:cxn ang="0">
                          <a:pos x="connsiteX122" y="connsiteY122"/>
                        </a:cxn>
                        <a:cxn ang="0">
                          <a:pos x="connsiteX123" y="connsiteY123"/>
                        </a:cxn>
                        <a:cxn ang="0">
                          <a:pos x="connsiteX124" y="connsiteY124"/>
                        </a:cxn>
                        <a:cxn ang="0">
                          <a:pos x="connsiteX125" y="connsiteY125"/>
                        </a:cxn>
                        <a:cxn ang="0">
                          <a:pos x="connsiteX126" y="connsiteY126"/>
                        </a:cxn>
                        <a:cxn ang="0">
                          <a:pos x="connsiteX127" y="connsiteY127"/>
                        </a:cxn>
                        <a:cxn ang="0">
                          <a:pos x="connsiteX128" y="connsiteY128"/>
                        </a:cxn>
                        <a:cxn ang="0">
                          <a:pos x="connsiteX129" y="connsiteY129"/>
                        </a:cxn>
                        <a:cxn ang="0">
                          <a:pos x="connsiteX130" y="connsiteY130"/>
                        </a:cxn>
                        <a:cxn ang="0">
                          <a:pos x="connsiteX131" y="connsiteY131"/>
                        </a:cxn>
                        <a:cxn ang="0">
                          <a:pos x="connsiteX132" y="connsiteY132"/>
                        </a:cxn>
                        <a:cxn ang="0">
                          <a:pos x="connsiteX133" y="connsiteY133"/>
                        </a:cxn>
                        <a:cxn ang="0">
                          <a:pos x="connsiteX134" y="connsiteY134"/>
                        </a:cxn>
                        <a:cxn ang="0">
                          <a:pos x="connsiteX135" y="connsiteY135"/>
                        </a:cxn>
                        <a:cxn ang="0">
                          <a:pos x="connsiteX136" y="connsiteY136"/>
                        </a:cxn>
                        <a:cxn ang="0">
                          <a:pos x="connsiteX137" y="connsiteY137"/>
                        </a:cxn>
                        <a:cxn ang="0">
                          <a:pos x="connsiteX138" y="connsiteY138"/>
                        </a:cxn>
                        <a:cxn ang="0">
                          <a:pos x="connsiteX139" y="connsiteY139"/>
                        </a:cxn>
                        <a:cxn ang="0">
                          <a:pos x="connsiteX140" y="connsiteY140"/>
                        </a:cxn>
                        <a:cxn ang="0">
                          <a:pos x="connsiteX141" y="connsiteY141"/>
                        </a:cxn>
                        <a:cxn ang="0">
                          <a:pos x="connsiteX142" y="connsiteY142"/>
                        </a:cxn>
                        <a:cxn ang="0">
                          <a:pos x="connsiteX143" y="connsiteY143"/>
                        </a:cxn>
                        <a:cxn ang="0">
                          <a:pos x="connsiteX144" y="connsiteY144"/>
                        </a:cxn>
                        <a:cxn ang="0">
                          <a:pos x="connsiteX145" y="connsiteY145"/>
                        </a:cxn>
                        <a:cxn ang="0">
                          <a:pos x="connsiteX146" y="connsiteY146"/>
                        </a:cxn>
                        <a:cxn ang="0">
                          <a:pos x="connsiteX147" y="connsiteY147"/>
                        </a:cxn>
                        <a:cxn ang="0">
                          <a:pos x="connsiteX148" y="connsiteY148"/>
                        </a:cxn>
                        <a:cxn ang="0">
                          <a:pos x="connsiteX149" y="connsiteY149"/>
                        </a:cxn>
                        <a:cxn ang="0">
                          <a:pos x="connsiteX150" y="connsiteY150"/>
                        </a:cxn>
                        <a:cxn ang="0">
                          <a:pos x="connsiteX151" y="connsiteY151"/>
                        </a:cxn>
                        <a:cxn ang="0">
                          <a:pos x="connsiteX152" y="connsiteY152"/>
                        </a:cxn>
                        <a:cxn ang="0">
                          <a:pos x="connsiteX153" y="connsiteY153"/>
                        </a:cxn>
                        <a:cxn ang="0">
                          <a:pos x="connsiteX154" y="connsiteY154"/>
                        </a:cxn>
                        <a:cxn ang="0">
                          <a:pos x="connsiteX155" y="connsiteY155"/>
                        </a:cxn>
                        <a:cxn ang="0">
                          <a:pos x="connsiteX156" y="connsiteY156"/>
                        </a:cxn>
                        <a:cxn ang="0">
                          <a:pos x="connsiteX157" y="connsiteY157"/>
                        </a:cxn>
                        <a:cxn ang="0">
                          <a:pos x="connsiteX158" y="connsiteY158"/>
                        </a:cxn>
                        <a:cxn ang="0">
                          <a:pos x="connsiteX159" y="connsiteY159"/>
                        </a:cxn>
                        <a:cxn ang="0">
                          <a:pos x="connsiteX160" y="connsiteY160"/>
                        </a:cxn>
                        <a:cxn ang="0">
                          <a:pos x="connsiteX161" y="connsiteY161"/>
                        </a:cxn>
                        <a:cxn ang="0">
                          <a:pos x="connsiteX162" y="connsiteY162"/>
                        </a:cxn>
                        <a:cxn ang="0">
                          <a:pos x="connsiteX163" y="connsiteY163"/>
                        </a:cxn>
                        <a:cxn ang="0">
                          <a:pos x="connsiteX164" y="connsiteY164"/>
                        </a:cxn>
                        <a:cxn ang="0">
                          <a:pos x="connsiteX165" y="connsiteY165"/>
                        </a:cxn>
                        <a:cxn ang="0">
                          <a:pos x="connsiteX166" y="connsiteY166"/>
                        </a:cxn>
                        <a:cxn ang="0">
                          <a:pos x="connsiteX167" y="connsiteY167"/>
                        </a:cxn>
                        <a:cxn ang="0">
                          <a:pos x="connsiteX168" y="connsiteY168"/>
                        </a:cxn>
                        <a:cxn ang="0">
                          <a:pos x="connsiteX169" y="connsiteY169"/>
                        </a:cxn>
                        <a:cxn ang="0">
                          <a:pos x="connsiteX170" y="connsiteY170"/>
                        </a:cxn>
                        <a:cxn ang="0">
                          <a:pos x="connsiteX171" y="connsiteY171"/>
                        </a:cxn>
                        <a:cxn ang="0">
                          <a:pos x="connsiteX172" y="connsiteY172"/>
                        </a:cxn>
                        <a:cxn ang="0">
                          <a:pos x="connsiteX173" y="connsiteY173"/>
                        </a:cxn>
                        <a:cxn ang="0">
                          <a:pos x="connsiteX174" y="connsiteY174"/>
                        </a:cxn>
                        <a:cxn ang="0">
                          <a:pos x="connsiteX175" y="connsiteY175"/>
                        </a:cxn>
                        <a:cxn ang="0">
                          <a:pos x="connsiteX176" y="connsiteY176"/>
                        </a:cxn>
                        <a:cxn ang="0">
                          <a:pos x="connsiteX177" y="connsiteY177"/>
                        </a:cxn>
                        <a:cxn ang="0">
                          <a:pos x="connsiteX178" y="connsiteY178"/>
                        </a:cxn>
                        <a:cxn ang="0">
                          <a:pos x="connsiteX179" y="connsiteY179"/>
                        </a:cxn>
                        <a:cxn ang="0">
                          <a:pos x="connsiteX180" y="connsiteY180"/>
                        </a:cxn>
                        <a:cxn ang="0">
                          <a:pos x="connsiteX181" y="connsiteY181"/>
                        </a:cxn>
                        <a:cxn ang="0">
                          <a:pos x="connsiteX182" y="connsiteY182"/>
                        </a:cxn>
                        <a:cxn ang="0">
                          <a:pos x="connsiteX183" y="connsiteY183"/>
                        </a:cxn>
                        <a:cxn ang="0">
                          <a:pos x="connsiteX184" y="connsiteY184"/>
                        </a:cxn>
                        <a:cxn ang="0">
                          <a:pos x="connsiteX185" y="connsiteY185"/>
                        </a:cxn>
                        <a:cxn ang="0">
                          <a:pos x="connsiteX186" y="connsiteY186"/>
                        </a:cxn>
                        <a:cxn ang="0">
                          <a:pos x="connsiteX187" y="connsiteY187"/>
                        </a:cxn>
                        <a:cxn ang="0">
                          <a:pos x="connsiteX188" y="connsiteY188"/>
                        </a:cxn>
                        <a:cxn ang="0">
                          <a:pos x="connsiteX189" y="connsiteY189"/>
                        </a:cxn>
                        <a:cxn ang="0">
                          <a:pos x="connsiteX190" y="connsiteY190"/>
                        </a:cxn>
                        <a:cxn ang="0">
                          <a:pos x="connsiteX191" y="connsiteY191"/>
                        </a:cxn>
                        <a:cxn ang="0">
                          <a:pos x="connsiteX192" y="connsiteY192"/>
                        </a:cxn>
                        <a:cxn ang="0">
                          <a:pos x="connsiteX193" y="connsiteY193"/>
                        </a:cxn>
                        <a:cxn ang="0">
                          <a:pos x="connsiteX194" y="connsiteY194"/>
                        </a:cxn>
                        <a:cxn ang="0">
                          <a:pos x="connsiteX195" y="connsiteY195"/>
                        </a:cxn>
                        <a:cxn ang="0">
                          <a:pos x="connsiteX196" y="connsiteY196"/>
                        </a:cxn>
                        <a:cxn ang="0">
                          <a:pos x="connsiteX197" y="connsiteY197"/>
                        </a:cxn>
                        <a:cxn ang="0">
                          <a:pos x="connsiteX198" y="connsiteY198"/>
                        </a:cxn>
                        <a:cxn ang="0">
                          <a:pos x="connsiteX199" y="connsiteY199"/>
                        </a:cxn>
                        <a:cxn ang="0">
                          <a:pos x="connsiteX200" y="connsiteY200"/>
                        </a:cxn>
                        <a:cxn ang="0">
                          <a:pos x="connsiteX201" y="connsiteY201"/>
                        </a:cxn>
                        <a:cxn ang="0">
                          <a:pos x="connsiteX202" y="connsiteY202"/>
                        </a:cxn>
                        <a:cxn ang="0">
                          <a:pos x="connsiteX203" y="connsiteY203"/>
                        </a:cxn>
                        <a:cxn ang="0">
                          <a:pos x="connsiteX204" y="connsiteY204"/>
                        </a:cxn>
                        <a:cxn ang="0">
                          <a:pos x="connsiteX205" y="connsiteY205"/>
                        </a:cxn>
                        <a:cxn ang="0">
                          <a:pos x="connsiteX206" y="connsiteY206"/>
                        </a:cxn>
                        <a:cxn ang="0">
                          <a:pos x="connsiteX207" y="connsiteY207"/>
                        </a:cxn>
                        <a:cxn ang="0">
                          <a:pos x="connsiteX208" y="connsiteY208"/>
                        </a:cxn>
                        <a:cxn ang="0">
                          <a:pos x="connsiteX209" y="connsiteY209"/>
                        </a:cxn>
                        <a:cxn ang="0">
                          <a:pos x="connsiteX210" y="connsiteY210"/>
                        </a:cxn>
                        <a:cxn ang="0">
                          <a:pos x="connsiteX211" y="connsiteY211"/>
                        </a:cxn>
                        <a:cxn ang="0">
                          <a:pos x="connsiteX212" y="connsiteY212"/>
                        </a:cxn>
                        <a:cxn ang="0">
                          <a:pos x="connsiteX213" y="connsiteY213"/>
                        </a:cxn>
                        <a:cxn ang="0">
                          <a:pos x="connsiteX214" y="connsiteY214"/>
                        </a:cxn>
                        <a:cxn ang="0">
                          <a:pos x="connsiteX215" y="connsiteY215"/>
                        </a:cxn>
                        <a:cxn ang="0">
                          <a:pos x="connsiteX216" y="connsiteY216"/>
                        </a:cxn>
                        <a:cxn ang="0">
                          <a:pos x="connsiteX217" y="connsiteY217"/>
                        </a:cxn>
                        <a:cxn ang="0">
                          <a:pos x="connsiteX218" y="connsiteY218"/>
                        </a:cxn>
                        <a:cxn ang="0">
                          <a:pos x="connsiteX219" y="connsiteY219"/>
                        </a:cxn>
                        <a:cxn ang="0">
                          <a:pos x="connsiteX220" y="connsiteY220"/>
                        </a:cxn>
                        <a:cxn ang="0">
                          <a:pos x="connsiteX221" y="connsiteY221"/>
                        </a:cxn>
                        <a:cxn ang="0">
                          <a:pos x="connsiteX222" y="connsiteY222"/>
                        </a:cxn>
                        <a:cxn ang="0">
                          <a:pos x="connsiteX223" y="connsiteY223"/>
                        </a:cxn>
                        <a:cxn ang="0">
                          <a:pos x="connsiteX224" y="connsiteY224"/>
                        </a:cxn>
                        <a:cxn ang="0">
                          <a:pos x="connsiteX225" y="connsiteY225"/>
                        </a:cxn>
                        <a:cxn ang="0">
                          <a:pos x="connsiteX226" y="connsiteY226"/>
                        </a:cxn>
                        <a:cxn ang="0">
                          <a:pos x="connsiteX227" y="connsiteY227"/>
                        </a:cxn>
                        <a:cxn ang="0">
                          <a:pos x="connsiteX228" y="connsiteY228"/>
                        </a:cxn>
                        <a:cxn ang="0">
                          <a:pos x="connsiteX229" y="connsiteY229"/>
                        </a:cxn>
                        <a:cxn ang="0">
                          <a:pos x="connsiteX230" y="connsiteY230"/>
                        </a:cxn>
                        <a:cxn ang="0">
                          <a:pos x="connsiteX231" y="connsiteY231"/>
                        </a:cxn>
                        <a:cxn ang="0">
                          <a:pos x="connsiteX232" y="connsiteY232"/>
                        </a:cxn>
                        <a:cxn ang="0">
                          <a:pos x="connsiteX233" y="connsiteY233"/>
                        </a:cxn>
                        <a:cxn ang="0">
                          <a:pos x="connsiteX234" y="connsiteY234"/>
                        </a:cxn>
                        <a:cxn ang="0">
                          <a:pos x="connsiteX235" y="connsiteY235"/>
                        </a:cxn>
                        <a:cxn ang="0">
                          <a:pos x="connsiteX236" y="connsiteY236"/>
                        </a:cxn>
                        <a:cxn ang="0">
                          <a:pos x="connsiteX237" y="connsiteY237"/>
                        </a:cxn>
                        <a:cxn ang="0">
                          <a:pos x="connsiteX238" y="connsiteY238"/>
                        </a:cxn>
                        <a:cxn ang="0">
                          <a:pos x="connsiteX239" y="connsiteY239"/>
                        </a:cxn>
                        <a:cxn ang="0">
                          <a:pos x="connsiteX240" y="connsiteY240"/>
                        </a:cxn>
                        <a:cxn ang="0">
                          <a:pos x="connsiteX241" y="connsiteY241"/>
                        </a:cxn>
                        <a:cxn ang="0">
                          <a:pos x="connsiteX242" y="connsiteY242"/>
                        </a:cxn>
                        <a:cxn ang="0">
                          <a:pos x="connsiteX243" y="connsiteY243"/>
                        </a:cxn>
                        <a:cxn ang="0">
                          <a:pos x="connsiteX244" y="connsiteY244"/>
                        </a:cxn>
                        <a:cxn ang="0">
                          <a:pos x="connsiteX245" y="connsiteY245"/>
                        </a:cxn>
                        <a:cxn ang="0">
                          <a:pos x="connsiteX246" y="connsiteY246"/>
                        </a:cxn>
                        <a:cxn ang="0">
                          <a:pos x="connsiteX247" y="connsiteY247"/>
                        </a:cxn>
                        <a:cxn ang="0">
                          <a:pos x="connsiteX248" y="connsiteY248"/>
                        </a:cxn>
                        <a:cxn ang="0">
                          <a:pos x="connsiteX249" y="connsiteY249"/>
                        </a:cxn>
                        <a:cxn ang="0">
                          <a:pos x="connsiteX250" y="connsiteY250"/>
                        </a:cxn>
                        <a:cxn ang="0">
                          <a:pos x="connsiteX251" y="connsiteY251"/>
                        </a:cxn>
                        <a:cxn ang="0">
                          <a:pos x="connsiteX252" y="connsiteY252"/>
                        </a:cxn>
                        <a:cxn ang="0">
                          <a:pos x="connsiteX253" y="connsiteY253"/>
                        </a:cxn>
                        <a:cxn ang="0">
                          <a:pos x="connsiteX254" y="connsiteY254"/>
                        </a:cxn>
                        <a:cxn ang="0">
                          <a:pos x="connsiteX255" y="connsiteY255"/>
                        </a:cxn>
                        <a:cxn ang="0">
                          <a:pos x="connsiteX256" y="connsiteY256"/>
                        </a:cxn>
                        <a:cxn ang="0">
                          <a:pos x="connsiteX257" y="connsiteY257"/>
                        </a:cxn>
                        <a:cxn ang="0">
                          <a:pos x="connsiteX258" y="connsiteY258"/>
                        </a:cxn>
                        <a:cxn ang="0">
                          <a:pos x="connsiteX259" y="connsiteY259"/>
                        </a:cxn>
                        <a:cxn ang="0">
                          <a:pos x="connsiteX260" y="connsiteY260"/>
                        </a:cxn>
                        <a:cxn ang="0">
                          <a:pos x="connsiteX261" y="connsiteY261"/>
                        </a:cxn>
                        <a:cxn ang="0">
                          <a:pos x="connsiteX262" y="connsiteY262"/>
                        </a:cxn>
                        <a:cxn ang="0">
                          <a:pos x="connsiteX263" y="connsiteY263"/>
                        </a:cxn>
                        <a:cxn ang="0">
                          <a:pos x="connsiteX264" y="connsiteY264"/>
                        </a:cxn>
                        <a:cxn ang="0">
                          <a:pos x="connsiteX265" y="connsiteY265"/>
                        </a:cxn>
                      </a:cxnLst>
                      <a:rect l="l" t="t" r="r" b="b"/>
                      <a:pathLst>
                        <a:path w="1667440" h="1573668" fill="none" extrusionOk="0">
                          <a:moveTo>
                            <a:pt x="599780" y="0"/>
                          </a:moveTo>
                          <a:cubicBezTo>
                            <a:pt x="604264" y="7209"/>
                            <a:pt x="606705" y="15620"/>
                            <a:pt x="610231" y="19595"/>
                          </a:cubicBezTo>
                          <a:cubicBezTo>
                            <a:pt x="614683" y="21115"/>
                            <a:pt x="619438" y="28589"/>
                            <a:pt x="624601" y="31352"/>
                          </a:cubicBezTo>
                          <a:cubicBezTo>
                            <a:pt x="626047" y="36554"/>
                            <a:pt x="625635" y="45316"/>
                            <a:pt x="631132" y="54866"/>
                          </a:cubicBezTo>
                          <a:cubicBezTo>
                            <a:pt x="641775" y="55550"/>
                            <a:pt x="655752" y="67825"/>
                            <a:pt x="663791" y="71849"/>
                          </a:cubicBezTo>
                          <a:cubicBezTo>
                            <a:pt x="711423" y="115931"/>
                            <a:pt x="696858" y="137932"/>
                            <a:pt x="748704" y="185502"/>
                          </a:cubicBezTo>
                          <a:cubicBezTo>
                            <a:pt x="751323" y="187314"/>
                            <a:pt x="753631" y="190608"/>
                            <a:pt x="756543" y="192034"/>
                          </a:cubicBezTo>
                          <a:cubicBezTo>
                            <a:pt x="764021" y="204295"/>
                            <a:pt x="763919" y="211269"/>
                            <a:pt x="768300" y="218161"/>
                          </a:cubicBezTo>
                          <a:cubicBezTo>
                            <a:pt x="770361" y="220278"/>
                            <a:pt x="772005" y="223235"/>
                            <a:pt x="773525" y="224693"/>
                          </a:cubicBezTo>
                          <a:cubicBezTo>
                            <a:pt x="776392" y="230529"/>
                            <a:pt x="775252" y="234482"/>
                            <a:pt x="777444" y="241675"/>
                          </a:cubicBezTo>
                          <a:cubicBezTo>
                            <a:pt x="784485" y="245663"/>
                            <a:pt x="790512" y="253962"/>
                            <a:pt x="795733" y="254739"/>
                          </a:cubicBezTo>
                          <a:cubicBezTo>
                            <a:pt x="799638" y="258611"/>
                            <a:pt x="799013" y="264721"/>
                            <a:pt x="803571" y="270415"/>
                          </a:cubicBezTo>
                          <a:cubicBezTo>
                            <a:pt x="821026" y="290204"/>
                            <a:pt x="815540" y="298026"/>
                            <a:pt x="831005" y="320057"/>
                          </a:cubicBezTo>
                          <a:cubicBezTo>
                            <a:pt x="842986" y="326659"/>
                            <a:pt x="854685" y="345219"/>
                            <a:pt x="870195" y="350103"/>
                          </a:cubicBezTo>
                          <a:cubicBezTo>
                            <a:pt x="878312" y="359583"/>
                            <a:pt x="884771" y="379389"/>
                            <a:pt x="893710" y="385374"/>
                          </a:cubicBezTo>
                          <a:cubicBezTo>
                            <a:pt x="926699" y="400654"/>
                            <a:pt x="948829" y="442373"/>
                            <a:pt x="986461" y="453305"/>
                          </a:cubicBezTo>
                          <a:cubicBezTo>
                            <a:pt x="989533" y="456578"/>
                            <a:pt x="990264" y="466087"/>
                            <a:pt x="995606" y="471594"/>
                          </a:cubicBezTo>
                          <a:cubicBezTo>
                            <a:pt x="1034264" y="487068"/>
                            <a:pt x="1051320" y="511067"/>
                            <a:pt x="1076600" y="517316"/>
                          </a:cubicBezTo>
                          <a:cubicBezTo>
                            <a:pt x="1132037" y="515378"/>
                            <a:pt x="1184845" y="545160"/>
                            <a:pt x="1238588" y="556507"/>
                          </a:cubicBezTo>
                          <a:cubicBezTo>
                            <a:pt x="1241775" y="567758"/>
                            <a:pt x="1240250" y="577022"/>
                            <a:pt x="1241201" y="582634"/>
                          </a:cubicBezTo>
                          <a:cubicBezTo>
                            <a:pt x="1246091" y="584858"/>
                            <a:pt x="1248020" y="588350"/>
                            <a:pt x="1251651" y="590472"/>
                          </a:cubicBezTo>
                          <a:cubicBezTo>
                            <a:pt x="1253996" y="593880"/>
                            <a:pt x="1255398" y="599947"/>
                            <a:pt x="1259490" y="607455"/>
                          </a:cubicBezTo>
                          <a:cubicBezTo>
                            <a:pt x="1279470" y="602802"/>
                            <a:pt x="1321546" y="633860"/>
                            <a:pt x="1344402" y="630969"/>
                          </a:cubicBezTo>
                          <a:cubicBezTo>
                            <a:pt x="1356355" y="623435"/>
                            <a:pt x="1381076" y="626578"/>
                            <a:pt x="1394044" y="623131"/>
                          </a:cubicBezTo>
                          <a:cubicBezTo>
                            <a:pt x="1400952" y="612777"/>
                            <a:pt x="1416615" y="594491"/>
                            <a:pt x="1422784" y="582634"/>
                          </a:cubicBezTo>
                          <a:cubicBezTo>
                            <a:pt x="1433826" y="572141"/>
                            <a:pt x="1440212" y="572572"/>
                            <a:pt x="1447605" y="565651"/>
                          </a:cubicBezTo>
                          <a:cubicBezTo>
                            <a:pt x="1447626" y="563881"/>
                            <a:pt x="1449696" y="561301"/>
                            <a:pt x="1450217" y="557813"/>
                          </a:cubicBezTo>
                          <a:cubicBezTo>
                            <a:pt x="1465472" y="537345"/>
                            <a:pt x="1482971" y="532591"/>
                            <a:pt x="1493327" y="519929"/>
                          </a:cubicBezTo>
                          <a:cubicBezTo>
                            <a:pt x="1493963" y="513927"/>
                            <a:pt x="1502239" y="502023"/>
                            <a:pt x="1503778" y="496414"/>
                          </a:cubicBezTo>
                          <a:cubicBezTo>
                            <a:pt x="1507473" y="485075"/>
                            <a:pt x="1524571" y="478867"/>
                            <a:pt x="1532518" y="459836"/>
                          </a:cubicBezTo>
                          <a:cubicBezTo>
                            <a:pt x="1534905" y="460995"/>
                            <a:pt x="1536372" y="462321"/>
                            <a:pt x="1537743" y="462449"/>
                          </a:cubicBezTo>
                          <a:cubicBezTo>
                            <a:pt x="1542047" y="472165"/>
                            <a:pt x="1536909" y="484120"/>
                            <a:pt x="1541662" y="492495"/>
                          </a:cubicBezTo>
                          <a:cubicBezTo>
                            <a:pt x="1538774" y="501092"/>
                            <a:pt x="1533954" y="504716"/>
                            <a:pt x="1533824" y="509478"/>
                          </a:cubicBezTo>
                          <a:cubicBezTo>
                            <a:pt x="1535182" y="514591"/>
                            <a:pt x="1531141" y="520915"/>
                            <a:pt x="1531211" y="531686"/>
                          </a:cubicBezTo>
                          <a:cubicBezTo>
                            <a:pt x="1526905" y="539017"/>
                            <a:pt x="1522072" y="541967"/>
                            <a:pt x="1519454" y="546056"/>
                          </a:cubicBezTo>
                          <a:cubicBezTo>
                            <a:pt x="1518134" y="555991"/>
                            <a:pt x="1509413" y="559650"/>
                            <a:pt x="1505084" y="574796"/>
                          </a:cubicBezTo>
                          <a:cubicBezTo>
                            <a:pt x="1494950" y="592114"/>
                            <a:pt x="1481967" y="602101"/>
                            <a:pt x="1468506" y="624437"/>
                          </a:cubicBezTo>
                          <a:cubicBezTo>
                            <a:pt x="1470449" y="629176"/>
                            <a:pt x="1467268" y="641353"/>
                            <a:pt x="1468506" y="646645"/>
                          </a:cubicBezTo>
                          <a:cubicBezTo>
                            <a:pt x="1466974" y="653999"/>
                            <a:pt x="1463604" y="658617"/>
                            <a:pt x="1461974" y="667547"/>
                          </a:cubicBezTo>
                          <a:cubicBezTo>
                            <a:pt x="1471814" y="681349"/>
                            <a:pt x="1475303" y="712260"/>
                            <a:pt x="1481056" y="728369"/>
                          </a:cubicBezTo>
                          <a:cubicBezTo>
                            <a:pt x="1487536" y="730799"/>
                            <a:pt x="1492970" y="736961"/>
                            <a:pt x="1496838" y="738662"/>
                          </a:cubicBezTo>
                          <a:cubicBezTo>
                            <a:pt x="1496907" y="742064"/>
                            <a:pt x="1496493" y="745386"/>
                            <a:pt x="1496838" y="749806"/>
                          </a:cubicBezTo>
                          <a:cubicBezTo>
                            <a:pt x="1501421" y="753126"/>
                            <a:pt x="1500931" y="756351"/>
                            <a:pt x="1505411" y="759237"/>
                          </a:cubicBezTo>
                          <a:cubicBezTo>
                            <a:pt x="1505441" y="766406"/>
                            <a:pt x="1505372" y="778043"/>
                            <a:pt x="1506268" y="784956"/>
                          </a:cubicBezTo>
                          <a:cubicBezTo>
                            <a:pt x="1513947" y="793668"/>
                            <a:pt x="1511591" y="795880"/>
                            <a:pt x="1519127" y="804673"/>
                          </a:cubicBezTo>
                          <a:cubicBezTo>
                            <a:pt x="1526375" y="820340"/>
                            <a:pt x="1526061" y="831769"/>
                            <a:pt x="1535416" y="845824"/>
                          </a:cubicBezTo>
                          <a:cubicBezTo>
                            <a:pt x="1539553" y="848187"/>
                            <a:pt x="1543549" y="856197"/>
                            <a:pt x="1549133" y="858683"/>
                          </a:cubicBezTo>
                          <a:cubicBezTo>
                            <a:pt x="1551711" y="861560"/>
                            <a:pt x="1551950" y="865155"/>
                            <a:pt x="1554276" y="867256"/>
                          </a:cubicBezTo>
                          <a:cubicBezTo>
                            <a:pt x="1566205" y="869577"/>
                            <a:pt x="1569917" y="872608"/>
                            <a:pt x="1578281" y="874114"/>
                          </a:cubicBezTo>
                          <a:cubicBezTo>
                            <a:pt x="1580430" y="869666"/>
                            <a:pt x="1585564" y="864011"/>
                            <a:pt x="1588568" y="856968"/>
                          </a:cubicBezTo>
                          <a:cubicBezTo>
                            <a:pt x="1594343" y="853737"/>
                            <a:pt x="1598249" y="853123"/>
                            <a:pt x="1603142" y="850967"/>
                          </a:cubicBezTo>
                          <a:cubicBezTo>
                            <a:pt x="1604536" y="848406"/>
                            <a:pt x="1606133" y="847106"/>
                            <a:pt x="1607429" y="843252"/>
                          </a:cubicBezTo>
                          <a:cubicBezTo>
                            <a:pt x="1611232" y="840269"/>
                            <a:pt x="1615729" y="839840"/>
                            <a:pt x="1618574" y="836393"/>
                          </a:cubicBezTo>
                          <a:cubicBezTo>
                            <a:pt x="1621012" y="831274"/>
                            <a:pt x="1625593" y="828843"/>
                            <a:pt x="1627147" y="826106"/>
                          </a:cubicBezTo>
                          <a:cubicBezTo>
                            <a:pt x="1632102" y="825586"/>
                            <a:pt x="1638069" y="829574"/>
                            <a:pt x="1645150" y="831250"/>
                          </a:cubicBezTo>
                          <a:cubicBezTo>
                            <a:pt x="1647312" y="827624"/>
                            <a:pt x="1650422" y="827732"/>
                            <a:pt x="1652866" y="823534"/>
                          </a:cubicBezTo>
                          <a:cubicBezTo>
                            <a:pt x="1657556" y="823127"/>
                            <a:pt x="1662848" y="827620"/>
                            <a:pt x="1667440" y="826963"/>
                          </a:cubicBezTo>
                          <a:cubicBezTo>
                            <a:pt x="1667148" y="828782"/>
                            <a:pt x="1664623" y="831466"/>
                            <a:pt x="1664010" y="834679"/>
                          </a:cubicBezTo>
                          <a:cubicBezTo>
                            <a:pt x="1658702" y="840407"/>
                            <a:pt x="1656673" y="839124"/>
                            <a:pt x="1652008" y="845824"/>
                          </a:cubicBezTo>
                          <a:cubicBezTo>
                            <a:pt x="1649267" y="846792"/>
                            <a:pt x="1647515" y="846554"/>
                            <a:pt x="1645150" y="847538"/>
                          </a:cubicBezTo>
                          <a:cubicBezTo>
                            <a:pt x="1639380" y="851061"/>
                            <a:pt x="1636329" y="851154"/>
                            <a:pt x="1628861" y="856968"/>
                          </a:cubicBezTo>
                          <a:cubicBezTo>
                            <a:pt x="1626831" y="855816"/>
                            <a:pt x="1625896" y="854071"/>
                            <a:pt x="1623717" y="852682"/>
                          </a:cubicBezTo>
                          <a:cubicBezTo>
                            <a:pt x="1621664" y="853659"/>
                            <a:pt x="1619965" y="852637"/>
                            <a:pt x="1617717" y="853539"/>
                          </a:cubicBezTo>
                          <a:cubicBezTo>
                            <a:pt x="1613246" y="858743"/>
                            <a:pt x="1609847" y="860900"/>
                            <a:pt x="1604857" y="868113"/>
                          </a:cubicBezTo>
                          <a:cubicBezTo>
                            <a:pt x="1601742" y="876462"/>
                            <a:pt x="1598067" y="876028"/>
                            <a:pt x="1596284" y="883545"/>
                          </a:cubicBezTo>
                          <a:cubicBezTo>
                            <a:pt x="1596547" y="888397"/>
                            <a:pt x="1595929" y="890644"/>
                            <a:pt x="1596284" y="896404"/>
                          </a:cubicBezTo>
                          <a:cubicBezTo>
                            <a:pt x="1593957" y="899334"/>
                            <a:pt x="1592845" y="898492"/>
                            <a:pt x="1590283" y="901548"/>
                          </a:cubicBezTo>
                          <a:cubicBezTo>
                            <a:pt x="1588224" y="903444"/>
                            <a:pt x="1583527" y="904949"/>
                            <a:pt x="1581710" y="907549"/>
                          </a:cubicBezTo>
                          <a:cubicBezTo>
                            <a:pt x="1575738" y="906205"/>
                            <a:pt x="1566918" y="901603"/>
                            <a:pt x="1560278" y="902405"/>
                          </a:cubicBezTo>
                          <a:cubicBezTo>
                            <a:pt x="1550128" y="906133"/>
                            <a:pt x="1536052" y="903471"/>
                            <a:pt x="1528558" y="908406"/>
                          </a:cubicBezTo>
                          <a:cubicBezTo>
                            <a:pt x="1522433" y="910716"/>
                            <a:pt x="1520976" y="908501"/>
                            <a:pt x="1515698" y="910978"/>
                          </a:cubicBezTo>
                          <a:cubicBezTo>
                            <a:pt x="1509547" y="918447"/>
                            <a:pt x="1503823" y="919112"/>
                            <a:pt x="1500267" y="924695"/>
                          </a:cubicBezTo>
                          <a:cubicBezTo>
                            <a:pt x="1498876" y="925221"/>
                            <a:pt x="1496352" y="924742"/>
                            <a:pt x="1495123" y="925552"/>
                          </a:cubicBezTo>
                          <a:cubicBezTo>
                            <a:pt x="1493037" y="923324"/>
                            <a:pt x="1490502" y="919824"/>
                            <a:pt x="1487408" y="916122"/>
                          </a:cubicBezTo>
                          <a:cubicBezTo>
                            <a:pt x="1484986" y="919995"/>
                            <a:pt x="1479017" y="921120"/>
                            <a:pt x="1472833" y="925552"/>
                          </a:cubicBezTo>
                          <a:cubicBezTo>
                            <a:pt x="1474665" y="931386"/>
                            <a:pt x="1471340" y="935529"/>
                            <a:pt x="1472833" y="941841"/>
                          </a:cubicBezTo>
                          <a:cubicBezTo>
                            <a:pt x="1471916" y="943882"/>
                            <a:pt x="1468426" y="945057"/>
                            <a:pt x="1465975" y="947842"/>
                          </a:cubicBezTo>
                          <a:cubicBezTo>
                            <a:pt x="1465927" y="951203"/>
                            <a:pt x="1464938" y="952556"/>
                            <a:pt x="1465118" y="955557"/>
                          </a:cubicBezTo>
                          <a:cubicBezTo>
                            <a:pt x="1459434" y="959200"/>
                            <a:pt x="1455785" y="959133"/>
                            <a:pt x="1451401" y="964130"/>
                          </a:cubicBezTo>
                          <a:cubicBezTo>
                            <a:pt x="1451092" y="967841"/>
                            <a:pt x="1449222" y="972312"/>
                            <a:pt x="1448829" y="974418"/>
                          </a:cubicBezTo>
                          <a:cubicBezTo>
                            <a:pt x="1444724" y="977273"/>
                            <a:pt x="1439436" y="978761"/>
                            <a:pt x="1432541" y="982991"/>
                          </a:cubicBezTo>
                          <a:cubicBezTo>
                            <a:pt x="1419811" y="980098"/>
                            <a:pt x="1413728" y="975270"/>
                            <a:pt x="1405964" y="976133"/>
                          </a:cubicBezTo>
                          <a:cubicBezTo>
                            <a:pt x="1403378" y="972715"/>
                            <a:pt x="1401006" y="966225"/>
                            <a:pt x="1397391" y="963273"/>
                          </a:cubicBezTo>
                          <a:cubicBezTo>
                            <a:pt x="1397280" y="960636"/>
                            <a:pt x="1399397" y="957870"/>
                            <a:pt x="1399106" y="954700"/>
                          </a:cubicBezTo>
                          <a:cubicBezTo>
                            <a:pt x="1395878" y="955406"/>
                            <a:pt x="1391304" y="952551"/>
                            <a:pt x="1385389" y="952128"/>
                          </a:cubicBezTo>
                          <a:cubicBezTo>
                            <a:pt x="1383431" y="955159"/>
                            <a:pt x="1380993" y="956063"/>
                            <a:pt x="1376816" y="959844"/>
                          </a:cubicBezTo>
                          <a:cubicBezTo>
                            <a:pt x="1377185" y="966864"/>
                            <a:pt x="1368930" y="975917"/>
                            <a:pt x="1366529" y="986420"/>
                          </a:cubicBezTo>
                          <a:cubicBezTo>
                            <a:pt x="1376755" y="991916"/>
                            <a:pt x="1377974" y="996669"/>
                            <a:pt x="1387104" y="1000137"/>
                          </a:cubicBezTo>
                          <a:cubicBezTo>
                            <a:pt x="1375467" y="1001689"/>
                            <a:pt x="1361007" y="993243"/>
                            <a:pt x="1350240" y="995850"/>
                          </a:cubicBezTo>
                          <a:cubicBezTo>
                            <a:pt x="1339859" y="995150"/>
                            <a:pt x="1331505" y="989117"/>
                            <a:pt x="1321092" y="990707"/>
                          </a:cubicBezTo>
                          <a:cubicBezTo>
                            <a:pt x="1312368" y="994057"/>
                            <a:pt x="1306917" y="993033"/>
                            <a:pt x="1297945" y="998422"/>
                          </a:cubicBezTo>
                          <a:cubicBezTo>
                            <a:pt x="1284700" y="994091"/>
                            <a:pt x="1282164" y="991452"/>
                            <a:pt x="1270512" y="988135"/>
                          </a:cubicBezTo>
                          <a:cubicBezTo>
                            <a:pt x="1269618" y="986324"/>
                            <a:pt x="1270813" y="983055"/>
                            <a:pt x="1270512" y="980419"/>
                          </a:cubicBezTo>
                          <a:cubicBezTo>
                            <a:pt x="1265017" y="978723"/>
                            <a:pt x="1261352" y="974419"/>
                            <a:pt x="1254223" y="972703"/>
                          </a:cubicBezTo>
                          <a:cubicBezTo>
                            <a:pt x="1234189" y="980029"/>
                            <a:pt x="1230784" y="976567"/>
                            <a:pt x="1208787" y="980419"/>
                          </a:cubicBezTo>
                          <a:cubicBezTo>
                            <a:pt x="1180596" y="1014485"/>
                            <a:pt x="1150560" y="1011964"/>
                            <a:pt x="1119625" y="1046249"/>
                          </a:cubicBezTo>
                          <a:cubicBezTo>
                            <a:pt x="1119633" y="1046309"/>
                            <a:pt x="1119622" y="1046366"/>
                            <a:pt x="1119628" y="1046431"/>
                          </a:cubicBezTo>
                          <a:cubicBezTo>
                            <a:pt x="1102555" y="1072233"/>
                            <a:pt x="1077221" y="1075942"/>
                            <a:pt x="1053616" y="1106441"/>
                          </a:cubicBezTo>
                          <a:cubicBezTo>
                            <a:pt x="1022333" y="1158000"/>
                            <a:pt x="1007918" y="1169423"/>
                            <a:pt x="988461" y="1211889"/>
                          </a:cubicBezTo>
                          <a:cubicBezTo>
                            <a:pt x="989465" y="1229377"/>
                            <a:pt x="980331" y="1250056"/>
                            <a:pt x="978174" y="1262469"/>
                          </a:cubicBezTo>
                          <a:cubicBezTo>
                            <a:pt x="981164" y="1269876"/>
                            <a:pt x="981658" y="1277108"/>
                            <a:pt x="983318" y="1282187"/>
                          </a:cubicBezTo>
                          <a:cubicBezTo>
                            <a:pt x="988276" y="1295378"/>
                            <a:pt x="975561" y="1309718"/>
                            <a:pt x="977317" y="1337054"/>
                          </a:cubicBezTo>
                          <a:cubicBezTo>
                            <a:pt x="973981" y="1341914"/>
                            <a:pt x="964200" y="1347784"/>
                            <a:pt x="960171" y="1355914"/>
                          </a:cubicBezTo>
                          <a:cubicBezTo>
                            <a:pt x="960404" y="1364086"/>
                            <a:pt x="960544" y="1374331"/>
                            <a:pt x="961028" y="1381633"/>
                          </a:cubicBezTo>
                          <a:cubicBezTo>
                            <a:pt x="954987" y="1375721"/>
                            <a:pt x="953041" y="1370741"/>
                            <a:pt x="949026" y="1365345"/>
                          </a:cubicBezTo>
                          <a:cubicBezTo>
                            <a:pt x="944742" y="1362774"/>
                            <a:pt x="943953" y="1359579"/>
                            <a:pt x="939596" y="1357629"/>
                          </a:cubicBezTo>
                          <a:cubicBezTo>
                            <a:pt x="935885" y="1349438"/>
                            <a:pt x="935944" y="1346871"/>
                            <a:pt x="931880" y="1339626"/>
                          </a:cubicBezTo>
                          <a:cubicBezTo>
                            <a:pt x="915916" y="1331064"/>
                            <a:pt x="907405" y="1320933"/>
                            <a:pt x="892444" y="1314764"/>
                          </a:cubicBezTo>
                          <a:cubicBezTo>
                            <a:pt x="890069" y="1312147"/>
                            <a:pt x="888540" y="1307212"/>
                            <a:pt x="885586" y="1301905"/>
                          </a:cubicBezTo>
                          <a:cubicBezTo>
                            <a:pt x="864541" y="1302228"/>
                            <a:pt x="861584" y="1297374"/>
                            <a:pt x="840149" y="1294189"/>
                          </a:cubicBezTo>
                          <a:cubicBezTo>
                            <a:pt x="831188" y="1289393"/>
                            <a:pt x="826246" y="1281750"/>
                            <a:pt x="818717" y="1279615"/>
                          </a:cubicBezTo>
                          <a:cubicBezTo>
                            <a:pt x="813983" y="1280239"/>
                            <a:pt x="803383" y="1276080"/>
                            <a:pt x="798142" y="1275329"/>
                          </a:cubicBezTo>
                          <a:cubicBezTo>
                            <a:pt x="791103" y="1270793"/>
                            <a:pt x="788618" y="1263657"/>
                            <a:pt x="784425" y="1260755"/>
                          </a:cubicBezTo>
                          <a:cubicBezTo>
                            <a:pt x="771408" y="1258235"/>
                            <a:pt x="758082" y="1243174"/>
                            <a:pt x="737274" y="1238465"/>
                          </a:cubicBezTo>
                          <a:cubicBezTo>
                            <a:pt x="719981" y="1234140"/>
                            <a:pt x="710201" y="1220308"/>
                            <a:pt x="685836" y="1205030"/>
                          </a:cubicBezTo>
                          <a:cubicBezTo>
                            <a:pt x="676013" y="1192067"/>
                            <a:pt x="673727" y="1182100"/>
                            <a:pt x="666118" y="1175882"/>
                          </a:cubicBezTo>
                          <a:cubicBezTo>
                            <a:pt x="657584" y="1176225"/>
                            <a:pt x="641224" y="1168217"/>
                            <a:pt x="630112" y="1170739"/>
                          </a:cubicBezTo>
                          <a:cubicBezTo>
                            <a:pt x="626384" y="1171242"/>
                            <a:pt x="622665" y="1169892"/>
                            <a:pt x="620682" y="1170739"/>
                          </a:cubicBezTo>
                          <a:cubicBezTo>
                            <a:pt x="602929" y="1156782"/>
                            <a:pt x="600094" y="1141019"/>
                            <a:pt x="588962" y="1133018"/>
                          </a:cubicBezTo>
                          <a:cubicBezTo>
                            <a:pt x="558959" y="1131492"/>
                            <a:pt x="542385" y="1117524"/>
                            <a:pt x="521126" y="1113515"/>
                          </a:cubicBezTo>
                          <a:cubicBezTo>
                            <a:pt x="495676" y="1122086"/>
                            <a:pt x="464192" y="1126065"/>
                            <a:pt x="449222" y="1134732"/>
                          </a:cubicBezTo>
                          <a:cubicBezTo>
                            <a:pt x="428804" y="1157066"/>
                            <a:pt x="412343" y="1161656"/>
                            <a:pt x="391784" y="1181883"/>
                          </a:cubicBezTo>
                          <a:cubicBezTo>
                            <a:pt x="385969" y="1183815"/>
                            <a:pt x="382016" y="1182769"/>
                            <a:pt x="379782" y="1184455"/>
                          </a:cubicBezTo>
                          <a:cubicBezTo>
                            <a:pt x="365591" y="1206523"/>
                            <a:pt x="345910" y="1215954"/>
                            <a:pt x="340346" y="1235036"/>
                          </a:cubicBezTo>
                          <a:cubicBezTo>
                            <a:pt x="333458" y="1233716"/>
                            <a:pt x="331160" y="1232543"/>
                            <a:pt x="326629" y="1231607"/>
                          </a:cubicBezTo>
                          <a:cubicBezTo>
                            <a:pt x="321174" y="1225889"/>
                            <a:pt x="322725" y="1216556"/>
                            <a:pt x="315484" y="1207602"/>
                          </a:cubicBezTo>
                          <a:cubicBezTo>
                            <a:pt x="311182" y="1197341"/>
                            <a:pt x="309873" y="1185900"/>
                            <a:pt x="306911" y="1175882"/>
                          </a:cubicBezTo>
                          <a:cubicBezTo>
                            <a:pt x="293216" y="1170608"/>
                            <a:pt x="286832" y="1164592"/>
                            <a:pt x="274334" y="1161308"/>
                          </a:cubicBezTo>
                          <a:cubicBezTo>
                            <a:pt x="273974" y="1157720"/>
                            <a:pt x="276960" y="1154386"/>
                            <a:pt x="277763" y="1148449"/>
                          </a:cubicBezTo>
                          <a:cubicBezTo>
                            <a:pt x="268852" y="1143562"/>
                            <a:pt x="262595" y="1137373"/>
                            <a:pt x="247758" y="1127874"/>
                          </a:cubicBezTo>
                          <a:cubicBezTo>
                            <a:pt x="240736" y="1133544"/>
                            <a:pt x="228879" y="1133918"/>
                            <a:pt x="222896" y="1139019"/>
                          </a:cubicBezTo>
                          <a:cubicBezTo>
                            <a:pt x="217976" y="1137169"/>
                            <a:pt x="215562" y="1131365"/>
                            <a:pt x="209180" y="1127874"/>
                          </a:cubicBezTo>
                          <a:cubicBezTo>
                            <a:pt x="205211" y="1129299"/>
                            <a:pt x="197827" y="1129612"/>
                            <a:pt x="193749" y="1133018"/>
                          </a:cubicBezTo>
                          <a:cubicBezTo>
                            <a:pt x="192719" y="1133326"/>
                            <a:pt x="190579" y="1132549"/>
                            <a:pt x="189104" y="1132479"/>
                          </a:cubicBezTo>
                          <a:cubicBezTo>
                            <a:pt x="176711" y="1151184"/>
                            <a:pt x="158952" y="1164336"/>
                            <a:pt x="153456" y="1179312"/>
                          </a:cubicBezTo>
                          <a:cubicBezTo>
                            <a:pt x="151293" y="1191630"/>
                            <a:pt x="141472" y="1212785"/>
                            <a:pt x="139739" y="1240180"/>
                          </a:cubicBezTo>
                          <a:cubicBezTo>
                            <a:pt x="142738" y="1245240"/>
                            <a:pt x="143053" y="1255501"/>
                            <a:pt x="145740" y="1260755"/>
                          </a:cubicBezTo>
                          <a:cubicBezTo>
                            <a:pt x="158589" y="1262102"/>
                            <a:pt x="160054" y="1263678"/>
                            <a:pt x="173173" y="1264184"/>
                          </a:cubicBezTo>
                          <a:cubicBezTo>
                            <a:pt x="186164" y="1271789"/>
                            <a:pt x="196279" y="1290177"/>
                            <a:pt x="209180" y="1302762"/>
                          </a:cubicBezTo>
                          <a:cubicBezTo>
                            <a:pt x="214116" y="1304698"/>
                            <a:pt x="217393" y="1306638"/>
                            <a:pt x="223754" y="1309620"/>
                          </a:cubicBezTo>
                          <a:cubicBezTo>
                            <a:pt x="234022" y="1302908"/>
                            <a:pt x="242419" y="1303024"/>
                            <a:pt x="259760" y="1296761"/>
                          </a:cubicBezTo>
                          <a:cubicBezTo>
                            <a:pt x="265809" y="1299647"/>
                            <a:pt x="268884" y="1303056"/>
                            <a:pt x="274334" y="1304477"/>
                          </a:cubicBezTo>
                          <a:cubicBezTo>
                            <a:pt x="278213" y="1314135"/>
                            <a:pt x="277886" y="1326077"/>
                            <a:pt x="287194" y="1338769"/>
                          </a:cubicBezTo>
                          <a:cubicBezTo>
                            <a:pt x="299056" y="1342541"/>
                            <a:pt x="299255" y="1348657"/>
                            <a:pt x="312055" y="1352485"/>
                          </a:cubicBezTo>
                          <a:cubicBezTo>
                            <a:pt x="319539" y="1364150"/>
                            <a:pt x="317253" y="1374059"/>
                            <a:pt x="322343" y="1379919"/>
                          </a:cubicBezTo>
                          <a:cubicBezTo>
                            <a:pt x="338128" y="1379454"/>
                            <a:pt x="339595" y="1384430"/>
                            <a:pt x="354920" y="1386777"/>
                          </a:cubicBezTo>
                          <a:cubicBezTo>
                            <a:pt x="368781" y="1391898"/>
                            <a:pt x="370858" y="1397091"/>
                            <a:pt x="379782" y="1402208"/>
                          </a:cubicBezTo>
                          <a:cubicBezTo>
                            <a:pt x="379310" y="1406047"/>
                            <a:pt x="378648" y="1407165"/>
                            <a:pt x="378067" y="1411639"/>
                          </a:cubicBezTo>
                          <a:cubicBezTo>
                            <a:pt x="381108" y="1412705"/>
                            <a:pt x="385463" y="1416062"/>
                            <a:pt x="390069" y="1417640"/>
                          </a:cubicBezTo>
                          <a:cubicBezTo>
                            <a:pt x="390593" y="1418990"/>
                            <a:pt x="390169" y="1423084"/>
                            <a:pt x="390926" y="1424498"/>
                          </a:cubicBezTo>
                          <a:cubicBezTo>
                            <a:pt x="387968" y="1426885"/>
                            <a:pt x="384175" y="1427365"/>
                            <a:pt x="380639" y="1431356"/>
                          </a:cubicBezTo>
                          <a:cubicBezTo>
                            <a:pt x="376466" y="1431776"/>
                            <a:pt x="370831" y="1427963"/>
                            <a:pt x="366065" y="1427927"/>
                          </a:cubicBezTo>
                          <a:cubicBezTo>
                            <a:pt x="364805" y="1432752"/>
                            <a:pt x="359659" y="1444213"/>
                            <a:pt x="360064" y="1449360"/>
                          </a:cubicBezTo>
                          <a:cubicBezTo>
                            <a:pt x="348079" y="1455115"/>
                            <a:pt x="338319" y="1455167"/>
                            <a:pt x="329201" y="1458790"/>
                          </a:cubicBezTo>
                          <a:cubicBezTo>
                            <a:pt x="325513" y="1454408"/>
                            <a:pt x="325634" y="1447999"/>
                            <a:pt x="322343" y="1443359"/>
                          </a:cubicBezTo>
                          <a:cubicBezTo>
                            <a:pt x="307078" y="1445445"/>
                            <a:pt x="288857" y="1433395"/>
                            <a:pt x="272619" y="1434786"/>
                          </a:cubicBezTo>
                          <a:cubicBezTo>
                            <a:pt x="268361" y="1438449"/>
                            <a:pt x="265215" y="1438926"/>
                            <a:pt x="262332" y="1443359"/>
                          </a:cubicBezTo>
                          <a:cubicBezTo>
                            <a:pt x="260580" y="1436990"/>
                            <a:pt x="263806" y="1428724"/>
                            <a:pt x="260617" y="1420212"/>
                          </a:cubicBezTo>
                          <a:cubicBezTo>
                            <a:pt x="254703" y="1417659"/>
                            <a:pt x="252995" y="1414091"/>
                            <a:pt x="247758" y="1412496"/>
                          </a:cubicBezTo>
                          <a:cubicBezTo>
                            <a:pt x="244689" y="1414335"/>
                            <a:pt x="239001" y="1417019"/>
                            <a:pt x="236613" y="1418497"/>
                          </a:cubicBezTo>
                          <a:cubicBezTo>
                            <a:pt x="235298" y="1425634"/>
                            <a:pt x="226630" y="1436287"/>
                            <a:pt x="226326" y="1445930"/>
                          </a:cubicBezTo>
                          <a:cubicBezTo>
                            <a:pt x="223087" y="1449582"/>
                            <a:pt x="217926" y="1449985"/>
                            <a:pt x="212609" y="1453646"/>
                          </a:cubicBezTo>
                          <a:cubicBezTo>
                            <a:pt x="207970" y="1456073"/>
                            <a:pt x="193637" y="1458600"/>
                            <a:pt x="188605" y="1461362"/>
                          </a:cubicBezTo>
                          <a:cubicBezTo>
                            <a:pt x="186132" y="1464522"/>
                            <a:pt x="184921" y="1465435"/>
                            <a:pt x="182603" y="1468220"/>
                          </a:cubicBezTo>
                          <a:cubicBezTo>
                            <a:pt x="186456" y="1486512"/>
                            <a:pt x="178288" y="1498577"/>
                            <a:pt x="182603" y="1509370"/>
                          </a:cubicBezTo>
                          <a:cubicBezTo>
                            <a:pt x="183114" y="1511070"/>
                            <a:pt x="183400" y="1514132"/>
                            <a:pt x="184318" y="1516229"/>
                          </a:cubicBezTo>
                          <a:cubicBezTo>
                            <a:pt x="180858" y="1521710"/>
                            <a:pt x="177274" y="1521970"/>
                            <a:pt x="174888" y="1525659"/>
                          </a:cubicBezTo>
                          <a:cubicBezTo>
                            <a:pt x="162337" y="1530251"/>
                            <a:pt x="151226" y="1530601"/>
                            <a:pt x="137167" y="1539376"/>
                          </a:cubicBezTo>
                          <a:cubicBezTo>
                            <a:pt x="132282" y="1550736"/>
                            <a:pt x="124401" y="1560385"/>
                            <a:pt x="118306" y="1573668"/>
                          </a:cubicBezTo>
                          <a:cubicBezTo>
                            <a:pt x="114673" y="1571028"/>
                            <a:pt x="108813" y="1563729"/>
                            <a:pt x="102875" y="1559093"/>
                          </a:cubicBezTo>
                          <a:cubicBezTo>
                            <a:pt x="96668" y="1563144"/>
                            <a:pt x="87798" y="1562180"/>
                            <a:pt x="84015" y="1564237"/>
                          </a:cubicBezTo>
                          <a:cubicBezTo>
                            <a:pt x="81996" y="1563202"/>
                            <a:pt x="78930" y="1558112"/>
                            <a:pt x="77156" y="1556522"/>
                          </a:cubicBezTo>
                          <a:cubicBezTo>
                            <a:pt x="67716" y="1544563"/>
                            <a:pt x="64576" y="1512451"/>
                            <a:pt x="57438" y="1502512"/>
                          </a:cubicBezTo>
                          <a:cubicBezTo>
                            <a:pt x="58017" y="1485281"/>
                            <a:pt x="64222" y="1478171"/>
                            <a:pt x="66011" y="1466506"/>
                          </a:cubicBezTo>
                          <a:cubicBezTo>
                            <a:pt x="69990" y="1455289"/>
                            <a:pt x="76139" y="1452055"/>
                            <a:pt x="82300" y="1441644"/>
                          </a:cubicBezTo>
                          <a:cubicBezTo>
                            <a:pt x="80913" y="1435976"/>
                            <a:pt x="81908" y="1426495"/>
                            <a:pt x="80585" y="1420212"/>
                          </a:cubicBezTo>
                          <a:cubicBezTo>
                            <a:pt x="88380" y="1418194"/>
                            <a:pt x="90370" y="1419706"/>
                            <a:pt x="96874" y="1418497"/>
                          </a:cubicBezTo>
                          <a:cubicBezTo>
                            <a:pt x="97842" y="1390974"/>
                            <a:pt x="99643" y="1381585"/>
                            <a:pt x="102018" y="1346484"/>
                          </a:cubicBezTo>
                          <a:cubicBezTo>
                            <a:pt x="89382" y="1335037"/>
                            <a:pt x="79947" y="1313455"/>
                            <a:pt x="66011" y="1302762"/>
                          </a:cubicBezTo>
                          <a:cubicBezTo>
                            <a:pt x="57729" y="1303301"/>
                            <a:pt x="49206" y="1298366"/>
                            <a:pt x="39435" y="1296761"/>
                          </a:cubicBezTo>
                          <a:cubicBezTo>
                            <a:pt x="34392" y="1286575"/>
                            <a:pt x="36131" y="1274819"/>
                            <a:pt x="30005" y="1267613"/>
                          </a:cubicBezTo>
                          <a:cubicBezTo>
                            <a:pt x="24928" y="1269581"/>
                            <a:pt x="12173" y="1263783"/>
                            <a:pt x="6858" y="1265041"/>
                          </a:cubicBezTo>
                          <a:cubicBezTo>
                            <a:pt x="5120" y="1262773"/>
                            <a:pt x="4290" y="1256605"/>
                            <a:pt x="3429" y="1253896"/>
                          </a:cubicBezTo>
                          <a:cubicBezTo>
                            <a:pt x="4219" y="1251329"/>
                            <a:pt x="5361" y="1250076"/>
                            <a:pt x="6858" y="1246181"/>
                          </a:cubicBezTo>
                          <a:cubicBezTo>
                            <a:pt x="2754" y="1240727"/>
                            <a:pt x="3011" y="1234748"/>
                            <a:pt x="0" y="1229035"/>
                          </a:cubicBezTo>
                          <a:cubicBezTo>
                            <a:pt x="480" y="1225747"/>
                            <a:pt x="3511" y="1222130"/>
                            <a:pt x="4286" y="1217890"/>
                          </a:cubicBezTo>
                          <a:cubicBezTo>
                            <a:pt x="6540" y="1213414"/>
                            <a:pt x="11717" y="1212426"/>
                            <a:pt x="14573" y="1206745"/>
                          </a:cubicBezTo>
                          <a:cubicBezTo>
                            <a:pt x="14287" y="1201420"/>
                            <a:pt x="18654" y="1194667"/>
                            <a:pt x="19717" y="1187027"/>
                          </a:cubicBezTo>
                          <a:cubicBezTo>
                            <a:pt x="19721" y="1178092"/>
                            <a:pt x="21810" y="1173912"/>
                            <a:pt x="22289" y="1167309"/>
                          </a:cubicBezTo>
                          <a:cubicBezTo>
                            <a:pt x="16207" y="1156908"/>
                            <a:pt x="18418" y="1142122"/>
                            <a:pt x="14573" y="1126159"/>
                          </a:cubicBezTo>
                          <a:cubicBezTo>
                            <a:pt x="13236" y="1123175"/>
                            <a:pt x="12816" y="1121417"/>
                            <a:pt x="12001" y="1119301"/>
                          </a:cubicBezTo>
                          <a:cubicBezTo>
                            <a:pt x="13651" y="1116486"/>
                            <a:pt x="16476" y="1113420"/>
                            <a:pt x="18860" y="1108156"/>
                          </a:cubicBezTo>
                          <a:cubicBezTo>
                            <a:pt x="20089" y="1108036"/>
                            <a:pt x="20157" y="1108427"/>
                            <a:pt x="21332" y="1108268"/>
                          </a:cubicBezTo>
                          <a:cubicBezTo>
                            <a:pt x="30244" y="1099128"/>
                            <a:pt x="34390" y="1100128"/>
                            <a:pt x="41150" y="1091867"/>
                          </a:cubicBezTo>
                          <a:cubicBezTo>
                            <a:pt x="54119" y="1091116"/>
                            <a:pt x="60084" y="1095262"/>
                            <a:pt x="70298" y="1092725"/>
                          </a:cubicBezTo>
                          <a:cubicBezTo>
                            <a:pt x="74847" y="1088688"/>
                            <a:pt x="78280" y="1088751"/>
                            <a:pt x="81443" y="1086724"/>
                          </a:cubicBezTo>
                          <a:cubicBezTo>
                            <a:pt x="84112" y="1079850"/>
                            <a:pt x="90417" y="1075936"/>
                            <a:pt x="91730" y="1069578"/>
                          </a:cubicBezTo>
                          <a:cubicBezTo>
                            <a:pt x="96801" y="1068169"/>
                            <a:pt x="101120" y="1070183"/>
                            <a:pt x="104590" y="1069578"/>
                          </a:cubicBezTo>
                          <a:cubicBezTo>
                            <a:pt x="105009" y="1066389"/>
                            <a:pt x="105200" y="1063520"/>
                            <a:pt x="105447" y="1060147"/>
                          </a:cubicBezTo>
                          <a:cubicBezTo>
                            <a:pt x="107048" y="1054010"/>
                            <a:pt x="111931" y="1050816"/>
                            <a:pt x="114020" y="1043859"/>
                          </a:cubicBezTo>
                          <a:cubicBezTo>
                            <a:pt x="118068" y="1045830"/>
                            <a:pt x="121451" y="1050467"/>
                            <a:pt x="125165" y="1052432"/>
                          </a:cubicBezTo>
                          <a:cubicBezTo>
                            <a:pt x="129185" y="1055434"/>
                            <a:pt x="129376" y="1059032"/>
                            <a:pt x="132023" y="1061005"/>
                          </a:cubicBezTo>
                          <a:cubicBezTo>
                            <a:pt x="135619" y="1059826"/>
                            <a:pt x="144515" y="1058990"/>
                            <a:pt x="149169" y="1057576"/>
                          </a:cubicBezTo>
                          <a:cubicBezTo>
                            <a:pt x="149718" y="1050338"/>
                            <a:pt x="149271" y="1042532"/>
                            <a:pt x="150026" y="1035286"/>
                          </a:cubicBezTo>
                          <a:cubicBezTo>
                            <a:pt x="154244" y="1029655"/>
                            <a:pt x="157063" y="1029452"/>
                            <a:pt x="162028" y="1024141"/>
                          </a:cubicBezTo>
                          <a:cubicBezTo>
                            <a:pt x="167477" y="1012313"/>
                            <a:pt x="173819" y="1006058"/>
                            <a:pt x="178317" y="997565"/>
                          </a:cubicBezTo>
                          <a:cubicBezTo>
                            <a:pt x="182225" y="990304"/>
                            <a:pt x="201919" y="985129"/>
                            <a:pt x="208322" y="977847"/>
                          </a:cubicBezTo>
                          <a:cubicBezTo>
                            <a:pt x="208285" y="974289"/>
                            <a:pt x="210002" y="972769"/>
                            <a:pt x="210894" y="968417"/>
                          </a:cubicBezTo>
                          <a:cubicBezTo>
                            <a:pt x="208467" y="966278"/>
                            <a:pt x="207542" y="962106"/>
                            <a:pt x="202321" y="957272"/>
                          </a:cubicBezTo>
                          <a:cubicBezTo>
                            <a:pt x="190515" y="946388"/>
                            <a:pt x="190516" y="931222"/>
                            <a:pt x="181746" y="924695"/>
                          </a:cubicBezTo>
                          <a:cubicBezTo>
                            <a:pt x="173148" y="919245"/>
                            <a:pt x="167656" y="902397"/>
                            <a:pt x="152598" y="889546"/>
                          </a:cubicBezTo>
                          <a:cubicBezTo>
                            <a:pt x="156609" y="876376"/>
                            <a:pt x="161907" y="870445"/>
                            <a:pt x="162028" y="860398"/>
                          </a:cubicBezTo>
                          <a:cubicBezTo>
                            <a:pt x="160617" y="854999"/>
                            <a:pt x="160802" y="851058"/>
                            <a:pt x="160314" y="848395"/>
                          </a:cubicBezTo>
                          <a:cubicBezTo>
                            <a:pt x="166682" y="847067"/>
                            <a:pt x="176954" y="850076"/>
                            <a:pt x="182603" y="850110"/>
                          </a:cubicBezTo>
                          <a:cubicBezTo>
                            <a:pt x="184656" y="848862"/>
                            <a:pt x="188110" y="847455"/>
                            <a:pt x="189462" y="846681"/>
                          </a:cubicBezTo>
                          <a:cubicBezTo>
                            <a:pt x="190632" y="841443"/>
                            <a:pt x="194345" y="838982"/>
                            <a:pt x="194606" y="835536"/>
                          </a:cubicBezTo>
                          <a:cubicBezTo>
                            <a:pt x="196543" y="834848"/>
                            <a:pt x="198596" y="836131"/>
                            <a:pt x="202321" y="835536"/>
                          </a:cubicBezTo>
                          <a:cubicBezTo>
                            <a:pt x="210719" y="843366"/>
                            <a:pt x="216553" y="850023"/>
                            <a:pt x="227183" y="860398"/>
                          </a:cubicBezTo>
                          <a:cubicBezTo>
                            <a:pt x="229297" y="859959"/>
                            <a:pt x="232088" y="860877"/>
                            <a:pt x="235756" y="860398"/>
                          </a:cubicBezTo>
                          <a:cubicBezTo>
                            <a:pt x="238839" y="862862"/>
                            <a:pt x="240225" y="864748"/>
                            <a:pt x="243471" y="867256"/>
                          </a:cubicBezTo>
                          <a:cubicBezTo>
                            <a:pt x="243392" y="871342"/>
                            <a:pt x="242335" y="874752"/>
                            <a:pt x="242614" y="878401"/>
                          </a:cubicBezTo>
                          <a:cubicBezTo>
                            <a:pt x="258355" y="883077"/>
                            <a:pt x="269029" y="894147"/>
                            <a:pt x="279478" y="893832"/>
                          </a:cubicBezTo>
                          <a:cubicBezTo>
                            <a:pt x="280985" y="895748"/>
                            <a:pt x="284115" y="900506"/>
                            <a:pt x="286336" y="903262"/>
                          </a:cubicBezTo>
                          <a:cubicBezTo>
                            <a:pt x="291844" y="899667"/>
                            <a:pt x="299710" y="897966"/>
                            <a:pt x="303482" y="894689"/>
                          </a:cubicBezTo>
                          <a:cubicBezTo>
                            <a:pt x="305484" y="895034"/>
                            <a:pt x="307449" y="896146"/>
                            <a:pt x="311198" y="896404"/>
                          </a:cubicBezTo>
                          <a:cubicBezTo>
                            <a:pt x="314946" y="894796"/>
                            <a:pt x="318731" y="896089"/>
                            <a:pt x="321485" y="894689"/>
                          </a:cubicBezTo>
                          <a:cubicBezTo>
                            <a:pt x="326597" y="888154"/>
                            <a:pt x="331740" y="889179"/>
                            <a:pt x="336917" y="882687"/>
                          </a:cubicBezTo>
                          <a:cubicBezTo>
                            <a:pt x="338528" y="882547"/>
                            <a:pt x="341913" y="883227"/>
                            <a:pt x="343775" y="882687"/>
                          </a:cubicBezTo>
                          <a:cubicBezTo>
                            <a:pt x="345991" y="891929"/>
                            <a:pt x="344426" y="896393"/>
                            <a:pt x="347204" y="904977"/>
                          </a:cubicBezTo>
                          <a:cubicBezTo>
                            <a:pt x="363581" y="910155"/>
                            <a:pt x="376383" y="920030"/>
                            <a:pt x="388354" y="921266"/>
                          </a:cubicBezTo>
                          <a:cubicBezTo>
                            <a:pt x="398319" y="911433"/>
                            <a:pt x="416459" y="909311"/>
                            <a:pt x="423503" y="904120"/>
                          </a:cubicBezTo>
                          <a:cubicBezTo>
                            <a:pt x="428680" y="884585"/>
                            <a:pt x="442898" y="875824"/>
                            <a:pt x="454366" y="852682"/>
                          </a:cubicBezTo>
                          <a:cubicBezTo>
                            <a:pt x="453866" y="842168"/>
                            <a:pt x="460194" y="836811"/>
                            <a:pt x="460449" y="820243"/>
                          </a:cubicBezTo>
                          <a:cubicBezTo>
                            <a:pt x="459996" y="820459"/>
                            <a:pt x="459330" y="820335"/>
                            <a:pt x="458693" y="820390"/>
                          </a:cubicBezTo>
                          <a:cubicBezTo>
                            <a:pt x="450449" y="809135"/>
                            <a:pt x="443153" y="785735"/>
                            <a:pt x="435179" y="777281"/>
                          </a:cubicBezTo>
                          <a:cubicBezTo>
                            <a:pt x="437967" y="771192"/>
                            <a:pt x="445071" y="763819"/>
                            <a:pt x="446936" y="757685"/>
                          </a:cubicBezTo>
                          <a:cubicBezTo>
                            <a:pt x="446064" y="753303"/>
                            <a:pt x="447919" y="750935"/>
                            <a:pt x="446936" y="745928"/>
                          </a:cubicBezTo>
                          <a:cubicBezTo>
                            <a:pt x="442777" y="743414"/>
                            <a:pt x="441686" y="739477"/>
                            <a:pt x="437792" y="736784"/>
                          </a:cubicBezTo>
                          <a:cubicBezTo>
                            <a:pt x="430697" y="723913"/>
                            <a:pt x="432890" y="709366"/>
                            <a:pt x="427341" y="700206"/>
                          </a:cubicBezTo>
                          <a:cubicBezTo>
                            <a:pt x="430527" y="693333"/>
                            <a:pt x="435975" y="690999"/>
                            <a:pt x="436486" y="687142"/>
                          </a:cubicBezTo>
                          <a:cubicBezTo>
                            <a:pt x="435663" y="683247"/>
                            <a:pt x="437409" y="681943"/>
                            <a:pt x="436486" y="679304"/>
                          </a:cubicBezTo>
                          <a:cubicBezTo>
                            <a:pt x="449061" y="673844"/>
                            <a:pt x="443422" y="673249"/>
                            <a:pt x="449549" y="672772"/>
                          </a:cubicBezTo>
                          <a:cubicBezTo>
                            <a:pt x="456100" y="665092"/>
                            <a:pt x="468908" y="662789"/>
                            <a:pt x="473064" y="658403"/>
                          </a:cubicBezTo>
                          <a:cubicBezTo>
                            <a:pt x="475690" y="658793"/>
                            <a:pt x="478182" y="660927"/>
                            <a:pt x="480902" y="661015"/>
                          </a:cubicBezTo>
                          <a:cubicBezTo>
                            <a:pt x="490305" y="651704"/>
                            <a:pt x="494093" y="650610"/>
                            <a:pt x="505722" y="640114"/>
                          </a:cubicBezTo>
                          <a:cubicBezTo>
                            <a:pt x="506230" y="627677"/>
                            <a:pt x="520003" y="595208"/>
                            <a:pt x="522705" y="582634"/>
                          </a:cubicBezTo>
                          <a:cubicBezTo>
                            <a:pt x="509422" y="556434"/>
                            <a:pt x="522972" y="509468"/>
                            <a:pt x="518786" y="474207"/>
                          </a:cubicBezTo>
                          <a:cubicBezTo>
                            <a:pt x="524489" y="467553"/>
                            <a:pt x="531983" y="462157"/>
                            <a:pt x="535769" y="458530"/>
                          </a:cubicBezTo>
                          <a:cubicBezTo>
                            <a:pt x="536498" y="453874"/>
                            <a:pt x="539011" y="449272"/>
                            <a:pt x="539687" y="442854"/>
                          </a:cubicBezTo>
                          <a:cubicBezTo>
                            <a:pt x="541056" y="436306"/>
                            <a:pt x="546915" y="428077"/>
                            <a:pt x="547526" y="421952"/>
                          </a:cubicBezTo>
                          <a:cubicBezTo>
                            <a:pt x="546138" y="405091"/>
                            <a:pt x="552882" y="394167"/>
                            <a:pt x="554057" y="384068"/>
                          </a:cubicBezTo>
                          <a:cubicBezTo>
                            <a:pt x="555579" y="365919"/>
                            <a:pt x="562982" y="356193"/>
                            <a:pt x="560589" y="337039"/>
                          </a:cubicBezTo>
                          <a:cubicBezTo>
                            <a:pt x="551711" y="310399"/>
                            <a:pt x="552651" y="256259"/>
                            <a:pt x="539687" y="227305"/>
                          </a:cubicBezTo>
                          <a:cubicBezTo>
                            <a:pt x="522124" y="208540"/>
                            <a:pt x="511382" y="157189"/>
                            <a:pt x="499191" y="135860"/>
                          </a:cubicBezTo>
                          <a:cubicBezTo>
                            <a:pt x="497976" y="129415"/>
                            <a:pt x="499057" y="121327"/>
                            <a:pt x="497884" y="112346"/>
                          </a:cubicBezTo>
                          <a:cubicBezTo>
                            <a:pt x="500764" y="104227"/>
                            <a:pt x="507656" y="99763"/>
                            <a:pt x="509642" y="94057"/>
                          </a:cubicBezTo>
                          <a:cubicBezTo>
                            <a:pt x="508957" y="92485"/>
                            <a:pt x="509931" y="89543"/>
                            <a:pt x="509642" y="87525"/>
                          </a:cubicBezTo>
                          <a:cubicBezTo>
                            <a:pt x="510966" y="82640"/>
                            <a:pt x="517250" y="74725"/>
                            <a:pt x="517480" y="69236"/>
                          </a:cubicBezTo>
                          <a:cubicBezTo>
                            <a:pt x="514671" y="61905"/>
                            <a:pt x="513978" y="56996"/>
                            <a:pt x="512254" y="53560"/>
                          </a:cubicBezTo>
                          <a:cubicBezTo>
                            <a:pt x="513157" y="46791"/>
                            <a:pt x="515051" y="38895"/>
                            <a:pt x="513560" y="32658"/>
                          </a:cubicBezTo>
                          <a:cubicBezTo>
                            <a:pt x="523754" y="38809"/>
                            <a:pt x="527316" y="44516"/>
                            <a:pt x="535769" y="49641"/>
                          </a:cubicBezTo>
                          <a:cubicBezTo>
                            <a:pt x="540898" y="50612"/>
                            <a:pt x="543540" y="53465"/>
                            <a:pt x="547526" y="53560"/>
                          </a:cubicBezTo>
                          <a:cubicBezTo>
                            <a:pt x="552774" y="51118"/>
                            <a:pt x="568166" y="47152"/>
                            <a:pt x="572346" y="43109"/>
                          </a:cubicBezTo>
                          <a:cubicBezTo>
                            <a:pt x="573414" y="40494"/>
                            <a:pt x="578491" y="34946"/>
                            <a:pt x="578878" y="31352"/>
                          </a:cubicBezTo>
                          <a:cubicBezTo>
                            <a:pt x="578903" y="25003"/>
                            <a:pt x="584519" y="17817"/>
                            <a:pt x="584104" y="7838"/>
                          </a:cubicBezTo>
                          <a:cubicBezTo>
                            <a:pt x="588534" y="4912"/>
                            <a:pt x="594326" y="3709"/>
                            <a:pt x="599780" y="0"/>
                          </a:cubicBezTo>
                          <a:close/>
                        </a:path>
                        <a:path w="1667440" h="1573668" stroke="0" extrusionOk="0">
                          <a:moveTo>
                            <a:pt x="599780" y="0"/>
                          </a:moveTo>
                          <a:cubicBezTo>
                            <a:pt x="605234" y="7589"/>
                            <a:pt x="606367" y="15167"/>
                            <a:pt x="610231" y="19595"/>
                          </a:cubicBezTo>
                          <a:cubicBezTo>
                            <a:pt x="618381" y="23929"/>
                            <a:pt x="617832" y="27853"/>
                            <a:pt x="624601" y="31352"/>
                          </a:cubicBezTo>
                          <a:cubicBezTo>
                            <a:pt x="627917" y="39957"/>
                            <a:pt x="625357" y="43940"/>
                            <a:pt x="631132" y="54866"/>
                          </a:cubicBezTo>
                          <a:cubicBezTo>
                            <a:pt x="641157" y="58691"/>
                            <a:pt x="647945" y="64635"/>
                            <a:pt x="663791" y="71849"/>
                          </a:cubicBezTo>
                          <a:cubicBezTo>
                            <a:pt x="703594" y="120622"/>
                            <a:pt x="709614" y="137801"/>
                            <a:pt x="748704" y="185502"/>
                          </a:cubicBezTo>
                          <a:cubicBezTo>
                            <a:pt x="751223" y="186121"/>
                            <a:pt x="753995" y="190326"/>
                            <a:pt x="756543" y="192034"/>
                          </a:cubicBezTo>
                          <a:cubicBezTo>
                            <a:pt x="760458" y="199639"/>
                            <a:pt x="760697" y="208071"/>
                            <a:pt x="768300" y="218161"/>
                          </a:cubicBezTo>
                          <a:cubicBezTo>
                            <a:pt x="770731" y="220166"/>
                            <a:pt x="770723" y="222092"/>
                            <a:pt x="773525" y="224693"/>
                          </a:cubicBezTo>
                          <a:cubicBezTo>
                            <a:pt x="775947" y="229252"/>
                            <a:pt x="773824" y="233568"/>
                            <a:pt x="777444" y="241675"/>
                          </a:cubicBezTo>
                          <a:cubicBezTo>
                            <a:pt x="783476" y="244653"/>
                            <a:pt x="789315" y="250976"/>
                            <a:pt x="795733" y="254739"/>
                          </a:cubicBezTo>
                          <a:cubicBezTo>
                            <a:pt x="799140" y="258386"/>
                            <a:pt x="799290" y="265614"/>
                            <a:pt x="803571" y="270415"/>
                          </a:cubicBezTo>
                          <a:cubicBezTo>
                            <a:pt x="814664" y="287428"/>
                            <a:pt x="815202" y="300331"/>
                            <a:pt x="831005" y="320057"/>
                          </a:cubicBezTo>
                          <a:cubicBezTo>
                            <a:pt x="846737" y="327646"/>
                            <a:pt x="855256" y="340789"/>
                            <a:pt x="870195" y="350103"/>
                          </a:cubicBezTo>
                          <a:cubicBezTo>
                            <a:pt x="878052" y="361622"/>
                            <a:pt x="883316" y="376092"/>
                            <a:pt x="893710" y="385374"/>
                          </a:cubicBezTo>
                          <a:cubicBezTo>
                            <a:pt x="923891" y="390439"/>
                            <a:pt x="962082" y="437336"/>
                            <a:pt x="986461" y="453305"/>
                          </a:cubicBezTo>
                          <a:cubicBezTo>
                            <a:pt x="991182" y="458182"/>
                            <a:pt x="991907" y="468667"/>
                            <a:pt x="995606" y="471594"/>
                          </a:cubicBezTo>
                          <a:cubicBezTo>
                            <a:pt x="1030204" y="489205"/>
                            <a:pt x="1041951" y="498046"/>
                            <a:pt x="1076600" y="517316"/>
                          </a:cubicBezTo>
                          <a:cubicBezTo>
                            <a:pt x="1152855" y="519596"/>
                            <a:pt x="1169681" y="553193"/>
                            <a:pt x="1238588" y="556507"/>
                          </a:cubicBezTo>
                          <a:cubicBezTo>
                            <a:pt x="1241199" y="568954"/>
                            <a:pt x="1237455" y="576549"/>
                            <a:pt x="1241201" y="582634"/>
                          </a:cubicBezTo>
                          <a:cubicBezTo>
                            <a:pt x="1244366" y="584228"/>
                            <a:pt x="1246122" y="587094"/>
                            <a:pt x="1251651" y="590472"/>
                          </a:cubicBezTo>
                          <a:cubicBezTo>
                            <a:pt x="1255483" y="597978"/>
                            <a:pt x="1255303" y="601032"/>
                            <a:pt x="1259490" y="607455"/>
                          </a:cubicBezTo>
                          <a:cubicBezTo>
                            <a:pt x="1294860" y="616353"/>
                            <a:pt x="1301872" y="624973"/>
                            <a:pt x="1344402" y="630969"/>
                          </a:cubicBezTo>
                          <a:cubicBezTo>
                            <a:pt x="1362925" y="627857"/>
                            <a:pt x="1379871" y="625744"/>
                            <a:pt x="1394044" y="623131"/>
                          </a:cubicBezTo>
                          <a:cubicBezTo>
                            <a:pt x="1404696" y="604276"/>
                            <a:pt x="1415959" y="596724"/>
                            <a:pt x="1422784" y="582634"/>
                          </a:cubicBezTo>
                          <a:cubicBezTo>
                            <a:pt x="1432451" y="574310"/>
                            <a:pt x="1438843" y="571711"/>
                            <a:pt x="1447605" y="565651"/>
                          </a:cubicBezTo>
                          <a:cubicBezTo>
                            <a:pt x="1448545" y="561666"/>
                            <a:pt x="1449647" y="560437"/>
                            <a:pt x="1450217" y="557813"/>
                          </a:cubicBezTo>
                          <a:cubicBezTo>
                            <a:pt x="1470189" y="539232"/>
                            <a:pt x="1480999" y="537910"/>
                            <a:pt x="1493327" y="519929"/>
                          </a:cubicBezTo>
                          <a:cubicBezTo>
                            <a:pt x="1493996" y="513289"/>
                            <a:pt x="1500543" y="507348"/>
                            <a:pt x="1503778" y="496414"/>
                          </a:cubicBezTo>
                          <a:cubicBezTo>
                            <a:pt x="1509419" y="485632"/>
                            <a:pt x="1521662" y="477039"/>
                            <a:pt x="1532518" y="459836"/>
                          </a:cubicBezTo>
                          <a:cubicBezTo>
                            <a:pt x="1533993" y="460520"/>
                            <a:pt x="1535980" y="461941"/>
                            <a:pt x="1537743" y="462449"/>
                          </a:cubicBezTo>
                          <a:cubicBezTo>
                            <a:pt x="1541715" y="475405"/>
                            <a:pt x="1538057" y="479214"/>
                            <a:pt x="1541662" y="492495"/>
                          </a:cubicBezTo>
                          <a:cubicBezTo>
                            <a:pt x="1539535" y="500265"/>
                            <a:pt x="1534869" y="503915"/>
                            <a:pt x="1533824" y="509478"/>
                          </a:cubicBezTo>
                          <a:cubicBezTo>
                            <a:pt x="1535067" y="514753"/>
                            <a:pt x="1531509" y="524562"/>
                            <a:pt x="1531211" y="531686"/>
                          </a:cubicBezTo>
                          <a:cubicBezTo>
                            <a:pt x="1529796" y="536150"/>
                            <a:pt x="1521249" y="540440"/>
                            <a:pt x="1519454" y="546056"/>
                          </a:cubicBezTo>
                          <a:cubicBezTo>
                            <a:pt x="1516938" y="555646"/>
                            <a:pt x="1508579" y="560080"/>
                            <a:pt x="1505084" y="574796"/>
                          </a:cubicBezTo>
                          <a:cubicBezTo>
                            <a:pt x="1496066" y="593813"/>
                            <a:pt x="1478625" y="600435"/>
                            <a:pt x="1468506" y="624437"/>
                          </a:cubicBezTo>
                          <a:cubicBezTo>
                            <a:pt x="1471074" y="632736"/>
                            <a:pt x="1467423" y="637712"/>
                            <a:pt x="1468506" y="646645"/>
                          </a:cubicBezTo>
                          <a:cubicBezTo>
                            <a:pt x="1467605" y="653777"/>
                            <a:pt x="1464607" y="657034"/>
                            <a:pt x="1461974" y="667547"/>
                          </a:cubicBezTo>
                          <a:cubicBezTo>
                            <a:pt x="1470356" y="689641"/>
                            <a:pt x="1471971" y="715293"/>
                            <a:pt x="1481056" y="728369"/>
                          </a:cubicBezTo>
                          <a:cubicBezTo>
                            <a:pt x="1487805" y="731705"/>
                            <a:pt x="1489300" y="735755"/>
                            <a:pt x="1496838" y="738662"/>
                          </a:cubicBezTo>
                          <a:cubicBezTo>
                            <a:pt x="1497115" y="742240"/>
                            <a:pt x="1496000" y="747143"/>
                            <a:pt x="1496838" y="749806"/>
                          </a:cubicBezTo>
                          <a:cubicBezTo>
                            <a:pt x="1500654" y="753196"/>
                            <a:pt x="1502683" y="756427"/>
                            <a:pt x="1505411" y="759237"/>
                          </a:cubicBezTo>
                          <a:cubicBezTo>
                            <a:pt x="1505083" y="767339"/>
                            <a:pt x="1505640" y="774483"/>
                            <a:pt x="1506268" y="784956"/>
                          </a:cubicBezTo>
                          <a:cubicBezTo>
                            <a:pt x="1513703" y="791754"/>
                            <a:pt x="1512642" y="796725"/>
                            <a:pt x="1519127" y="804673"/>
                          </a:cubicBezTo>
                          <a:cubicBezTo>
                            <a:pt x="1527384" y="815653"/>
                            <a:pt x="1525168" y="829460"/>
                            <a:pt x="1535416" y="845824"/>
                          </a:cubicBezTo>
                          <a:cubicBezTo>
                            <a:pt x="1539566" y="849479"/>
                            <a:pt x="1542549" y="854806"/>
                            <a:pt x="1549133" y="858683"/>
                          </a:cubicBezTo>
                          <a:cubicBezTo>
                            <a:pt x="1551884" y="862614"/>
                            <a:pt x="1552409" y="865101"/>
                            <a:pt x="1554276" y="867256"/>
                          </a:cubicBezTo>
                          <a:cubicBezTo>
                            <a:pt x="1560156" y="868313"/>
                            <a:pt x="1571225" y="874738"/>
                            <a:pt x="1578281" y="874114"/>
                          </a:cubicBezTo>
                          <a:cubicBezTo>
                            <a:pt x="1579454" y="869928"/>
                            <a:pt x="1587575" y="862602"/>
                            <a:pt x="1588568" y="856968"/>
                          </a:cubicBezTo>
                          <a:cubicBezTo>
                            <a:pt x="1594243" y="852769"/>
                            <a:pt x="1597796" y="854717"/>
                            <a:pt x="1603142" y="850967"/>
                          </a:cubicBezTo>
                          <a:cubicBezTo>
                            <a:pt x="1604352" y="847673"/>
                            <a:pt x="1606127" y="847252"/>
                            <a:pt x="1607429" y="843252"/>
                          </a:cubicBezTo>
                          <a:cubicBezTo>
                            <a:pt x="1611339" y="840717"/>
                            <a:pt x="1615663" y="840006"/>
                            <a:pt x="1618574" y="836393"/>
                          </a:cubicBezTo>
                          <a:cubicBezTo>
                            <a:pt x="1621523" y="831294"/>
                            <a:pt x="1624554" y="830807"/>
                            <a:pt x="1627147" y="826106"/>
                          </a:cubicBezTo>
                          <a:cubicBezTo>
                            <a:pt x="1632228" y="827069"/>
                            <a:pt x="1639111" y="831167"/>
                            <a:pt x="1645150" y="831250"/>
                          </a:cubicBezTo>
                          <a:cubicBezTo>
                            <a:pt x="1647799" y="827909"/>
                            <a:pt x="1650776" y="826654"/>
                            <a:pt x="1652866" y="823534"/>
                          </a:cubicBezTo>
                          <a:cubicBezTo>
                            <a:pt x="1658063" y="824010"/>
                            <a:pt x="1663060" y="826416"/>
                            <a:pt x="1667440" y="826963"/>
                          </a:cubicBezTo>
                          <a:cubicBezTo>
                            <a:pt x="1666261" y="830183"/>
                            <a:pt x="1664792" y="831311"/>
                            <a:pt x="1664010" y="834679"/>
                          </a:cubicBezTo>
                          <a:cubicBezTo>
                            <a:pt x="1659417" y="840246"/>
                            <a:pt x="1656324" y="840418"/>
                            <a:pt x="1652008" y="845824"/>
                          </a:cubicBezTo>
                          <a:cubicBezTo>
                            <a:pt x="1649336" y="846772"/>
                            <a:pt x="1648336" y="845902"/>
                            <a:pt x="1645150" y="847538"/>
                          </a:cubicBezTo>
                          <a:cubicBezTo>
                            <a:pt x="1638032" y="853075"/>
                            <a:pt x="1631436" y="853141"/>
                            <a:pt x="1628861" y="856968"/>
                          </a:cubicBezTo>
                          <a:cubicBezTo>
                            <a:pt x="1626803" y="855896"/>
                            <a:pt x="1625449" y="853573"/>
                            <a:pt x="1623717" y="852682"/>
                          </a:cubicBezTo>
                          <a:cubicBezTo>
                            <a:pt x="1621902" y="853603"/>
                            <a:pt x="1619774" y="853228"/>
                            <a:pt x="1617717" y="853539"/>
                          </a:cubicBezTo>
                          <a:cubicBezTo>
                            <a:pt x="1616048" y="858538"/>
                            <a:pt x="1607329" y="862184"/>
                            <a:pt x="1604857" y="868113"/>
                          </a:cubicBezTo>
                          <a:cubicBezTo>
                            <a:pt x="1601662" y="875097"/>
                            <a:pt x="1598041" y="877638"/>
                            <a:pt x="1596284" y="883545"/>
                          </a:cubicBezTo>
                          <a:cubicBezTo>
                            <a:pt x="1596917" y="886939"/>
                            <a:pt x="1596178" y="891768"/>
                            <a:pt x="1596284" y="896404"/>
                          </a:cubicBezTo>
                          <a:cubicBezTo>
                            <a:pt x="1594826" y="897940"/>
                            <a:pt x="1592465" y="898835"/>
                            <a:pt x="1590283" y="901548"/>
                          </a:cubicBezTo>
                          <a:cubicBezTo>
                            <a:pt x="1586481" y="904814"/>
                            <a:pt x="1584313" y="905304"/>
                            <a:pt x="1581710" y="907549"/>
                          </a:cubicBezTo>
                          <a:cubicBezTo>
                            <a:pt x="1572367" y="906675"/>
                            <a:pt x="1571111" y="903433"/>
                            <a:pt x="1560278" y="902405"/>
                          </a:cubicBezTo>
                          <a:cubicBezTo>
                            <a:pt x="1548571" y="907367"/>
                            <a:pt x="1540136" y="905973"/>
                            <a:pt x="1528558" y="908406"/>
                          </a:cubicBezTo>
                          <a:cubicBezTo>
                            <a:pt x="1524026" y="910671"/>
                            <a:pt x="1522019" y="909352"/>
                            <a:pt x="1515698" y="910978"/>
                          </a:cubicBezTo>
                          <a:cubicBezTo>
                            <a:pt x="1512371" y="914210"/>
                            <a:pt x="1504885" y="919479"/>
                            <a:pt x="1500267" y="924695"/>
                          </a:cubicBezTo>
                          <a:cubicBezTo>
                            <a:pt x="1498258" y="925632"/>
                            <a:pt x="1496805" y="924990"/>
                            <a:pt x="1495123" y="925552"/>
                          </a:cubicBezTo>
                          <a:cubicBezTo>
                            <a:pt x="1492998" y="923780"/>
                            <a:pt x="1489808" y="917662"/>
                            <a:pt x="1487408" y="916122"/>
                          </a:cubicBezTo>
                          <a:cubicBezTo>
                            <a:pt x="1481873" y="921305"/>
                            <a:pt x="1476472" y="920977"/>
                            <a:pt x="1472833" y="925552"/>
                          </a:cubicBezTo>
                          <a:cubicBezTo>
                            <a:pt x="1473601" y="929397"/>
                            <a:pt x="1471437" y="934144"/>
                            <a:pt x="1472833" y="941841"/>
                          </a:cubicBezTo>
                          <a:cubicBezTo>
                            <a:pt x="1471529" y="944277"/>
                            <a:pt x="1467962" y="945833"/>
                            <a:pt x="1465975" y="947842"/>
                          </a:cubicBezTo>
                          <a:cubicBezTo>
                            <a:pt x="1466088" y="950275"/>
                            <a:pt x="1464955" y="953609"/>
                            <a:pt x="1465118" y="955557"/>
                          </a:cubicBezTo>
                          <a:cubicBezTo>
                            <a:pt x="1461933" y="958130"/>
                            <a:pt x="1456709" y="960530"/>
                            <a:pt x="1451401" y="964130"/>
                          </a:cubicBezTo>
                          <a:cubicBezTo>
                            <a:pt x="1450855" y="969052"/>
                            <a:pt x="1449582" y="970270"/>
                            <a:pt x="1448829" y="974418"/>
                          </a:cubicBezTo>
                          <a:cubicBezTo>
                            <a:pt x="1446241" y="978176"/>
                            <a:pt x="1439751" y="977519"/>
                            <a:pt x="1432541" y="982991"/>
                          </a:cubicBezTo>
                          <a:cubicBezTo>
                            <a:pt x="1424797" y="981843"/>
                            <a:pt x="1416494" y="976813"/>
                            <a:pt x="1405964" y="976133"/>
                          </a:cubicBezTo>
                          <a:cubicBezTo>
                            <a:pt x="1402165" y="972162"/>
                            <a:pt x="1401523" y="968514"/>
                            <a:pt x="1397391" y="963273"/>
                          </a:cubicBezTo>
                          <a:cubicBezTo>
                            <a:pt x="1397597" y="960037"/>
                            <a:pt x="1399313" y="957663"/>
                            <a:pt x="1399106" y="954700"/>
                          </a:cubicBezTo>
                          <a:cubicBezTo>
                            <a:pt x="1394765" y="955044"/>
                            <a:pt x="1389550" y="951738"/>
                            <a:pt x="1385389" y="952128"/>
                          </a:cubicBezTo>
                          <a:cubicBezTo>
                            <a:pt x="1381366" y="955979"/>
                            <a:pt x="1379958" y="956802"/>
                            <a:pt x="1376816" y="959844"/>
                          </a:cubicBezTo>
                          <a:cubicBezTo>
                            <a:pt x="1373856" y="973360"/>
                            <a:pt x="1369376" y="972754"/>
                            <a:pt x="1366529" y="986420"/>
                          </a:cubicBezTo>
                          <a:cubicBezTo>
                            <a:pt x="1377750" y="991453"/>
                            <a:pt x="1376951" y="995077"/>
                            <a:pt x="1387104" y="1000137"/>
                          </a:cubicBezTo>
                          <a:cubicBezTo>
                            <a:pt x="1369987" y="999696"/>
                            <a:pt x="1367660" y="994791"/>
                            <a:pt x="1350240" y="995850"/>
                          </a:cubicBezTo>
                          <a:cubicBezTo>
                            <a:pt x="1340315" y="996342"/>
                            <a:pt x="1335590" y="992446"/>
                            <a:pt x="1321092" y="990707"/>
                          </a:cubicBezTo>
                          <a:cubicBezTo>
                            <a:pt x="1310433" y="996924"/>
                            <a:pt x="1305250" y="995673"/>
                            <a:pt x="1297945" y="998422"/>
                          </a:cubicBezTo>
                          <a:cubicBezTo>
                            <a:pt x="1284694" y="997056"/>
                            <a:pt x="1279285" y="991075"/>
                            <a:pt x="1270512" y="988135"/>
                          </a:cubicBezTo>
                          <a:cubicBezTo>
                            <a:pt x="1270214" y="986286"/>
                            <a:pt x="1270823" y="982147"/>
                            <a:pt x="1270512" y="980419"/>
                          </a:cubicBezTo>
                          <a:cubicBezTo>
                            <a:pt x="1263861" y="979093"/>
                            <a:pt x="1261332" y="973995"/>
                            <a:pt x="1254223" y="972703"/>
                          </a:cubicBezTo>
                          <a:cubicBezTo>
                            <a:pt x="1241462" y="976038"/>
                            <a:pt x="1230325" y="975964"/>
                            <a:pt x="1208787" y="980419"/>
                          </a:cubicBezTo>
                          <a:cubicBezTo>
                            <a:pt x="1165027" y="1013096"/>
                            <a:pt x="1137975" y="1024381"/>
                            <a:pt x="1119625" y="1046249"/>
                          </a:cubicBezTo>
                          <a:cubicBezTo>
                            <a:pt x="1119611" y="1046301"/>
                            <a:pt x="1119637" y="1046365"/>
                            <a:pt x="1119628" y="1046431"/>
                          </a:cubicBezTo>
                          <a:cubicBezTo>
                            <a:pt x="1107554" y="1065369"/>
                            <a:pt x="1075983" y="1078420"/>
                            <a:pt x="1053616" y="1106441"/>
                          </a:cubicBezTo>
                          <a:cubicBezTo>
                            <a:pt x="1039477" y="1148618"/>
                            <a:pt x="1016504" y="1161343"/>
                            <a:pt x="988461" y="1211889"/>
                          </a:cubicBezTo>
                          <a:cubicBezTo>
                            <a:pt x="988461" y="1225615"/>
                            <a:pt x="976366" y="1241588"/>
                            <a:pt x="978174" y="1262469"/>
                          </a:cubicBezTo>
                          <a:cubicBezTo>
                            <a:pt x="982164" y="1271346"/>
                            <a:pt x="982015" y="1277207"/>
                            <a:pt x="983318" y="1282187"/>
                          </a:cubicBezTo>
                          <a:cubicBezTo>
                            <a:pt x="985800" y="1307673"/>
                            <a:pt x="974127" y="1317235"/>
                            <a:pt x="977317" y="1337054"/>
                          </a:cubicBezTo>
                          <a:cubicBezTo>
                            <a:pt x="971862" y="1343979"/>
                            <a:pt x="966697" y="1345935"/>
                            <a:pt x="960171" y="1355914"/>
                          </a:cubicBezTo>
                          <a:cubicBezTo>
                            <a:pt x="960222" y="1364742"/>
                            <a:pt x="961202" y="1373386"/>
                            <a:pt x="961028" y="1381633"/>
                          </a:cubicBezTo>
                          <a:cubicBezTo>
                            <a:pt x="956719" y="1376233"/>
                            <a:pt x="953113" y="1368449"/>
                            <a:pt x="949026" y="1365345"/>
                          </a:cubicBezTo>
                          <a:cubicBezTo>
                            <a:pt x="944268" y="1362672"/>
                            <a:pt x="942203" y="1358386"/>
                            <a:pt x="939596" y="1357629"/>
                          </a:cubicBezTo>
                          <a:cubicBezTo>
                            <a:pt x="937924" y="1353861"/>
                            <a:pt x="935267" y="1346361"/>
                            <a:pt x="931880" y="1339626"/>
                          </a:cubicBezTo>
                          <a:cubicBezTo>
                            <a:pt x="916172" y="1334356"/>
                            <a:pt x="912232" y="1321364"/>
                            <a:pt x="892444" y="1314764"/>
                          </a:cubicBezTo>
                          <a:cubicBezTo>
                            <a:pt x="889594" y="1311396"/>
                            <a:pt x="889227" y="1307763"/>
                            <a:pt x="885586" y="1301905"/>
                          </a:cubicBezTo>
                          <a:cubicBezTo>
                            <a:pt x="875292" y="1301750"/>
                            <a:pt x="854603" y="1294584"/>
                            <a:pt x="840149" y="1294189"/>
                          </a:cubicBezTo>
                          <a:cubicBezTo>
                            <a:pt x="833595" y="1290279"/>
                            <a:pt x="829626" y="1284878"/>
                            <a:pt x="818717" y="1279615"/>
                          </a:cubicBezTo>
                          <a:cubicBezTo>
                            <a:pt x="813758" y="1281115"/>
                            <a:pt x="803968" y="1275716"/>
                            <a:pt x="798142" y="1275329"/>
                          </a:cubicBezTo>
                          <a:cubicBezTo>
                            <a:pt x="791051" y="1268275"/>
                            <a:pt x="787446" y="1263762"/>
                            <a:pt x="784425" y="1260755"/>
                          </a:cubicBezTo>
                          <a:cubicBezTo>
                            <a:pt x="762033" y="1250237"/>
                            <a:pt x="753501" y="1239626"/>
                            <a:pt x="737274" y="1238465"/>
                          </a:cubicBezTo>
                          <a:cubicBezTo>
                            <a:pt x="722742" y="1235910"/>
                            <a:pt x="703209" y="1215999"/>
                            <a:pt x="685836" y="1205030"/>
                          </a:cubicBezTo>
                          <a:cubicBezTo>
                            <a:pt x="673760" y="1193102"/>
                            <a:pt x="672817" y="1185215"/>
                            <a:pt x="666118" y="1175882"/>
                          </a:cubicBezTo>
                          <a:cubicBezTo>
                            <a:pt x="651345" y="1174068"/>
                            <a:pt x="643915" y="1169054"/>
                            <a:pt x="630112" y="1170739"/>
                          </a:cubicBezTo>
                          <a:cubicBezTo>
                            <a:pt x="626857" y="1171389"/>
                            <a:pt x="624603" y="1170519"/>
                            <a:pt x="620682" y="1170739"/>
                          </a:cubicBezTo>
                          <a:cubicBezTo>
                            <a:pt x="610484" y="1159616"/>
                            <a:pt x="601500" y="1142398"/>
                            <a:pt x="588962" y="1133018"/>
                          </a:cubicBezTo>
                          <a:cubicBezTo>
                            <a:pt x="564232" y="1133451"/>
                            <a:pt x="537362" y="1112660"/>
                            <a:pt x="521126" y="1113515"/>
                          </a:cubicBezTo>
                          <a:cubicBezTo>
                            <a:pt x="501900" y="1124827"/>
                            <a:pt x="463798" y="1126664"/>
                            <a:pt x="449222" y="1134732"/>
                          </a:cubicBezTo>
                          <a:cubicBezTo>
                            <a:pt x="434208" y="1149695"/>
                            <a:pt x="412214" y="1154661"/>
                            <a:pt x="391784" y="1181883"/>
                          </a:cubicBezTo>
                          <a:cubicBezTo>
                            <a:pt x="388751" y="1183992"/>
                            <a:pt x="384684" y="1182189"/>
                            <a:pt x="379782" y="1184455"/>
                          </a:cubicBezTo>
                          <a:cubicBezTo>
                            <a:pt x="363046" y="1210979"/>
                            <a:pt x="350111" y="1220091"/>
                            <a:pt x="340346" y="1235036"/>
                          </a:cubicBezTo>
                          <a:cubicBezTo>
                            <a:pt x="335267" y="1233925"/>
                            <a:pt x="333687" y="1232151"/>
                            <a:pt x="326629" y="1231607"/>
                          </a:cubicBezTo>
                          <a:cubicBezTo>
                            <a:pt x="320136" y="1220332"/>
                            <a:pt x="320580" y="1217507"/>
                            <a:pt x="315484" y="1207602"/>
                          </a:cubicBezTo>
                          <a:cubicBezTo>
                            <a:pt x="308819" y="1194159"/>
                            <a:pt x="309948" y="1185760"/>
                            <a:pt x="306911" y="1175882"/>
                          </a:cubicBezTo>
                          <a:cubicBezTo>
                            <a:pt x="295299" y="1173841"/>
                            <a:pt x="290235" y="1167838"/>
                            <a:pt x="274334" y="1161308"/>
                          </a:cubicBezTo>
                          <a:cubicBezTo>
                            <a:pt x="274968" y="1157576"/>
                            <a:pt x="277170" y="1152727"/>
                            <a:pt x="277763" y="1148449"/>
                          </a:cubicBezTo>
                          <a:cubicBezTo>
                            <a:pt x="266113" y="1143380"/>
                            <a:pt x="255070" y="1132657"/>
                            <a:pt x="247758" y="1127874"/>
                          </a:cubicBezTo>
                          <a:cubicBezTo>
                            <a:pt x="243619" y="1132553"/>
                            <a:pt x="232553" y="1133271"/>
                            <a:pt x="222896" y="1139019"/>
                          </a:cubicBezTo>
                          <a:cubicBezTo>
                            <a:pt x="216197" y="1133637"/>
                            <a:pt x="214654" y="1130672"/>
                            <a:pt x="209180" y="1127874"/>
                          </a:cubicBezTo>
                          <a:cubicBezTo>
                            <a:pt x="203808" y="1131292"/>
                            <a:pt x="199626" y="1130141"/>
                            <a:pt x="193749" y="1133018"/>
                          </a:cubicBezTo>
                          <a:cubicBezTo>
                            <a:pt x="191784" y="1133269"/>
                            <a:pt x="190197" y="1132483"/>
                            <a:pt x="189104" y="1132479"/>
                          </a:cubicBezTo>
                          <a:cubicBezTo>
                            <a:pt x="175904" y="1155567"/>
                            <a:pt x="163508" y="1157708"/>
                            <a:pt x="153456" y="1179312"/>
                          </a:cubicBezTo>
                          <a:cubicBezTo>
                            <a:pt x="151687" y="1194434"/>
                            <a:pt x="141618" y="1224233"/>
                            <a:pt x="139739" y="1240180"/>
                          </a:cubicBezTo>
                          <a:cubicBezTo>
                            <a:pt x="144096" y="1248571"/>
                            <a:pt x="142568" y="1254098"/>
                            <a:pt x="145740" y="1260755"/>
                          </a:cubicBezTo>
                          <a:cubicBezTo>
                            <a:pt x="153131" y="1261404"/>
                            <a:pt x="166030" y="1266541"/>
                            <a:pt x="173173" y="1264184"/>
                          </a:cubicBezTo>
                          <a:cubicBezTo>
                            <a:pt x="191352" y="1275128"/>
                            <a:pt x="197908" y="1296431"/>
                            <a:pt x="209180" y="1302762"/>
                          </a:cubicBezTo>
                          <a:cubicBezTo>
                            <a:pt x="212942" y="1303838"/>
                            <a:pt x="217314" y="1308210"/>
                            <a:pt x="223754" y="1309620"/>
                          </a:cubicBezTo>
                          <a:cubicBezTo>
                            <a:pt x="235927" y="1304044"/>
                            <a:pt x="249851" y="1302880"/>
                            <a:pt x="259760" y="1296761"/>
                          </a:cubicBezTo>
                          <a:cubicBezTo>
                            <a:pt x="266139" y="1298495"/>
                            <a:pt x="270940" y="1302813"/>
                            <a:pt x="274334" y="1304477"/>
                          </a:cubicBezTo>
                          <a:cubicBezTo>
                            <a:pt x="282011" y="1320116"/>
                            <a:pt x="280528" y="1327703"/>
                            <a:pt x="287194" y="1338769"/>
                          </a:cubicBezTo>
                          <a:cubicBezTo>
                            <a:pt x="294455" y="1340753"/>
                            <a:pt x="301488" y="1347129"/>
                            <a:pt x="312055" y="1352485"/>
                          </a:cubicBezTo>
                          <a:cubicBezTo>
                            <a:pt x="317512" y="1363500"/>
                            <a:pt x="316148" y="1370734"/>
                            <a:pt x="322343" y="1379919"/>
                          </a:cubicBezTo>
                          <a:cubicBezTo>
                            <a:pt x="333293" y="1379921"/>
                            <a:pt x="344704" y="1386064"/>
                            <a:pt x="354920" y="1386777"/>
                          </a:cubicBezTo>
                          <a:cubicBezTo>
                            <a:pt x="367462" y="1392615"/>
                            <a:pt x="369198" y="1396626"/>
                            <a:pt x="379782" y="1402208"/>
                          </a:cubicBezTo>
                          <a:cubicBezTo>
                            <a:pt x="379219" y="1405770"/>
                            <a:pt x="377870" y="1406962"/>
                            <a:pt x="378067" y="1411639"/>
                          </a:cubicBezTo>
                          <a:cubicBezTo>
                            <a:pt x="382226" y="1413627"/>
                            <a:pt x="385004" y="1416830"/>
                            <a:pt x="390069" y="1417640"/>
                          </a:cubicBezTo>
                          <a:cubicBezTo>
                            <a:pt x="390868" y="1420567"/>
                            <a:pt x="390622" y="1422892"/>
                            <a:pt x="390926" y="1424498"/>
                          </a:cubicBezTo>
                          <a:cubicBezTo>
                            <a:pt x="389268" y="1426776"/>
                            <a:pt x="383659" y="1428849"/>
                            <a:pt x="380639" y="1431356"/>
                          </a:cubicBezTo>
                          <a:cubicBezTo>
                            <a:pt x="373455" y="1429840"/>
                            <a:pt x="370993" y="1428459"/>
                            <a:pt x="366065" y="1427927"/>
                          </a:cubicBezTo>
                          <a:cubicBezTo>
                            <a:pt x="364539" y="1434784"/>
                            <a:pt x="360967" y="1443267"/>
                            <a:pt x="360064" y="1449360"/>
                          </a:cubicBezTo>
                          <a:cubicBezTo>
                            <a:pt x="346713" y="1455609"/>
                            <a:pt x="336136" y="1456599"/>
                            <a:pt x="329201" y="1458790"/>
                          </a:cubicBezTo>
                          <a:cubicBezTo>
                            <a:pt x="325634" y="1454068"/>
                            <a:pt x="325630" y="1447927"/>
                            <a:pt x="322343" y="1443359"/>
                          </a:cubicBezTo>
                          <a:cubicBezTo>
                            <a:pt x="309126" y="1441698"/>
                            <a:pt x="284914" y="1434166"/>
                            <a:pt x="272619" y="1434786"/>
                          </a:cubicBezTo>
                          <a:cubicBezTo>
                            <a:pt x="269109" y="1438819"/>
                            <a:pt x="266383" y="1438946"/>
                            <a:pt x="262332" y="1443359"/>
                          </a:cubicBezTo>
                          <a:cubicBezTo>
                            <a:pt x="259152" y="1437905"/>
                            <a:pt x="262685" y="1426088"/>
                            <a:pt x="260617" y="1420212"/>
                          </a:cubicBezTo>
                          <a:cubicBezTo>
                            <a:pt x="256521" y="1419207"/>
                            <a:pt x="251645" y="1414662"/>
                            <a:pt x="247758" y="1412496"/>
                          </a:cubicBezTo>
                          <a:cubicBezTo>
                            <a:pt x="242925" y="1415897"/>
                            <a:pt x="240993" y="1416005"/>
                            <a:pt x="236613" y="1418497"/>
                          </a:cubicBezTo>
                          <a:cubicBezTo>
                            <a:pt x="232381" y="1430318"/>
                            <a:pt x="228191" y="1437766"/>
                            <a:pt x="226326" y="1445930"/>
                          </a:cubicBezTo>
                          <a:cubicBezTo>
                            <a:pt x="223414" y="1449389"/>
                            <a:pt x="215232" y="1450123"/>
                            <a:pt x="212609" y="1453646"/>
                          </a:cubicBezTo>
                          <a:cubicBezTo>
                            <a:pt x="202178" y="1458875"/>
                            <a:pt x="192951" y="1458337"/>
                            <a:pt x="188605" y="1461362"/>
                          </a:cubicBezTo>
                          <a:cubicBezTo>
                            <a:pt x="188143" y="1463475"/>
                            <a:pt x="185376" y="1464639"/>
                            <a:pt x="182603" y="1468220"/>
                          </a:cubicBezTo>
                          <a:cubicBezTo>
                            <a:pt x="186533" y="1477006"/>
                            <a:pt x="180496" y="1488901"/>
                            <a:pt x="182603" y="1509370"/>
                          </a:cubicBezTo>
                          <a:cubicBezTo>
                            <a:pt x="183946" y="1511992"/>
                            <a:pt x="183101" y="1514419"/>
                            <a:pt x="184318" y="1516229"/>
                          </a:cubicBezTo>
                          <a:cubicBezTo>
                            <a:pt x="180549" y="1520180"/>
                            <a:pt x="176840" y="1522268"/>
                            <a:pt x="174888" y="1525659"/>
                          </a:cubicBezTo>
                          <a:cubicBezTo>
                            <a:pt x="166201" y="1531279"/>
                            <a:pt x="144516" y="1531601"/>
                            <a:pt x="137167" y="1539376"/>
                          </a:cubicBezTo>
                          <a:cubicBezTo>
                            <a:pt x="132718" y="1551373"/>
                            <a:pt x="121008" y="1561915"/>
                            <a:pt x="118306" y="1573668"/>
                          </a:cubicBezTo>
                          <a:cubicBezTo>
                            <a:pt x="110061" y="1567148"/>
                            <a:pt x="106935" y="1562219"/>
                            <a:pt x="102875" y="1559093"/>
                          </a:cubicBezTo>
                          <a:cubicBezTo>
                            <a:pt x="98131" y="1561595"/>
                            <a:pt x="88304" y="1562275"/>
                            <a:pt x="84015" y="1564237"/>
                          </a:cubicBezTo>
                          <a:cubicBezTo>
                            <a:pt x="81811" y="1563209"/>
                            <a:pt x="80042" y="1558452"/>
                            <a:pt x="77156" y="1556522"/>
                          </a:cubicBezTo>
                          <a:cubicBezTo>
                            <a:pt x="68410" y="1545465"/>
                            <a:pt x="68367" y="1524800"/>
                            <a:pt x="57438" y="1502512"/>
                          </a:cubicBezTo>
                          <a:cubicBezTo>
                            <a:pt x="55984" y="1490357"/>
                            <a:pt x="67503" y="1477322"/>
                            <a:pt x="66011" y="1466506"/>
                          </a:cubicBezTo>
                          <a:cubicBezTo>
                            <a:pt x="71388" y="1453149"/>
                            <a:pt x="74714" y="1453947"/>
                            <a:pt x="82300" y="1441644"/>
                          </a:cubicBezTo>
                          <a:cubicBezTo>
                            <a:pt x="80653" y="1435316"/>
                            <a:pt x="82616" y="1425899"/>
                            <a:pt x="80585" y="1420212"/>
                          </a:cubicBezTo>
                          <a:cubicBezTo>
                            <a:pt x="85507" y="1418247"/>
                            <a:pt x="89913" y="1419685"/>
                            <a:pt x="96874" y="1418497"/>
                          </a:cubicBezTo>
                          <a:cubicBezTo>
                            <a:pt x="98437" y="1391095"/>
                            <a:pt x="104051" y="1374892"/>
                            <a:pt x="102018" y="1346484"/>
                          </a:cubicBezTo>
                          <a:cubicBezTo>
                            <a:pt x="88370" y="1339365"/>
                            <a:pt x="88483" y="1320346"/>
                            <a:pt x="66011" y="1302762"/>
                          </a:cubicBezTo>
                          <a:cubicBezTo>
                            <a:pt x="56895" y="1302893"/>
                            <a:pt x="45587" y="1295718"/>
                            <a:pt x="39435" y="1296761"/>
                          </a:cubicBezTo>
                          <a:cubicBezTo>
                            <a:pt x="35292" y="1289231"/>
                            <a:pt x="33530" y="1277030"/>
                            <a:pt x="30005" y="1267613"/>
                          </a:cubicBezTo>
                          <a:cubicBezTo>
                            <a:pt x="22882" y="1267007"/>
                            <a:pt x="15739" y="1263707"/>
                            <a:pt x="6858" y="1265041"/>
                          </a:cubicBezTo>
                          <a:cubicBezTo>
                            <a:pt x="5584" y="1262240"/>
                            <a:pt x="5174" y="1258302"/>
                            <a:pt x="3429" y="1253896"/>
                          </a:cubicBezTo>
                          <a:cubicBezTo>
                            <a:pt x="3891" y="1251532"/>
                            <a:pt x="6014" y="1250186"/>
                            <a:pt x="6858" y="1246181"/>
                          </a:cubicBezTo>
                          <a:cubicBezTo>
                            <a:pt x="1909" y="1239711"/>
                            <a:pt x="2192" y="1232386"/>
                            <a:pt x="0" y="1229035"/>
                          </a:cubicBezTo>
                          <a:cubicBezTo>
                            <a:pt x="1808" y="1223830"/>
                            <a:pt x="3985" y="1221041"/>
                            <a:pt x="4286" y="1217890"/>
                          </a:cubicBezTo>
                          <a:cubicBezTo>
                            <a:pt x="8424" y="1211655"/>
                            <a:pt x="10202" y="1212673"/>
                            <a:pt x="14573" y="1206745"/>
                          </a:cubicBezTo>
                          <a:cubicBezTo>
                            <a:pt x="15281" y="1197697"/>
                            <a:pt x="19217" y="1191198"/>
                            <a:pt x="19717" y="1187027"/>
                          </a:cubicBezTo>
                          <a:cubicBezTo>
                            <a:pt x="19179" y="1177922"/>
                            <a:pt x="22055" y="1173910"/>
                            <a:pt x="22289" y="1167309"/>
                          </a:cubicBezTo>
                          <a:cubicBezTo>
                            <a:pt x="14697" y="1151571"/>
                            <a:pt x="21726" y="1137323"/>
                            <a:pt x="14573" y="1126159"/>
                          </a:cubicBezTo>
                          <a:cubicBezTo>
                            <a:pt x="12986" y="1124057"/>
                            <a:pt x="13428" y="1120944"/>
                            <a:pt x="12001" y="1119301"/>
                          </a:cubicBezTo>
                          <a:cubicBezTo>
                            <a:pt x="13218" y="1114770"/>
                            <a:pt x="17369" y="1112349"/>
                            <a:pt x="18860" y="1108156"/>
                          </a:cubicBezTo>
                          <a:cubicBezTo>
                            <a:pt x="19697" y="1107975"/>
                            <a:pt x="20624" y="1108404"/>
                            <a:pt x="21332" y="1108268"/>
                          </a:cubicBezTo>
                          <a:cubicBezTo>
                            <a:pt x="25757" y="1104366"/>
                            <a:pt x="33648" y="1098416"/>
                            <a:pt x="41150" y="1091867"/>
                          </a:cubicBezTo>
                          <a:cubicBezTo>
                            <a:pt x="53609" y="1091227"/>
                            <a:pt x="57261" y="1094513"/>
                            <a:pt x="70298" y="1092725"/>
                          </a:cubicBezTo>
                          <a:cubicBezTo>
                            <a:pt x="74178" y="1089542"/>
                            <a:pt x="76824" y="1090534"/>
                            <a:pt x="81443" y="1086724"/>
                          </a:cubicBezTo>
                          <a:cubicBezTo>
                            <a:pt x="85366" y="1079609"/>
                            <a:pt x="89834" y="1074737"/>
                            <a:pt x="91730" y="1069578"/>
                          </a:cubicBezTo>
                          <a:cubicBezTo>
                            <a:pt x="96104" y="1068618"/>
                            <a:pt x="101224" y="1071009"/>
                            <a:pt x="104590" y="1069578"/>
                          </a:cubicBezTo>
                          <a:cubicBezTo>
                            <a:pt x="104693" y="1066247"/>
                            <a:pt x="105330" y="1062855"/>
                            <a:pt x="105447" y="1060147"/>
                          </a:cubicBezTo>
                          <a:cubicBezTo>
                            <a:pt x="108417" y="1052507"/>
                            <a:pt x="112643" y="1050802"/>
                            <a:pt x="114020" y="1043859"/>
                          </a:cubicBezTo>
                          <a:cubicBezTo>
                            <a:pt x="117778" y="1044986"/>
                            <a:pt x="121739" y="1049937"/>
                            <a:pt x="125165" y="1052432"/>
                          </a:cubicBezTo>
                          <a:cubicBezTo>
                            <a:pt x="128354" y="1054557"/>
                            <a:pt x="128959" y="1058714"/>
                            <a:pt x="132023" y="1061005"/>
                          </a:cubicBezTo>
                          <a:cubicBezTo>
                            <a:pt x="139110" y="1058591"/>
                            <a:pt x="143968" y="1059134"/>
                            <a:pt x="149169" y="1057576"/>
                          </a:cubicBezTo>
                          <a:cubicBezTo>
                            <a:pt x="149479" y="1049875"/>
                            <a:pt x="147654" y="1042490"/>
                            <a:pt x="150026" y="1035286"/>
                          </a:cubicBezTo>
                          <a:cubicBezTo>
                            <a:pt x="155593" y="1030107"/>
                            <a:pt x="159372" y="1028657"/>
                            <a:pt x="162028" y="1024141"/>
                          </a:cubicBezTo>
                          <a:cubicBezTo>
                            <a:pt x="166212" y="1014033"/>
                            <a:pt x="175637" y="1004255"/>
                            <a:pt x="178317" y="997565"/>
                          </a:cubicBezTo>
                          <a:cubicBezTo>
                            <a:pt x="186622" y="988112"/>
                            <a:pt x="204148" y="985397"/>
                            <a:pt x="208322" y="977847"/>
                          </a:cubicBezTo>
                          <a:cubicBezTo>
                            <a:pt x="209012" y="973647"/>
                            <a:pt x="210211" y="972811"/>
                            <a:pt x="210894" y="968417"/>
                          </a:cubicBezTo>
                          <a:cubicBezTo>
                            <a:pt x="205892" y="964578"/>
                            <a:pt x="205912" y="959788"/>
                            <a:pt x="202321" y="957272"/>
                          </a:cubicBezTo>
                          <a:cubicBezTo>
                            <a:pt x="196519" y="951427"/>
                            <a:pt x="190658" y="935018"/>
                            <a:pt x="181746" y="924695"/>
                          </a:cubicBezTo>
                          <a:cubicBezTo>
                            <a:pt x="170372" y="911756"/>
                            <a:pt x="164696" y="900328"/>
                            <a:pt x="152598" y="889546"/>
                          </a:cubicBezTo>
                          <a:cubicBezTo>
                            <a:pt x="156360" y="877709"/>
                            <a:pt x="162631" y="869241"/>
                            <a:pt x="162028" y="860398"/>
                          </a:cubicBezTo>
                          <a:cubicBezTo>
                            <a:pt x="159919" y="854850"/>
                            <a:pt x="161373" y="852710"/>
                            <a:pt x="160314" y="848395"/>
                          </a:cubicBezTo>
                          <a:cubicBezTo>
                            <a:pt x="165792" y="848621"/>
                            <a:pt x="174435" y="849513"/>
                            <a:pt x="182603" y="850110"/>
                          </a:cubicBezTo>
                          <a:cubicBezTo>
                            <a:pt x="185443" y="847952"/>
                            <a:pt x="186791" y="848432"/>
                            <a:pt x="189462" y="846681"/>
                          </a:cubicBezTo>
                          <a:cubicBezTo>
                            <a:pt x="190844" y="840798"/>
                            <a:pt x="193080" y="839902"/>
                            <a:pt x="194606" y="835536"/>
                          </a:cubicBezTo>
                          <a:cubicBezTo>
                            <a:pt x="197409" y="834657"/>
                            <a:pt x="200518" y="835949"/>
                            <a:pt x="202321" y="835536"/>
                          </a:cubicBezTo>
                          <a:cubicBezTo>
                            <a:pt x="211023" y="838376"/>
                            <a:pt x="219567" y="856302"/>
                            <a:pt x="227183" y="860398"/>
                          </a:cubicBezTo>
                          <a:cubicBezTo>
                            <a:pt x="229648" y="860138"/>
                            <a:pt x="231592" y="861019"/>
                            <a:pt x="235756" y="860398"/>
                          </a:cubicBezTo>
                          <a:cubicBezTo>
                            <a:pt x="239354" y="863435"/>
                            <a:pt x="239262" y="864676"/>
                            <a:pt x="243471" y="867256"/>
                          </a:cubicBezTo>
                          <a:cubicBezTo>
                            <a:pt x="242413" y="870672"/>
                            <a:pt x="242275" y="874308"/>
                            <a:pt x="242614" y="878401"/>
                          </a:cubicBezTo>
                          <a:cubicBezTo>
                            <a:pt x="254819" y="879566"/>
                            <a:pt x="264092" y="890010"/>
                            <a:pt x="279478" y="893832"/>
                          </a:cubicBezTo>
                          <a:cubicBezTo>
                            <a:pt x="282018" y="895385"/>
                            <a:pt x="283928" y="901614"/>
                            <a:pt x="286336" y="903262"/>
                          </a:cubicBezTo>
                          <a:cubicBezTo>
                            <a:pt x="289515" y="900622"/>
                            <a:pt x="298081" y="898028"/>
                            <a:pt x="303482" y="894689"/>
                          </a:cubicBezTo>
                          <a:cubicBezTo>
                            <a:pt x="306552" y="895000"/>
                            <a:pt x="308575" y="896596"/>
                            <a:pt x="311198" y="896404"/>
                          </a:cubicBezTo>
                          <a:cubicBezTo>
                            <a:pt x="315669" y="894977"/>
                            <a:pt x="316699" y="896184"/>
                            <a:pt x="321485" y="894689"/>
                          </a:cubicBezTo>
                          <a:cubicBezTo>
                            <a:pt x="324368" y="890184"/>
                            <a:pt x="331191" y="889651"/>
                            <a:pt x="336917" y="882687"/>
                          </a:cubicBezTo>
                          <a:cubicBezTo>
                            <a:pt x="340012" y="882504"/>
                            <a:pt x="340821" y="882760"/>
                            <a:pt x="343775" y="882687"/>
                          </a:cubicBezTo>
                          <a:cubicBezTo>
                            <a:pt x="345864" y="888961"/>
                            <a:pt x="346329" y="899523"/>
                            <a:pt x="347204" y="904977"/>
                          </a:cubicBezTo>
                          <a:cubicBezTo>
                            <a:pt x="357576" y="904244"/>
                            <a:pt x="375653" y="916880"/>
                            <a:pt x="388354" y="921266"/>
                          </a:cubicBezTo>
                          <a:cubicBezTo>
                            <a:pt x="397518" y="913149"/>
                            <a:pt x="412249" y="912179"/>
                            <a:pt x="423503" y="904120"/>
                          </a:cubicBezTo>
                          <a:cubicBezTo>
                            <a:pt x="429398" y="880767"/>
                            <a:pt x="444722" y="880309"/>
                            <a:pt x="454366" y="852682"/>
                          </a:cubicBezTo>
                          <a:cubicBezTo>
                            <a:pt x="453520" y="844709"/>
                            <a:pt x="461480" y="832439"/>
                            <a:pt x="460449" y="820243"/>
                          </a:cubicBezTo>
                          <a:cubicBezTo>
                            <a:pt x="459922" y="820393"/>
                            <a:pt x="459522" y="820148"/>
                            <a:pt x="458693" y="820390"/>
                          </a:cubicBezTo>
                          <a:cubicBezTo>
                            <a:pt x="450496" y="810256"/>
                            <a:pt x="446375" y="793901"/>
                            <a:pt x="435179" y="777281"/>
                          </a:cubicBezTo>
                          <a:cubicBezTo>
                            <a:pt x="438563" y="767989"/>
                            <a:pt x="441832" y="767641"/>
                            <a:pt x="446936" y="757685"/>
                          </a:cubicBezTo>
                          <a:cubicBezTo>
                            <a:pt x="446316" y="755261"/>
                            <a:pt x="447011" y="750223"/>
                            <a:pt x="446936" y="745928"/>
                          </a:cubicBezTo>
                          <a:cubicBezTo>
                            <a:pt x="443432" y="743036"/>
                            <a:pt x="442274" y="740480"/>
                            <a:pt x="437792" y="736784"/>
                          </a:cubicBezTo>
                          <a:cubicBezTo>
                            <a:pt x="432489" y="718943"/>
                            <a:pt x="431865" y="709776"/>
                            <a:pt x="427341" y="700206"/>
                          </a:cubicBezTo>
                          <a:cubicBezTo>
                            <a:pt x="428735" y="695352"/>
                            <a:pt x="434502" y="691396"/>
                            <a:pt x="436486" y="687142"/>
                          </a:cubicBezTo>
                          <a:cubicBezTo>
                            <a:pt x="435962" y="684429"/>
                            <a:pt x="436649" y="682186"/>
                            <a:pt x="436486" y="679304"/>
                          </a:cubicBezTo>
                          <a:cubicBezTo>
                            <a:pt x="448608" y="671300"/>
                            <a:pt x="444085" y="672503"/>
                            <a:pt x="449549" y="672772"/>
                          </a:cubicBezTo>
                          <a:cubicBezTo>
                            <a:pt x="458233" y="663834"/>
                            <a:pt x="463650" y="665163"/>
                            <a:pt x="473064" y="658403"/>
                          </a:cubicBezTo>
                          <a:cubicBezTo>
                            <a:pt x="474954" y="658757"/>
                            <a:pt x="478851" y="661132"/>
                            <a:pt x="480902" y="661015"/>
                          </a:cubicBezTo>
                          <a:cubicBezTo>
                            <a:pt x="488142" y="653428"/>
                            <a:pt x="499556" y="648855"/>
                            <a:pt x="505722" y="640114"/>
                          </a:cubicBezTo>
                          <a:cubicBezTo>
                            <a:pt x="506798" y="625074"/>
                            <a:pt x="514436" y="611304"/>
                            <a:pt x="522705" y="582634"/>
                          </a:cubicBezTo>
                          <a:cubicBezTo>
                            <a:pt x="519204" y="528982"/>
                            <a:pt x="522280" y="523970"/>
                            <a:pt x="518786" y="474207"/>
                          </a:cubicBezTo>
                          <a:cubicBezTo>
                            <a:pt x="522932" y="469747"/>
                            <a:pt x="529232" y="466708"/>
                            <a:pt x="535769" y="458530"/>
                          </a:cubicBezTo>
                          <a:cubicBezTo>
                            <a:pt x="536134" y="452750"/>
                            <a:pt x="539449" y="448202"/>
                            <a:pt x="539687" y="442854"/>
                          </a:cubicBezTo>
                          <a:cubicBezTo>
                            <a:pt x="540996" y="435151"/>
                            <a:pt x="545775" y="430429"/>
                            <a:pt x="547526" y="421952"/>
                          </a:cubicBezTo>
                          <a:cubicBezTo>
                            <a:pt x="548551" y="413217"/>
                            <a:pt x="556695" y="393198"/>
                            <a:pt x="554057" y="384068"/>
                          </a:cubicBezTo>
                          <a:cubicBezTo>
                            <a:pt x="552927" y="370962"/>
                            <a:pt x="561883" y="356485"/>
                            <a:pt x="560589" y="337039"/>
                          </a:cubicBezTo>
                          <a:cubicBezTo>
                            <a:pt x="546046" y="316347"/>
                            <a:pt x="548684" y="271927"/>
                            <a:pt x="539687" y="227305"/>
                          </a:cubicBezTo>
                          <a:cubicBezTo>
                            <a:pt x="521585" y="207371"/>
                            <a:pt x="522478" y="165445"/>
                            <a:pt x="499191" y="135860"/>
                          </a:cubicBezTo>
                          <a:cubicBezTo>
                            <a:pt x="500063" y="129820"/>
                            <a:pt x="499955" y="120642"/>
                            <a:pt x="497884" y="112346"/>
                          </a:cubicBezTo>
                          <a:cubicBezTo>
                            <a:pt x="501508" y="106352"/>
                            <a:pt x="506646" y="102634"/>
                            <a:pt x="509642" y="94057"/>
                          </a:cubicBezTo>
                          <a:cubicBezTo>
                            <a:pt x="509523" y="91785"/>
                            <a:pt x="510007" y="88922"/>
                            <a:pt x="509642" y="87525"/>
                          </a:cubicBezTo>
                          <a:cubicBezTo>
                            <a:pt x="512586" y="79974"/>
                            <a:pt x="517254" y="75067"/>
                            <a:pt x="517480" y="69236"/>
                          </a:cubicBezTo>
                          <a:cubicBezTo>
                            <a:pt x="513777" y="63321"/>
                            <a:pt x="515472" y="58124"/>
                            <a:pt x="512254" y="53560"/>
                          </a:cubicBezTo>
                          <a:cubicBezTo>
                            <a:pt x="512413" y="45245"/>
                            <a:pt x="512165" y="40136"/>
                            <a:pt x="513560" y="32658"/>
                          </a:cubicBezTo>
                          <a:cubicBezTo>
                            <a:pt x="522472" y="36565"/>
                            <a:pt x="530309" y="46314"/>
                            <a:pt x="535769" y="49641"/>
                          </a:cubicBezTo>
                          <a:cubicBezTo>
                            <a:pt x="540463" y="49975"/>
                            <a:pt x="542618" y="53142"/>
                            <a:pt x="547526" y="53560"/>
                          </a:cubicBezTo>
                          <a:cubicBezTo>
                            <a:pt x="558808" y="45852"/>
                            <a:pt x="562316" y="47887"/>
                            <a:pt x="572346" y="43109"/>
                          </a:cubicBezTo>
                          <a:cubicBezTo>
                            <a:pt x="574563" y="36972"/>
                            <a:pt x="577977" y="35914"/>
                            <a:pt x="578878" y="31352"/>
                          </a:cubicBezTo>
                          <a:cubicBezTo>
                            <a:pt x="579529" y="20966"/>
                            <a:pt x="582955" y="19781"/>
                            <a:pt x="584104" y="7838"/>
                          </a:cubicBezTo>
                          <a:cubicBezTo>
                            <a:pt x="589320" y="2899"/>
                            <a:pt x="592752" y="3641"/>
                            <a:pt x="599780" y="0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59" name="フリーフォーム: 図形 258">
              <a:extLst>
                <a:ext uri="{FF2B5EF4-FFF2-40B4-BE49-F238E27FC236}">
                  <a16:creationId xmlns:a16="http://schemas.microsoft.com/office/drawing/2014/main" id="{390A5E9C-EDCE-598D-34E8-873B393DE5CB}"/>
                </a:ext>
              </a:extLst>
            </p:cNvPr>
            <p:cNvSpPr/>
            <p:nvPr/>
          </p:nvSpPr>
          <p:spPr>
            <a:xfrm>
              <a:off x="2300754" y="4574895"/>
              <a:ext cx="976308" cy="941534"/>
            </a:xfrm>
            <a:custGeom>
              <a:avLst/>
              <a:gdLst>
                <a:gd name="connsiteX0" fmla="*/ 1447800 w 5562600"/>
                <a:gd name="connsiteY0" fmla="*/ 1165860 h 5364480"/>
                <a:gd name="connsiteX1" fmla="*/ 1417320 w 5562600"/>
                <a:gd name="connsiteY1" fmla="*/ 1310640 h 5364480"/>
                <a:gd name="connsiteX2" fmla="*/ 1463040 w 5562600"/>
                <a:gd name="connsiteY2" fmla="*/ 1470660 h 5364480"/>
                <a:gd name="connsiteX3" fmla="*/ 1440180 w 5562600"/>
                <a:gd name="connsiteY3" fmla="*/ 1623060 h 5364480"/>
                <a:gd name="connsiteX4" fmla="*/ 1348740 w 5562600"/>
                <a:gd name="connsiteY4" fmla="*/ 1699260 h 5364480"/>
                <a:gd name="connsiteX5" fmla="*/ 1196340 w 5562600"/>
                <a:gd name="connsiteY5" fmla="*/ 1653540 h 5364480"/>
                <a:gd name="connsiteX6" fmla="*/ 1165860 w 5562600"/>
                <a:gd name="connsiteY6" fmla="*/ 1722120 h 5364480"/>
                <a:gd name="connsiteX7" fmla="*/ 1318260 w 5562600"/>
                <a:gd name="connsiteY7" fmla="*/ 1798320 h 5364480"/>
                <a:gd name="connsiteX8" fmla="*/ 1402080 w 5562600"/>
                <a:gd name="connsiteY8" fmla="*/ 1905000 h 5364480"/>
                <a:gd name="connsiteX9" fmla="*/ 1386840 w 5562600"/>
                <a:gd name="connsiteY9" fmla="*/ 2423160 h 5364480"/>
                <a:gd name="connsiteX10" fmla="*/ 1211580 w 5562600"/>
                <a:gd name="connsiteY10" fmla="*/ 3025140 h 5364480"/>
                <a:gd name="connsiteX11" fmla="*/ 1158240 w 5562600"/>
                <a:gd name="connsiteY11" fmla="*/ 3124200 h 5364480"/>
                <a:gd name="connsiteX12" fmla="*/ 1028700 w 5562600"/>
                <a:gd name="connsiteY12" fmla="*/ 3101340 h 5364480"/>
                <a:gd name="connsiteX13" fmla="*/ 883920 w 5562600"/>
                <a:gd name="connsiteY13" fmla="*/ 3246120 h 5364480"/>
                <a:gd name="connsiteX14" fmla="*/ 754380 w 5562600"/>
                <a:gd name="connsiteY14" fmla="*/ 3284220 h 5364480"/>
                <a:gd name="connsiteX15" fmla="*/ 601980 w 5562600"/>
                <a:gd name="connsiteY15" fmla="*/ 3162300 h 5364480"/>
                <a:gd name="connsiteX16" fmla="*/ 426720 w 5562600"/>
                <a:gd name="connsiteY16" fmla="*/ 3276600 h 5364480"/>
                <a:gd name="connsiteX17" fmla="*/ 327660 w 5562600"/>
                <a:gd name="connsiteY17" fmla="*/ 3489960 h 5364480"/>
                <a:gd name="connsiteX18" fmla="*/ 274320 w 5562600"/>
                <a:gd name="connsiteY18" fmla="*/ 3558540 h 5364480"/>
                <a:gd name="connsiteX19" fmla="*/ 243840 w 5562600"/>
                <a:gd name="connsiteY19" fmla="*/ 3581400 h 5364480"/>
                <a:gd name="connsiteX20" fmla="*/ 213360 w 5562600"/>
                <a:gd name="connsiteY20" fmla="*/ 3649980 h 5364480"/>
                <a:gd name="connsiteX21" fmla="*/ 99060 w 5562600"/>
                <a:gd name="connsiteY21" fmla="*/ 3695700 h 5364480"/>
                <a:gd name="connsiteX22" fmla="*/ 0 w 5562600"/>
                <a:gd name="connsiteY22" fmla="*/ 3802380 h 5364480"/>
                <a:gd name="connsiteX23" fmla="*/ 30480 w 5562600"/>
                <a:gd name="connsiteY23" fmla="*/ 3931920 h 5364480"/>
                <a:gd name="connsiteX24" fmla="*/ 175260 w 5562600"/>
                <a:gd name="connsiteY24" fmla="*/ 3901440 h 5364480"/>
                <a:gd name="connsiteX25" fmla="*/ 259080 w 5562600"/>
                <a:gd name="connsiteY25" fmla="*/ 4046220 h 5364480"/>
                <a:gd name="connsiteX26" fmla="*/ 259080 w 5562600"/>
                <a:gd name="connsiteY26" fmla="*/ 4335780 h 5364480"/>
                <a:gd name="connsiteX27" fmla="*/ 228600 w 5562600"/>
                <a:gd name="connsiteY27" fmla="*/ 4533900 h 5364480"/>
                <a:gd name="connsiteX28" fmla="*/ 419100 w 5562600"/>
                <a:gd name="connsiteY28" fmla="*/ 4495800 h 5364480"/>
                <a:gd name="connsiteX29" fmla="*/ 495300 w 5562600"/>
                <a:gd name="connsiteY29" fmla="*/ 4556760 h 5364480"/>
                <a:gd name="connsiteX30" fmla="*/ 510540 w 5562600"/>
                <a:gd name="connsiteY30" fmla="*/ 4411980 h 5364480"/>
                <a:gd name="connsiteX31" fmla="*/ 632460 w 5562600"/>
                <a:gd name="connsiteY31" fmla="*/ 4396740 h 5364480"/>
                <a:gd name="connsiteX32" fmla="*/ 731520 w 5562600"/>
                <a:gd name="connsiteY32" fmla="*/ 4434840 h 5364480"/>
                <a:gd name="connsiteX33" fmla="*/ 746760 w 5562600"/>
                <a:gd name="connsiteY33" fmla="*/ 4488180 h 5364480"/>
                <a:gd name="connsiteX34" fmla="*/ 1051560 w 5562600"/>
                <a:gd name="connsiteY34" fmla="*/ 4480560 h 5364480"/>
                <a:gd name="connsiteX35" fmla="*/ 1127760 w 5562600"/>
                <a:gd name="connsiteY35" fmla="*/ 4511040 h 5364480"/>
                <a:gd name="connsiteX36" fmla="*/ 1303020 w 5562600"/>
                <a:gd name="connsiteY36" fmla="*/ 4480560 h 5364480"/>
                <a:gd name="connsiteX37" fmla="*/ 1455420 w 5562600"/>
                <a:gd name="connsiteY37" fmla="*/ 4488180 h 5364480"/>
                <a:gd name="connsiteX38" fmla="*/ 1485900 w 5562600"/>
                <a:gd name="connsiteY38" fmla="*/ 4389120 h 5364480"/>
                <a:gd name="connsiteX39" fmla="*/ 1577340 w 5562600"/>
                <a:gd name="connsiteY39" fmla="*/ 4328160 h 5364480"/>
                <a:gd name="connsiteX40" fmla="*/ 1737360 w 5562600"/>
                <a:gd name="connsiteY40" fmla="*/ 4335780 h 5364480"/>
                <a:gd name="connsiteX41" fmla="*/ 1752600 w 5562600"/>
                <a:gd name="connsiteY41" fmla="*/ 4411980 h 5364480"/>
                <a:gd name="connsiteX42" fmla="*/ 1874520 w 5562600"/>
                <a:gd name="connsiteY42" fmla="*/ 4419600 h 5364480"/>
                <a:gd name="connsiteX43" fmla="*/ 1905000 w 5562600"/>
                <a:gd name="connsiteY43" fmla="*/ 4495800 h 5364480"/>
                <a:gd name="connsiteX44" fmla="*/ 2004060 w 5562600"/>
                <a:gd name="connsiteY44" fmla="*/ 4526280 h 5364480"/>
                <a:gd name="connsiteX45" fmla="*/ 2042160 w 5562600"/>
                <a:gd name="connsiteY45" fmla="*/ 4594860 h 5364480"/>
                <a:gd name="connsiteX46" fmla="*/ 2141220 w 5562600"/>
                <a:gd name="connsiteY46" fmla="*/ 4640580 h 5364480"/>
                <a:gd name="connsiteX47" fmla="*/ 2141220 w 5562600"/>
                <a:gd name="connsiteY47" fmla="*/ 4549140 h 5364480"/>
                <a:gd name="connsiteX48" fmla="*/ 2247900 w 5562600"/>
                <a:gd name="connsiteY48" fmla="*/ 4518660 h 5364480"/>
                <a:gd name="connsiteX49" fmla="*/ 2339340 w 5562600"/>
                <a:gd name="connsiteY49" fmla="*/ 4579620 h 5364480"/>
                <a:gd name="connsiteX50" fmla="*/ 2339340 w 5562600"/>
                <a:gd name="connsiteY50" fmla="*/ 4617720 h 5364480"/>
                <a:gd name="connsiteX51" fmla="*/ 2461260 w 5562600"/>
                <a:gd name="connsiteY51" fmla="*/ 4617720 h 5364480"/>
                <a:gd name="connsiteX52" fmla="*/ 2537460 w 5562600"/>
                <a:gd name="connsiteY52" fmla="*/ 4541520 h 5364480"/>
                <a:gd name="connsiteX53" fmla="*/ 2590800 w 5562600"/>
                <a:gd name="connsiteY53" fmla="*/ 4541520 h 5364480"/>
                <a:gd name="connsiteX54" fmla="*/ 2651760 w 5562600"/>
                <a:gd name="connsiteY54" fmla="*/ 4587240 h 5364480"/>
                <a:gd name="connsiteX55" fmla="*/ 2682240 w 5562600"/>
                <a:gd name="connsiteY55" fmla="*/ 4495800 h 5364480"/>
                <a:gd name="connsiteX56" fmla="*/ 2773680 w 5562600"/>
                <a:gd name="connsiteY56" fmla="*/ 4434840 h 5364480"/>
                <a:gd name="connsiteX57" fmla="*/ 2887980 w 5562600"/>
                <a:gd name="connsiteY57" fmla="*/ 4465320 h 5364480"/>
                <a:gd name="connsiteX58" fmla="*/ 2895600 w 5562600"/>
                <a:gd name="connsiteY58" fmla="*/ 4328160 h 5364480"/>
                <a:gd name="connsiteX59" fmla="*/ 3002280 w 5562600"/>
                <a:gd name="connsiteY59" fmla="*/ 4244340 h 5364480"/>
                <a:gd name="connsiteX60" fmla="*/ 3108960 w 5562600"/>
                <a:gd name="connsiteY60" fmla="*/ 4244340 h 5364480"/>
                <a:gd name="connsiteX61" fmla="*/ 3055620 w 5562600"/>
                <a:gd name="connsiteY61" fmla="*/ 4472940 h 5364480"/>
                <a:gd name="connsiteX62" fmla="*/ 3139440 w 5562600"/>
                <a:gd name="connsiteY62" fmla="*/ 4556760 h 5364480"/>
                <a:gd name="connsiteX63" fmla="*/ 3413760 w 5562600"/>
                <a:gd name="connsiteY63" fmla="*/ 4541520 h 5364480"/>
                <a:gd name="connsiteX64" fmla="*/ 3406140 w 5562600"/>
                <a:gd name="connsiteY64" fmla="*/ 4602480 h 5364480"/>
                <a:gd name="connsiteX65" fmla="*/ 3444240 w 5562600"/>
                <a:gd name="connsiteY65" fmla="*/ 4663440 h 5364480"/>
                <a:gd name="connsiteX66" fmla="*/ 3474720 w 5562600"/>
                <a:gd name="connsiteY66" fmla="*/ 4815840 h 5364480"/>
                <a:gd name="connsiteX67" fmla="*/ 3444240 w 5562600"/>
                <a:gd name="connsiteY67" fmla="*/ 4876800 h 5364480"/>
                <a:gd name="connsiteX68" fmla="*/ 3390900 w 5562600"/>
                <a:gd name="connsiteY68" fmla="*/ 4861560 h 5364480"/>
                <a:gd name="connsiteX69" fmla="*/ 3345180 w 5562600"/>
                <a:gd name="connsiteY69" fmla="*/ 4968240 h 5364480"/>
                <a:gd name="connsiteX70" fmla="*/ 3345180 w 5562600"/>
                <a:gd name="connsiteY70" fmla="*/ 5029200 h 5364480"/>
                <a:gd name="connsiteX71" fmla="*/ 3291840 w 5562600"/>
                <a:gd name="connsiteY71" fmla="*/ 5074920 h 5364480"/>
                <a:gd name="connsiteX72" fmla="*/ 3345180 w 5562600"/>
                <a:gd name="connsiteY72" fmla="*/ 5135880 h 5364480"/>
                <a:gd name="connsiteX73" fmla="*/ 3314700 w 5562600"/>
                <a:gd name="connsiteY73" fmla="*/ 5242560 h 5364480"/>
                <a:gd name="connsiteX74" fmla="*/ 3429000 w 5562600"/>
                <a:gd name="connsiteY74" fmla="*/ 5364480 h 5364480"/>
                <a:gd name="connsiteX75" fmla="*/ 3520440 w 5562600"/>
                <a:gd name="connsiteY75" fmla="*/ 5364480 h 5364480"/>
                <a:gd name="connsiteX76" fmla="*/ 3703320 w 5562600"/>
                <a:gd name="connsiteY76" fmla="*/ 5257800 h 5364480"/>
                <a:gd name="connsiteX77" fmla="*/ 3802380 w 5562600"/>
                <a:gd name="connsiteY77" fmla="*/ 5257800 h 5364480"/>
                <a:gd name="connsiteX78" fmla="*/ 3802380 w 5562600"/>
                <a:gd name="connsiteY78" fmla="*/ 5143500 h 5364480"/>
                <a:gd name="connsiteX79" fmla="*/ 3962400 w 5562600"/>
                <a:gd name="connsiteY79" fmla="*/ 5021580 h 5364480"/>
                <a:gd name="connsiteX80" fmla="*/ 4099560 w 5562600"/>
                <a:gd name="connsiteY80" fmla="*/ 4998720 h 5364480"/>
                <a:gd name="connsiteX81" fmla="*/ 4274820 w 5562600"/>
                <a:gd name="connsiteY81" fmla="*/ 4861560 h 5364480"/>
                <a:gd name="connsiteX82" fmla="*/ 4358640 w 5562600"/>
                <a:gd name="connsiteY82" fmla="*/ 4861560 h 5364480"/>
                <a:gd name="connsiteX83" fmla="*/ 4381500 w 5562600"/>
                <a:gd name="connsiteY83" fmla="*/ 4808220 h 5364480"/>
                <a:gd name="connsiteX84" fmla="*/ 4442460 w 5562600"/>
                <a:gd name="connsiteY84" fmla="*/ 4777740 h 5364480"/>
                <a:gd name="connsiteX85" fmla="*/ 4503420 w 5562600"/>
                <a:gd name="connsiteY85" fmla="*/ 4808220 h 5364480"/>
                <a:gd name="connsiteX86" fmla="*/ 4503420 w 5562600"/>
                <a:gd name="connsiteY86" fmla="*/ 4853940 h 5364480"/>
                <a:gd name="connsiteX87" fmla="*/ 4541520 w 5562600"/>
                <a:gd name="connsiteY87" fmla="*/ 4930140 h 5364480"/>
                <a:gd name="connsiteX88" fmla="*/ 4640580 w 5562600"/>
                <a:gd name="connsiteY88" fmla="*/ 4853940 h 5364480"/>
                <a:gd name="connsiteX89" fmla="*/ 4671060 w 5562600"/>
                <a:gd name="connsiteY89" fmla="*/ 4808220 h 5364480"/>
                <a:gd name="connsiteX90" fmla="*/ 4770120 w 5562600"/>
                <a:gd name="connsiteY90" fmla="*/ 4808220 h 5364480"/>
                <a:gd name="connsiteX91" fmla="*/ 4800600 w 5562600"/>
                <a:gd name="connsiteY91" fmla="*/ 4777740 h 5364480"/>
                <a:gd name="connsiteX92" fmla="*/ 4945380 w 5562600"/>
                <a:gd name="connsiteY92" fmla="*/ 4770120 h 5364480"/>
                <a:gd name="connsiteX93" fmla="*/ 5097780 w 5562600"/>
                <a:gd name="connsiteY93" fmla="*/ 4853940 h 5364480"/>
                <a:gd name="connsiteX94" fmla="*/ 5257800 w 5562600"/>
                <a:gd name="connsiteY94" fmla="*/ 4777740 h 5364480"/>
                <a:gd name="connsiteX95" fmla="*/ 5234940 w 5562600"/>
                <a:gd name="connsiteY95" fmla="*/ 4671060 h 5364480"/>
                <a:gd name="connsiteX96" fmla="*/ 5250180 w 5562600"/>
                <a:gd name="connsiteY96" fmla="*/ 4617720 h 5364480"/>
                <a:gd name="connsiteX97" fmla="*/ 5433060 w 5562600"/>
                <a:gd name="connsiteY97" fmla="*/ 4556760 h 5364480"/>
                <a:gd name="connsiteX98" fmla="*/ 5562600 w 5562600"/>
                <a:gd name="connsiteY98" fmla="*/ 4465320 h 5364480"/>
                <a:gd name="connsiteX99" fmla="*/ 5234940 w 5562600"/>
                <a:gd name="connsiteY99" fmla="*/ 4114800 h 5364480"/>
                <a:gd name="connsiteX100" fmla="*/ 5097780 w 5562600"/>
                <a:gd name="connsiteY100" fmla="*/ 4114800 h 5364480"/>
                <a:gd name="connsiteX101" fmla="*/ 4998720 w 5562600"/>
                <a:gd name="connsiteY101" fmla="*/ 4038600 h 5364480"/>
                <a:gd name="connsiteX102" fmla="*/ 4899660 w 5562600"/>
                <a:gd name="connsiteY102" fmla="*/ 3825240 h 5364480"/>
                <a:gd name="connsiteX103" fmla="*/ 4739640 w 5562600"/>
                <a:gd name="connsiteY103" fmla="*/ 3223260 h 5364480"/>
                <a:gd name="connsiteX104" fmla="*/ 4671060 w 5562600"/>
                <a:gd name="connsiteY104" fmla="*/ 2529840 h 5364480"/>
                <a:gd name="connsiteX105" fmla="*/ 4655820 w 5562600"/>
                <a:gd name="connsiteY105" fmla="*/ 2499360 h 5364480"/>
                <a:gd name="connsiteX106" fmla="*/ 4655820 w 5562600"/>
                <a:gd name="connsiteY106" fmla="*/ 2415540 h 5364480"/>
                <a:gd name="connsiteX107" fmla="*/ 4701540 w 5562600"/>
                <a:gd name="connsiteY107" fmla="*/ 1684020 h 5364480"/>
                <a:gd name="connsiteX108" fmla="*/ 4655820 w 5562600"/>
                <a:gd name="connsiteY108" fmla="*/ 1569720 h 5364480"/>
                <a:gd name="connsiteX109" fmla="*/ 4800600 w 5562600"/>
                <a:gd name="connsiteY109" fmla="*/ 830580 h 5364480"/>
                <a:gd name="connsiteX110" fmla="*/ 4869180 w 5562600"/>
                <a:gd name="connsiteY110" fmla="*/ 708660 h 5364480"/>
                <a:gd name="connsiteX111" fmla="*/ 4869180 w 5562600"/>
                <a:gd name="connsiteY111" fmla="*/ 617220 h 5364480"/>
                <a:gd name="connsiteX112" fmla="*/ 4907280 w 5562600"/>
                <a:gd name="connsiteY112" fmla="*/ 472440 h 5364480"/>
                <a:gd name="connsiteX113" fmla="*/ 4747260 w 5562600"/>
                <a:gd name="connsiteY113" fmla="*/ 632460 h 5364480"/>
                <a:gd name="connsiteX114" fmla="*/ 4602480 w 5562600"/>
                <a:gd name="connsiteY114" fmla="*/ 731520 h 5364480"/>
                <a:gd name="connsiteX115" fmla="*/ 4411980 w 5562600"/>
                <a:gd name="connsiteY115" fmla="*/ 800100 h 5364480"/>
                <a:gd name="connsiteX116" fmla="*/ 4251960 w 5562600"/>
                <a:gd name="connsiteY116" fmla="*/ 769620 h 5364480"/>
                <a:gd name="connsiteX117" fmla="*/ 4061460 w 5562600"/>
                <a:gd name="connsiteY117" fmla="*/ 662940 h 5364480"/>
                <a:gd name="connsiteX118" fmla="*/ 4030980 w 5562600"/>
                <a:gd name="connsiteY118" fmla="*/ 556260 h 5364480"/>
                <a:gd name="connsiteX119" fmla="*/ 3931920 w 5562600"/>
                <a:gd name="connsiteY119" fmla="*/ 472440 h 5364480"/>
                <a:gd name="connsiteX120" fmla="*/ 3832860 w 5562600"/>
                <a:gd name="connsiteY120" fmla="*/ 320040 h 5364480"/>
                <a:gd name="connsiteX121" fmla="*/ 3718560 w 5562600"/>
                <a:gd name="connsiteY121" fmla="*/ 266700 h 5364480"/>
                <a:gd name="connsiteX122" fmla="*/ 3489960 w 5562600"/>
                <a:gd name="connsiteY122" fmla="*/ 243840 h 5364480"/>
                <a:gd name="connsiteX123" fmla="*/ 3375660 w 5562600"/>
                <a:gd name="connsiteY123" fmla="*/ 144780 h 5364480"/>
                <a:gd name="connsiteX124" fmla="*/ 3223260 w 5562600"/>
                <a:gd name="connsiteY124" fmla="*/ 0 h 5364480"/>
                <a:gd name="connsiteX125" fmla="*/ 3162300 w 5562600"/>
                <a:gd name="connsiteY125" fmla="*/ 68580 h 5364480"/>
                <a:gd name="connsiteX126" fmla="*/ 3192780 w 5562600"/>
                <a:gd name="connsiteY126" fmla="*/ 190500 h 5364480"/>
                <a:gd name="connsiteX127" fmla="*/ 3002280 w 5562600"/>
                <a:gd name="connsiteY127" fmla="*/ 556260 h 5364480"/>
                <a:gd name="connsiteX128" fmla="*/ 2918460 w 5562600"/>
                <a:gd name="connsiteY128" fmla="*/ 838200 h 5364480"/>
                <a:gd name="connsiteX129" fmla="*/ 2880360 w 5562600"/>
                <a:gd name="connsiteY129" fmla="*/ 891540 h 5364480"/>
                <a:gd name="connsiteX130" fmla="*/ 2857500 w 5562600"/>
                <a:gd name="connsiteY130" fmla="*/ 1036320 h 5364480"/>
                <a:gd name="connsiteX131" fmla="*/ 2796540 w 5562600"/>
                <a:gd name="connsiteY131" fmla="*/ 1280160 h 5364480"/>
                <a:gd name="connsiteX132" fmla="*/ 2804160 w 5562600"/>
                <a:gd name="connsiteY132" fmla="*/ 1386840 h 5364480"/>
                <a:gd name="connsiteX133" fmla="*/ 2796540 w 5562600"/>
                <a:gd name="connsiteY133" fmla="*/ 1432560 h 5364480"/>
                <a:gd name="connsiteX134" fmla="*/ 2781300 w 5562600"/>
                <a:gd name="connsiteY134" fmla="*/ 1645920 h 5364480"/>
                <a:gd name="connsiteX135" fmla="*/ 2910840 w 5562600"/>
                <a:gd name="connsiteY135" fmla="*/ 1714500 h 5364480"/>
                <a:gd name="connsiteX136" fmla="*/ 3025140 w 5562600"/>
                <a:gd name="connsiteY136" fmla="*/ 1554480 h 5364480"/>
                <a:gd name="connsiteX137" fmla="*/ 3154680 w 5562600"/>
                <a:gd name="connsiteY137" fmla="*/ 1569720 h 5364480"/>
                <a:gd name="connsiteX138" fmla="*/ 3276600 w 5562600"/>
                <a:gd name="connsiteY138" fmla="*/ 1508760 h 5364480"/>
                <a:gd name="connsiteX139" fmla="*/ 3368040 w 5562600"/>
                <a:gd name="connsiteY139" fmla="*/ 1432560 h 5364480"/>
                <a:gd name="connsiteX140" fmla="*/ 3505200 w 5562600"/>
                <a:gd name="connsiteY140" fmla="*/ 1432560 h 5364480"/>
                <a:gd name="connsiteX141" fmla="*/ 3596640 w 5562600"/>
                <a:gd name="connsiteY141" fmla="*/ 1501140 h 5364480"/>
                <a:gd name="connsiteX142" fmla="*/ 3649980 w 5562600"/>
                <a:gd name="connsiteY142" fmla="*/ 1493520 h 5364480"/>
                <a:gd name="connsiteX143" fmla="*/ 3718560 w 5562600"/>
                <a:gd name="connsiteY143" fmla="*/ 1394460 h 5364480"/>
                <a:gd name="connsiteX144" fmla="*/ 3848100 w 5562600"/>
                <a:gd name="connsiteY144" fmla="*/ 1363980 h 5364480"/>
                <a:gd name="connsiteX145" fmla="*/ 3947160 w 5562600"/>
                <a:gd name="connsiteY145" fmla="*/ 1280160 h 5364480"/>
                <a:gd name="connsiteX146" fmla="*/ 3962400 w 5562600"/>
                <a:gd name="connsiteY146" fmla="*/ 1104900 h 5364480"/>
                <a:gd name="connsiteX147" fmla="*/ 4046220 w 5562600"/>
                <a:gd name="connsiteY147" fmla="*/ 1104900 h 5364480"/>
                <a:gd name="connsiteX148" fmla="*/ 4244340 w 5562600"/>
                <a:gd name="connsiteY148" fmla="*/ 1333500 h 5364480"/>
                <a:gd name="connsiteX149" fmla="*/ 4297680 w 5562600"/>
                <a:gd name="connsiteY149" fmla="*/ 1531620 h 5364480"/>
                <a:gd name="connsiteX150" fmla="*/ 4305300 w 5562600"/>
                <a:gd name="connsiteY150" fmla="*/ 1691640 h 5364480"/>
                <a:gd name="connsiteX151" fmla="*/ 4221480 w 5562600"/>
                <a:gd name="connsiteY151" fmla="*/ 1828800 h 5364480"/>
                <a:gd name="connsiteX152" fmla="*/ 4206240 w 5562600"/>
                <a:gd name="connsiteY152" fmla="*/ 2164080 h 5364480"/>
                <a:gd name="connsiteX153" fmla="*/ 4130040 w 5562600"/>
                <a:gd name="connsiteY153" fmla="*/ 2453640 h 5364480"/>
                <a:gd name="connsiteX154" fmla="*/ 4015740 w 5562600"/>
                <a:gd name="connsiteY154" fmla="*/ 2697480 h 5364480"/>
                <a:gd name="connsiteX155" fmla="*/ 3863340 w 5562600"/>
                <a:gd name="connsiteY155" fmla="*/ 2766060 h 5364480"/>
                <a:gd name="connsiteX156" fmla="*/ 3733800 w 5562600"/>
                <a:gd name="connsiteY156" fmla="*/ 2720340 h 5364480"/>
                <a:gd name="connsiteX157" fmla="*/ 3627120 w 5562600"/>
                <a:gd name="connsiteY157" fmla="*/ 2583180 h 5364480"/>
                <a:gd name="connsiteX158" fmla="*/ 3375660 w 5562600"/>
                <a:gd name="connsiteY158" fmla="*/ 2499360 h 5364480"/>
                <a:gd name="connsiteX159" fmla="*/ 3406140 w 5562600"/>
                <a:gd name="connsiteY159" fmla="*/ 2400300 h 5364480"/>
                <a:gd name="connsiteX160" fmla="*/ 3307080 w 5562600"/>
                <a:gd name="connsiteY160" fmla="*/ 2263140 h 5364480"/>
                <a:gd name="connsiteX161" fmla="*/ 3261360 w 5562600"/>
                <a:gd name="connsiteY161" fmla="*/ 2247900 h 5364480"/>
                <a:gd name="connsiteX162" fmla="*/ 3147060 w 5562600"/>
                <a:gd name="connsiteY162" fmla="*/ 2194560 h 5364480"/>
                <a:gd name="connsiteX163" fmla="*/ 3063240 w 5562600"/>
                <a:gd name="connsiteY163" fmla="*/ 2301240 h 5364480"/>
                <a:gd name="connsiteX164" fmla="*/ 3063240 w 5562600"/>
                <a:gd name="connsiteY164" fmla="*/ 2400300 h 5364480"/>
                <a:gd name="connsiteX165" fmla="*/ 3040380 w 5562600"/>
                <a:gd name="connsiteY165" fmla="*/ 2438400 h 5364480"/>
                <a:gd name="connsiteX166" fmla="*/ 3086100 w 5562600"/>
                <a:gd name="connsiteY166" fmla="*/ 2499360 h 5364480"/>
                <a:gd name="connsiteX167" fmla="*/ 3086100 w 5562600"/>
                <a:gd name="connsiteY167" fmla="*/ 2644140 h 5364480"/>
                <a:gd name="connsiteX168" fmla="*/ 2910840 w 5562600"/>
                <a:gd name="connsiteY168" fmla="*/ 2865120 h 5364480"/>
                <a:gd name="connsiteX169" fmla="*/ 2682240 w 5562600"/>
                <a:gd name="connsiteY169" fmla="*/ 2926080 h 5364480"/>
                <a:gd name="connsiteX170" fmla="*/ 2552700 w 5562600"/>
                <a:gd name="connsiteY170" fmla="*/ 2842260 h 5364480"/>
                <a:gd name="connsiteX171" fmla="*/ 2453640 w 5562600"/>
                <a:gd name="connsiteY171" fmla="*/ 2522220 h 5364480"/>
                <a:gd name="connsiteX172" fmla="*/ 2362200 w 5562600"/>
                <a:gd name="connsiteY172" fmla="*/ 1889760 h 5364480"/>
                <a:gd name="connsiteX173" fmla="*/ 2339340 w 5562600"/>
                <a:gd name="connsiteY173" fmla="*/ 1699260 h 5364480"/>
                <a:gd name="connsiteX174" fmla="*/ 2392680 w 5562600"/>
                <a:gd name="connsiteY174" fmla="*/ 1524000 h 5364480"/>
                <a:gd name="connsiteX175" fmla="*/ 2316480 w 5562600"/>
                <a:gd name="connsiteY175" fmla="*/ 1379220 h 5364480"/>
                <a:gd name="connsiteX176" fmla="*/ 2148840 w 5562600"/>
                <a:gd name="connsiteY176" fmla="*/ 1303020 h 5364480"/>
                <a:gd name="connsiteX177" fmla="*/ 1988820 w 5562600"/>
                <a:gd name="connsiteY177" fmla="*/ 1325880 h 5364480"/>
                <a:gd name="connsiteX178" fmla="*/ 1981200 w 5562600"/>
                <a:gd name="connsiteY178" fmla="*/ 1402080 h 5364480"/>
                <a:gd name="connsiteX179" fmla="*/ 1912620 w 5562600"/>
                <a:gd name="connsiteY179" fmla="*/ 1485900 h 5364480"/>
                <a:gd name="connsiteX180" fmla="*/ 1821180 w 5562600"/>
                <a:gd name="connsiteY180" fmla="*/ 1478280 h 5364480"/>
                <a:gd name="connsiteX181" fmla="*/ 1668780 w 5562600"/>
                <a:gd name="connsiteY181" fmla="*/ 1394460 h 5364480"/>
                <a:gd name="connsiteX182" fmla="*/ 1653540 w 5562600"/>
                <a:gd name="connsiteY182" fmla="*/ 1303020 h 5364480"/>
                <a:gd name="connsiteX183" fmla="*/ 1447800 w 5562600"/>
                <a:gd name="connsiteY183" fmla="*/ 1165860 h 5364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</a:cxnLst>
              <a:rect l="l" t="t" r="r" b="b"/>
              <a:pathLst>
                <a:path w="5562600" h="5364480">
                  <a:moveTo>
                    <a:pt x="1447800" y="1165860"/>
                  </a:moveTo>
                  <a:lnTo>
                    <a:pt x="1417320" y="1310640"/>
                  </a:lnTo>
                  <a:lnTo>
                    <a:pt x="1463040" y="1470660"/>
                  </a:lnTo>
                  <a:lnTo>
                    <a:pt x="1440180" y="1623060"/>
                  </a:lnTo>
                  <a:lnTo>
                    <a:pt x="1348740" y="1699260"/>
                  </a:lnTo>
                  <a:lnTo>
                    <a:pt x="1196340" y="1653540"/>
                  </a:lnTo>
                  <a:lnTo>
                    <a:pt x="1165860" y="1722120"/>
                  </a:lnTo>
                  <a:lnTo>
                    <a:pt x="1318260" y="1798320"/>
                  </a:lnTo>
                  <a:lnTo>
                    <a:pt x="1402080" y="1905000"/>
                  </a:lnTo>
                  <a:lnTo>
                    <a:pt x="1386840" y="2423160"/>
                  </a:lnTo>
                  <a:lnTo>
                    <a:pt x="1211580" y="3025140"/>
                  </a:lnTo>
                  <a:lnTo>
                    <a:pt x="1158240" y="3124200"/>
                  </a:lnTo>
                  <a:lnTo>
                    <a:pt x="1028700" y="3101340"/>
                  </a:lnTo>
                  <a:lnTo>
                    <a:pt x="883920" y="3246120"/>
                  </a:lnTo>
                  <a:lnTo>
                    <a:pt x="754380" y="3284220"/>
                  </a:lnTo>
                  <a:lnTo>
                    <a:pt x="601980" y="3162300"/>
                  </a:lnTo>
                  <a:lnTo>
                    <a:pt x="426720" y="3276600"/>
                  </a:lnTo>
                  <a:lnTo>
                    <a:pt x="327660" y="3489960"/>
                  </a:lnTo>
                  <a:lnTo>
                    <a:pt x="274320" y="3558540"/>
                  </a:lnTo>
                  <a:lnTo>
                    <a:pt x="243840" y="3581400"/>
                  </a:lnTo>
                  <a:lnTo>
                    <a:pt x="213360" y="3649980"/>
                  </a:lnTo>
                  <a:lnTo>
                    <a:pt x="99060" y="3695700"/>
                  </a:lnTo>
                  <a:lnTo>
                    <a:pt x="0" y="3802380"/>
                  </a:lnTo>
                  <a:lnTo>
                    <a:pt x="30480" y="3931920"/>
                  </a:lnTo>
                  <a:lnTo>
                    <a:pt x="175260" y="3901440"/>
                  </a:lnTo>
                  <a:lnTo>
                    <a:pt x="259080" y="4046220"/>
                  </a:lnTo>
                  <a:lnTo>
                    <a:pt x="259080" y="4335780"/>
                  </a:lnTo>
                  <a:lnTo>
                    <a:pt x="228600" y="4533900"/>
                  </a:lnTo>
                  <a:lnTo>
                    <a:pt x="419100" y="4495800"/>
                  </a:lnTo>
                  <a:lnTo>
                    <a:pt x="495300" y="4556760"/>
                  </a:lnTo>
                  <a:lnTo>
                    <a:pt x="510540" y="4411980"/>
                  </a:lnTo>
                  <a:lnTo>
                    <a:pt x="632460" y="4396740"/>
                  </a:lnTo>
                  <a:lnTo>
                    <a:pt x="731520" y="4434840"/>
                  </a:lnTo>
                  <a:lnTo>
                    <a:pt x="746760" y="4488180"/>
                  </a:lnTo>
                  <a:lnTo>
                    <a:pt x="1051560" y="4480560"/>
                  </a:lnTo>
                  <a:lnTo>
                    <a:pt x="1127760" y="4511040"/>
                  </a:lnTo>
                  <a:lnTo>
                    <a:pt x="1303020" y="4480560"/>
                  </a:lnTo>
                  <a:lnTo>
                    <a:pt x="1455420" y="4488180"/>
                  </a:lnTo>
                  <a:lnTo>
                    <a:pt x="1485900" y="4389120"/>
                  </a:lnTo>
                  <a:lnTo>
                    <a:pt x="1577340" y="4328160"/>
                  </a:lnTo>
                  <a:lnTo>
                    <a:pt x="1737360" y="4335780"/>
                  </a:lnTo>
                  <a:lnTo>
                    <a:pt x="1752600" y="4411980"/>
                  </a:lnTo>
                  <a:lnTo>
                    <a:pt x="1874520" y="4419600"/>
                  </a:lnTo>
                  <a:lnTo>
                    <a:pt x="1905000" y="4495800"/>
                  </a:lnTo>
                  <a:lnTo>
                    <a:pt x="2004060" y="4526280"/>
                  </a:lnTo>
                  <a:lnTo>
                    <a:pt x="2042160" y="4594860"/>
                  </a:lnTo>
                  <a:lnTo>
                    <a:pt x="2141220" y="4640580"/>
                  </a:lnTo>
                  <a:lnTo>
                    <a:pt x="2141220" y="4549140"/>
                  </a:lnTo>
                  <a:lnTo>
                    <a:pt x="2247900" y="4518660"/>
                  </a:lnTo>
                  <a:lnTo>
                    <a:pt x="2339340" y="4579620"/>
                  </a:lnTo>
                  <a:lnTo>
                    <a:pt x="2339340" y="4617720"/>
                  </a:lnTo>
                  <a:lnTo>
                    <a:pt x="2461260" y="4617720"/>
                  </a:lnTo>
                  <a:lnTo>
                    <a:pt x="2537460" y="4541520"/>
                  </a:lnTo>
                  <a:lnTo>
                    <a:pt x="2590800" y="4541520"/>
                  </a:lnTo>
                  <a:lnTo>
                    <a:pt x="2651760" y="4587240"/>
                  </a:lnTo>
                  <a:lnTo>
                    <a:pt x="2682240" y="4495800"/>
                  </a:lnTo>
                  <a:lnTo>
                    <a:pt x="2773680" y="4434840"/>
                  </a:lnTo>
                  <a:lnTo>
                    <a:pt x="2887980" y="4465320"/>
                  </a:lnTo>
                  <a:lnTo>
                    <a:pt x="2895600" y="4328160"/>
                  </a:lnTo>
                  <a:lnTo>
                    <a:pt x="3002280" y="4244340"/>
                  </a:lnTo>
                  <a:lnTo>
                    <a:pt x="3108960" y="4244340"/>
                  </a:lnTo>
                  <a:lnTo>
                    <a:pt x="3055620" y="4472940"/>
                  </a:lnTo>
                  <a:lnTo>
                    <a:pt x="3139440" y="4556760"/>
                  </a:lnTo>
                  <a:lnTo>
                    <a:pt x="3413760" y="4541520"/>
                  </a:lnTo>
                  <a:lnTo>
                    <a:pt x="3406140" y="4602480"/>
                  </a:lnTo>
                  <a:lnTo>
                    <a:pt x="3444240" y="4663440"/>
                  </a:lnTo>
                  <a:lnTo>
                    <a:pt x="3474720" y="4815840"/>
                  </a:lnTo>
                  <a:lnTo>
                    <a:pt x="3444240" y="4876800"/>
                  </a:lnTo>
                  <a:lnTo>
                    <a:pt x="3390900" y="4861560"/>
                  </a:lnTo>
                  <a:lnTo>
                    <a:pt x="3345180" y="4968240"/>
                  </a:lnTo>
                  <a:lnTo>
                    <a:pt x="3345180" y="5029200"/>
                  </a:lnTo>
                  <a:lnTo>
                    <a:pt x="3291840" y="5074920"/>
                  </a:lnTo>
                  <a:lnTo>
                    <a:pt x="3345180" y="5135880"/>
                  </a:lnTo>
                  <a:lnTo>
                    <a:pt x="3314700" y="5242560"/>
                  </a:lnTo>
                  <a:lnTo>
                    <a:pt x="3429000" y="5364480"/>
                  </a:lnTo>
                  <a:lnTo>
                    <a:pt x="3520440" y="5364480"/>
                  </a:lnTo>
                  <a:lnTo>
                    <a:pt x="3703320" y="5257800"/>
                  </a:lnTo>
                  <a:lnTo>
                    <a:pt x="3802380" y="5257800"/>
                  </a:lnTo>
                  <a:lnTo>
                    <a:pt x="3802380" y="5143500"/>
                  </a:lnTo>
                  <a:lnTo>
                    <a:pt x="3962400" y="5021580"/>
                  </a:lnTo>
                  <a:lnTo>
                    <a:pt x="4099560" y="4998720"/>
                  </a:lnTo>
                  <a:lnTo>
                    <a:pt x="4274820" y="4861560"/>
                  </a:lnTo>
                  <a:lnTo>
                    <a:pt x="4358640" y="4861560"/>
                  </a:lnTo>
                  <a:lnTo>
                    <a:pt x="4381500" y="4808220"/>
                  </a:lnTo>
                  <a:lnTo>
                    <a:pt x="4442460" y="4777740"/>
                  </a:lnTo>
                  <a:lnTo>
                    <a:pt x="4503420" y="4808220"/>
                  </a:lnTo>
                  <a:lnTo>
                    <a:pt x="4503420" y="4853940"/>
                  </a:lnTo>
                  <a:lnTo>
                    <a:pt x="4541520" y="4930140"/>
                  </a:lnTo>
                  <a:lnTo>
                    <a:pt x="4640580" y="4853940"/>
                  </a:lnTo>
                  <a:lnTo>
                    <a:pt x="4671060" y="4808220"/>
                  </a:lnTo>
                  <a:lnTo>
                    <a:pt x="4770120" y="4808220"/>
                  </a:lnTo>
                  <a:lnTo>
                    <a:pt x="4800600" y="4777740"/>
                  </a:lnTo>
                  <a:lnTo>
                    <a:pt x="4945380" y="4770120"/>
                  </a:lnTo>
                  <a:lnTo>
                    <a:pt x="5097780" y="4853940"/>
                  </a:lnTo>
                  <a:lnTo>
                    <a:pt x="5257800" y="4777740"/>
                  </a:lnTo>
                  <a:lnTo>
                    <a:pt x="5234940" y="4671060"/>
                  </a:lnTo>
                  <a:lnTo>
                    <a:pt x="5250180" y="4617720"/>
                  </a:lnTo>
                  <a:lnTo>
                    <a:pt x="5433060" y="4556760"/>
                  </a:lnTo>
                  <a:lnTo>
                    <a:pt x="5562600" y="4465320"/>
                  </a:lnTo>
                  <a:lnTo>
                    <a:pt x="5234940" y="4114800"/>
                  </a:lnTo>
                  <a:lnTo>
                    <a:pt x="5097780" y="4114800"/>
                  </a:lnTo>
                  <a:lnTo>
                    <a:pt x="4998720" y="4038600"/>
                  </a:lnTo>
                  <a:lnTo>
                    <a:pt x="4899660" y="3825240"/>
                  </a:lnTo>
                  <a:lnTo>
                    <a:pt x="4739640" y="3223260"/>
                  </a:lnTo>
                  <a:lnTo>
                    <a:pt x="4671060" y="2529840"/>
                  </a:lnTo>
                  <a:lnTo>
                    <a:pt x="4655820" y="2499360"/>
                  </a:lnTo>
                  <a:lnTo>
                    <a:pt x="4655820" y="2415540"/>
                  </a:lnTo>
                  <a:lnTo>
                    <a:pt x="4701540" y="1684020"/>
                  </a:lnTo>
                  <a:lnTo>
                    <a:pt x="4655820" y="1569720"/>
                  </a:lnTo>
                  <a:lnTo>
                    <a:pt x="4800600" y="830580"/>
                  </a:lnTo>
                  <a:lnTo>
                    <a:pt x="4869180" y="708660"/>
                  </a:lnTo>
                  <a:lnTo>
                    <a:pt x="4869180" y="617220"/>
                  </a:lnTo>
                  <a:lnTo>
                    <a:pt x="4907280" y="472440"/>
                  </a:lnTo>
                  <a:lnTo>
                    <a:pt x="4747260" y="632460"/>
                  </a:lnTo>
                  <a:lnTo>
                    <a:pt x="4602480" y="731520"/>
                  </a:lnTo>
                  <a:lnTo>
                    <a:pt x="4411980" y="800100"/>
                  </a:lnTo>
                  <a:lnTo>
                    <a:pt x="4251960" y="769620"/>
                  </a:lnTo>
                  <a:lnTo>
                    <a:pt x="4061460" y="662940"/>
                  </a:lnTo>
                  <a:lnTo>
                    <a:pt x="4030980" y="556260"/>
                  </a:lnTo>
                  <a:lnTo>
                    <a:pt x="3931920" y="472440"/>
                  </a:lnTo>
                  <a:lnTo>
                    <a:pt x="3832860" y="320040"/>
                  </a:lnTo>
                  <a:lnTo>
                    <a:pt x="3718560" y="266700"/>
                  </a:lnTo>
                  <a:lnTo>
                    <a:pt x="3489960" y="243840"/>
                  </a:lnTo>
                  <a:lnTo>
                    <a:pt x="3375660" y="144780"/>
                  </a:lnTo>
                  <a:lnTo>
                    <a:pt x="3223260" y="0"/>
                  </a:lnTo>
                  <a:lnTo>
                    <a:pt x="3162300" y="68580"/>
                  </a:lnTo>
                  <a:lnTo>
                    <a:pt x="3192780" y="190500"/>
                  </a:lnTo>
                  <a:lnTo>
                    <a:pt x="3002280" y="556260"/>
                  </a:lnTo>
                  <a:lnTo>
                    <a:pt x="2918460" y="838200"/>
                  </a:lnTo>
                  <a:lnTo>
                    <a:pt x="2880360" y="891540"/>
                  </a:lnTo>
                  <a:lnTo>
                    <a:pt x="2857500" y="1036320"/>
                  </a:lnTo>
                  <a:lnTo>
                    <a:pt x="2796540" y="1280160"/>
                  </a:lnTo>
                  <a:lnTo>
                    <a:pt x="2804160" y="1386840"/>
                  </a:lnTo>
                  <a:lnTo>
                    <a:pt x="2796540" y="1432560"/>
                  </a:lnTo>
                  <a:lnTo>
                    <a:pt x="2781300" y="1645920"/>
                  </a:lnTo>
                  <a:lnTo>
                    <a:pt x="2910840" y="1714500"/>
                  </a:lnTo>
                  <a:lnTo>
                    <a:pt x="3025140" y="1554480"/>
                  </a:lnTo>
                  <a:lnTo>
                    <a:pt x="3154680" y="1569720"/>
                  </a:lnTo>
                  <a:lnTo>
                    <a:pt x="3276600" y="1508760"/>
                  </a:lnTo>
                  <a:lnTo>
                    <a:pt x="3368040" y="1432560"/>
                  </a:lnTo>
                  <a:lnTo>
                    <a:pt x="3505200" y="1432560"/>
                  </a:lnTo>
                  <a:lnTo>
                    <a:pt x="3596640" y="1501140"/>
                  </a:lnTo>
                  <a:lnTo>
                    <a:pt x="3649980" y="1493520"/>
                  </a:lnTo>
                  <a:lnTo>
                    <a:pt x="3718560" y="1394460"/>
                  </a:lnTo>
                  <a:lnTo>
                    <a:pt x="3848100" y="1363980"/>
                  </a:lnTo>
                  <a:lnTo>
                    <a:pt x="3947160" y="1280160"/>
                  </a:lnTo>
                  <a:lnTo>
                    <a:pt x="3962400" y="1104900"/>
                  </a:lnTo>
                  <a:lnTo>
                    <a:pt x="4046220" y="1104900"/>
                  </a:lnTo>
                  <a:lnTo>
                    <a:pt x="4244340" y="1333500"/>
                  </a:lnTo>
                  <a:lnTo>
                    <a:pt x="4297680" y="1531620"/>
                  </a:lnTo>
                  <a:lnTo>
                    <a:pt x="4305300" y="1691640"/>
                  </a:lnTo>
                  <a:lnTo>
                    <a:pt x="4221480" y="1828800"/>
                  </a:lnTo>
                  <a:lnTo>
                    <a:pt x="4206240" y="2164080"/>
                  </a:lnTo>
                  <a:lnTo>
                    <a:pt x="4130040" y="2453640"/>
                  </a:lnTo>
                  <a:lnTo>
                    <a:pt x="4015740" y="2697480"/>
                  </a:lnTo>
                  <a:lnTo>
                    <a:pt x="3863340" y="2766060"/>
                  </a:lnTo>
                  <a:lnTo>
                    <a:pt x="3733800" y="2720340"/>
                  </a:lnTo>
                  <a:lnTo>
                    <a:pt x="3627120" y="2583180"/>
                  </a:lnTo>
                  <a:lnTo>
                    <a:pt x="3375660" y="2499360"/>
                  </a:lnTo>
                  <a:lnTo>
                    <a:pt x="3406140" y="2400300"/>
                  </a:lnTo>
                  <a:lnTo>
                    <a:pt x="3307080" y="2263140"/>
                  </a:lnTo>
                  <a:lnTo>
                    <a:pt x="3261360" y="2247900"/>
                  </a:lnTo>
                  <a:lnTo>
                    <a:pt x="3147060" y="2194560"/>
                  </a:lnTo>
                  <a:lnTo>
                    <a:pt x="3063240" y="2301240"/>
                  </a:lnTo>
                  <a:lnTo>
                    <a:pt x="3063240" y="2400300"/>
                  </a:lnTo>
                  <a:lnTo>
                    <a:pt x="3040380" y="2438400"/>
                  </a:lnTo>
                  <a:lnTo>
                    <a:pt x="3086100" y="2499360"/>
                  </a:lnTo>
                  <a:lnTo>
                    <a:pt x="3086100" y="2644140"/>
                  </a:lnTo>
                  <a:lnTo>
                    <a:pt x="2910840" y="2865120"/>
                  </a:lnTo>
                  <a:lnTo>
                    <a:pt x="2682240" y="2926080"/>
                  </a:lnTo>
                  <a:lnTo>
                    <a:pt x="2552700" y="2842260"/>
                  </a:lnTo>
                  <a:lnTo>
                    <a:pt x="2453640" y="2522220"/>
                  </a:lnTo>
                  <a:lnTo>
                    <a:pt x="2362200" y="1889760"/>
                  </a:lnTo>
                  <a:lnTo>
                    <a:pt x="2339340" y="1699260"/>
                  </a:lnTo>
                  <a:lnTo>
                    <a:pt x="2392680" y="1524000"/>
                  </a:lnTo>
                  <a:lnTo>
                    <a:pt x="2316480" y="1379220"/>
                  </a:lnTo>
                  <a:lnTo>
                    <a:pt x="2148840" y="1303020"/>
                  </a:lnTo>
                  <a:lnTo>
                    <a:pt x="1988820" y="1325880"/>
                  </a:lnTo>
                  <a:lnTo>
                    <a:pt x="1981200" y="1402080"/>
                  </a:lnTo>
                  <a:lnTo>
                    <a:pt x="1912620" y="1485900"/>
                  </a:lnTo>
                  <a:lnTo>
                    <a:pt x="1821180" y="1478280"/>
                  </a:lnTo>
                  <a:lnTo>
                    <a:pt x="1668780" y="1394460"/>
                  </a:lnTo>
                  <a:lnTo>
                    <a:pt x="1653540" y="1303020"/>
                  </a:lnTo>
                  <a:lnTo>
                    <a:pt x="1447800" y="116586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  <a:extLst>
                <a:ext uri="{C807C97D-BFC1-408E-A445-0C87EB9F89A2}">
                  <ask:lineSketchStyleProps xmlns:ask="http://schemas.microsoft.com/office/drawing/2018/sketchyshapes" sd="3501243281">
                    <a:custGeom>
                      <a:avLst/>
                      <a:gdLst>
                        <a:gd name="connsiteX0" fmla="*/ 254107 w 976308"/>
                        <a:gd name="connsiteY0" fmla="*/ 204623 h 941534"/>
                        <a:gd name="connsiteX1" fmla="*/ 248757 w 976308"/>
                        <a:gd name="connsiteY1" fmla="*/ 230033 h 941534"/>
                        <a:gd name="connsiteX2" fmla="*/ 256782 w 976308"/>
                        <a:gd name="connsiteY2" fmla="*/ 258119 h 941534"/>
                        <a:gd name="connsiteX3" fmla="*/ 252770 w 976308"/>
                        <a:gd name="connsiteY3" fmla="*/ 284867 h 941534"/>
                        <a:gd name="connsiteX4" fmla="*/ 236721 w 976308"/>
                        <a:gd name="connsiteY4" fmla="*/ 298241 h 941534"/>
                        <a:gd name="connsiteX5" fmla="*/ 209973 w 976308"/>
                        <a:gd name="connsiteY5" fmla="*/ 290217 h 941534"/>
                        <a:gd name="connsiteX6" fmla="*/ 204623 w 976308"/>
                        <a:gd name="connsiteY6" fmla="*/ 302253 h 941534"/>
                        <a:gd name="connsiteX7" fmla="*/ 231371 w 976308"/>
                        <a:gd name="connsiteY7" fmla="*/ 315627 h 941534"/>
                        <a:gd name="connsiteX8" fmla="*/ 246083 w 976308"/>
                        <a:gd name="connsiteY8" fmla="*/ 334351 h 941534"/>
                        <a:gd name="connsiteX9" fmla="*/ 243408 w 976308"/>
                        <a:gd name="connsiteY9" fmla="*/ 425295 h 941534"/>
                        <a:gd name="connsiteX10" fmla="*/ 212647 w 976308"/>
                        <a:gd name="connsiteY10" fmla="*/ 530950 h 941534"/>
                        <a:gd name="connsiteX11" fmla="*/ 203286 w 976308"/>
                        <a:gd name="connsiteY11" fmla="*/ 548336 h 941534"/>
                        <a:gd name="connsiteX12" fmla="*/ 180550 w 976308"/>
                        <a:gd name="connsiteY12" fmla="*/ 544324 h 941534"/>
                        <a:gd name="connsiteX13" fmla="*/ 155139 w 976308"/>
                        <a:gd name="connsiteY13" fmla="*/ 569735 h 941534"/>
                        <a:gd name="connsiteX14" fmla="*/ 132403 w 976308"/>
                        <a:gd name="connsiteY14" fmla="*/ 576422 h 941534"/>
                        <a:gd name="connsiteX15" fmla="*/ 105655 w 976308"/>
                        <a:gd name="connsiteY15" fmla="*/ 555023 h 941534"/>
                        <a:gd name="connsiteX16" fmla="*/ 74894 w 976308"/>
                        <a:gd name="connsiteY16" fmla="*/ 575084 h 941534"/>
                        <a:gd name="connsiteX17" fmla="*/ 57508 w 976308"/>
                        <a:gd name="connsiteY17" fmla="*/ 612532 h 941534"/>
                        <a:gd name="connsiteX18" fmla="*/ 48146 w 976308"/>
                        <a:gd name="connsiteY18" fmla="*/ 624568 h 941534"/>
                        <a:gd name="connsiteX19" fmla="*/ 42797 w 976308"/>
                        <a:gd name="connsiteY19" fmla="*/ 628580 h 941534"/>
                        <a:gd name="connsiteX20" fmla="*/ 37447 w 976308"/>
                        <a:gd name="connsiteY20" fmla="*/ 640617 h 941534"/>
                        <a:gd name="connsiteX21" fmla="*/ 17386 w 976308"/>
                        <a:gd name="connsiteY21" fmla="*/ 648642 h 941534"/>
                        <a:gd name="connsiteX22" fmla="*/ 0 w 976308"/>
                        <a:gd name="connsiteY22" fmla="*/ 667365 h 941534"/>
                        <a:gd name="connsiteX23" fmla="*/ 5349 w 976308"/>
                        <a:gd name="connsiteY23" fmla="*/ 690101 h 941534"/>
                        <a:gd name="connsiteX24" fmla="*/ 30760 w 976308"/>
                        <a:gd name="connsiteY24" fmla="*/ 684752 h 941534"/>
                        <a:gd name="connsiteX25" fmla="*/ 45471 w 976308"/>
                        <a:gd name="connsiteY25" fmla="*/ 710162 h 941534"/>
                        <a:gd name="connsiteX26" fmla="*/ 45471 w 976308"/>
                        <a:gd name="connsiteY26" fmla="*/ 760984 h 941534"/>
                        <a:gd name="connsiteX27" fmla="*/ 40122 w 976308"/>
                        <a:gd name="connsiteY27" fmla="*/ 795756 h 941534"/>
                        <a:gd name="connsiteX28" fmla="*/ 73557 w 976308"/>
                        <a:gd name="connsiteY28" fmla="*/ 789069 h 941534"/>
                        <a:gd name="connsiteX29" fmla="*/ 86931 w 976308"/>
                        <a:gd name="connsiteY29" fmla="*/ 799768 h 941534"/>
                        <a:gd name="connsiteX30" fmla="*/ 89606 w 976308"/>
                        <a:gd name="connsiteY30" fmla="*/ 774358 h 941534"/>
                        <a:gd name="connsiteX31" fmla="*/ 111004 w 976308"/>
                        <a:gd name="connsiteY31" fmla="*/ 771683 h 941534"/>
                        <a:gd name="connsiteX32" fmla="*/ 128391 w 976308"/>
                        <a:gd name="connsiteY32" fmla="*/ 778370 h 941534"/>
                        <a:gd name="connsiteX33" fmla="*/ 131066 w 976308"/>
                        <a:gd name="connsiteY33" fmla="*/ 787732 h 941534"/>
                        <a:gd name="connsiteX34" fmla="*/ 184562 w 976308"/>
                        <a:gd name="connsiteY34" fmla="*/ 786394 h 941534"/>
                        <a:gd name="connsiteX35" fmla="*/ 197936 w 976308"/>
                        <a:gd name="connsiteY35" fmla="*/ 791744 h 941534"/>
                        <a:gd name="connsiteX36" fmla="*/ 228696 w 976308"/>
                        <a:gd name="connsiteY36" fmla="*/ 786394 h 941534"/>
                        <a:gd name="connsiteX37" fmla="*/ 255444 w 976308"/>
                        <a:gd name="connsiteY37" fmla="*/ 787732 h 941534"/>
                        <a:gd name="connsiteX38" fmla="*/ 260794 w 976308"/>
                        <a:gd name="connsiteY38" fmla="*/ 770346 h 941534"/>
                        <a:gd name="connsiteX39" fmla="*/ 276843 w 976308"/>
                        <a:gd name="connsiteY39" fmla="*/ 759646 h 941534"/>
                        <a:gd name="connsiteX40" fmla="*/ 304929 w 976308"/>
                        <a:gd name="connsiteY40" fmla="*/ 760984 h 941534"/>
                        <a:gd name="connsiteX41" fmla="*/ 307603 w 976308"/>
                        <a:gd name="connsiteY41" fmla="*/ 774358 h 941534"/>
                        <a:gd name="connsiteX42" fmla="*/ 329002 w 976308"/>
                        <a:gd name="connsiteY42" fmla="*/ 775695 h 941534"/>
                        <a:gd name="connsiteX43" fmla="*/ 334352 w 976308"/>
                        <a:gd name="connsiteY43" fmla="*/ 789069 h 941534"/>
                        <a:gd name="connsiteX44" fmla="*/ 351738 w 976308"/>
                        <a:gd name="connsiteY44" fmla="*/ 794419 h 941534"/>
                        <a:gd name="connsiteX45" fmla="*/ 358425 w 976308"/>
                        <a:gd name="connsiteY45" fmla="*/ 806455 h 941534"/>
                        <a:gd name="connsiteX46" fmla="*/ 375811 w 976308"/>
                        <a:gd name="connsiteY46" fmla="*/ 814480 h 941534"/>
                        <a:gd name="connsiteX47" fmla="*/ 375811 w 976308"/>
                        <a:gd name="connsiteY47" fmla="*/ 798431 h 941534"/>
                        <a:gd name="connsiteX48" fmla="*/ 394535 w 976308"/>
                        <a:gd name="connsiteY48" fmla="*/ 793081 h 941534"/>
                        <a:gd name="connsiteX49" fmla="*/ 410584 w 976308"/>
                        <a:gd name="connsiteY49" fmla="*/ 803781 h 941534"/>
                        <a:gd name="connsiteX50" fmla="*/ 410584 w 976308"/>
                        <a:gd name="connsiteY50" fmla="*/ 810468 h 941534"/>
                        <a:gd name="connsiteX51" fmla="*/ 431982 w 976308"/>
                        <a:gd name="connsiteY51" fmla="*/ 810468 h 941534"/>
                        <a:gd name="connsiteX52" fmla="*/ 445356 w 976308"/>
                        <a:gd name="connsiteY52" fmla="*/ 797094 h 941534"/>
                        <a:gd name="connsiteX53" fmla="*/ 454718 w 976308"/>
                        <a:gd name="connsiteY53" fmla="*/ 797094 h 941534"/>
                        <a:gd name="connsiteX54" fmla="*/ 465418 w 976308"/>
                        <a:gd name="connsiteY54" fmla="*/ 805118 h 941534"/>
                        <a:gd name="connsiteX55" fmla="*/ 470767 w 976308"/>
                        <a:gd name="connsiteY55" fmla="*/ 789069 h 941534"/>
                        <a:gd name="connsiteX56" fmla="*/ 486816 w 976308"/>
                        <a:gd name="connsiteY56" fmla="*/ 778370 h 941534"/>
                        <a:gd name="connsiteX57" fmla="*/ 506877 w 976308"/>
                        <a:gd name="connsiteY57" fmla="*/ 783720 h 941534"/>
                        <a:gd name="connsiteX58" fmla="*/ 508215 w 976308"/>
                        <a:gd name="connsiteY58" fmla="*/ 759646 h 941534"/>
                        <a:gd name="connsiteX59" fmla="*/ 526938 w 976308"/>
                        <a:gd name="connsiteY59" fmla="*/ 744935 h 941534"/>
                        <a:gd name="connsiteX60" fmla="*/ 545662 w 976308"/>
                        <a:gd name="connsiteY60" fmla="*/ 744935 h 941534"/>
                        <a:gd name="connsiteX61" fmla="*/ 536300 w 976308"/>
                        <a:gd name="connsiteY61" fmla="*/ 785057 h 941534"/>
                        <a:gd name="connsiteX62" fmla="*/ 551012 w 976308"/>
                        <a:gd name="connsiteY62" fmla="*/ 799768 h 941534"/>
                        <a:gd name="connsiteX63" fmla="*/ 599158 w 976308"/>
                        <a:gd name="connsiteY63" fmla="*/ 797094 h 941534"/>
                        <a:gd name="connsiteX64" fmla="*/ 597821 w 976308"/>
                        <a:gd name="connsiteY64" fmla="*/ 807793 h 941534"/>
                        <a:gd name="connsiteX65" fmla="*/ 604508 w 976308"/>
                        <a:gd name="connsiteY65" fmla="*/ 818492 h 941534"/>
                        <a:gd name="connsiteX66" fmla="*/ 609858 w 976308"/>
                        <a:gd name="connsiteY66" fmla="*/ 845240 h 941534"/>
                        <a:gd name="connsiteX67" fmla="*/ 604508 w 976308"/>
                        <a:gd name="connsiteY67" fmla="*/ 855940 h 941534"/>
                        <a:gd name="connsiteX68" fmla="*/ 595146 w 976308"/>
                        <a:gd name="connsiteY68" fmla="*/ 853265 h 941534"/>
                        <a:gd name="connsiteX69" fmla="*/ 587122 w 976308"/>
                        <a:gd name="connsiteY69" fmla="*/ 871988 h 941534"/>
                        <a:gd name="connsiteX70" fmla="*/ 587122 w 976308"/>
                        <a:gd name="connsiteY70" fmla="*/ 882688 h 941534"/>
                        <a:gd name="connsiteX71" fmla="*/ 577760 w 976308"/>
                        <a:gd name="connsiteY71" fmla="*/ 890712 h 941534"/>
                        <a:gd name="connsiteX72" fmla="*/ 587122 w 976308"/>
                        <a:gd name="connsiteY72" fmla="*/ 901411 h 941534"/>
                        <a:gd name="connsiteX73" fmla="*/ 581772 w 976308"/>
                        <a:gd name="connsiteY73" fmla="*/ 920135 h 941534"/>
                        <a:gd name="connsiteX74" fmla="*/ 601833 w 976308"/>
                        <a:gd name="connsiteY74" fmla="*/ 941534 h 941534"/>
                        <a:gd name="connsiteX75" fmla="*/ 617882 w 976308"/>
                        <a:gd name="connsiteY75" fmla="*/ 941534 h 941534"/>
                        <a:gd name="connsiteX76" fmla="*/ 649980 w 976308"/>
                        <a:gd name="connsiteY76" fmla="*/ 922810 h 941534"/>
                        <a:gd name="connsiteX77" fmla="*/ 667366 w 976308"/>
                        <a:gd name="connsiteY77" fmla="*/ 922810 h 941534"/>
                        <a:gd name="connsiteX78" fmla="*/ 667366 w 976308"/>
                        <a:gd name="connsiteY78" fmla="*/ 902749 h 941534"/>
                        <a:gd name="connsiteX79" fmla="*/ 695452 w 976308"/>
                        <a:gd name="connsiteY79" fmla="*/ 881350 h 941534"/>
                        <a:gd name="connsiteX80" fmla="*/ 719525 w 976308"/>
                        <a:gd name="connsiteY80" fmla="*/ 877338 h 941534"/>
                        <a:gd name="connsiteX81" fmla="*/ 750286 w 976308"/>
                        <a:gd name="connsiteY81" fmla="*/ 853265 h 941534"/>
                        <a:gd name="connsiteX82" fmla="*/ 764997 w 976308"/>
                        <a:gd name="connsiteY82" fmla="*/ 853265 h 941534"/>
                        <a:gd name="connsiteX83" fmla="*/ 769009 w 976308"/>
                        <a:gd name="connsiteY83" fmla="*/ 843903 h 941534"/>
                        <a:gd name="connsiteX84" fmla="*/ 779708 w 976308"/>
                        <a:gd name="connsiteY84" fmla="*/ 838553 h 941534"/>
                        <a:gd name="connsiteX85" fmla="*/ 790408 w 976308"/>
                        <a:gd name="connsiteY85" fmla="*/ 843903 h 941534"/>
                        <a:gd name="connsiteX86" fmla="*/ 790408 w 976308"/>
                        <a:gd name="connsiteY86" fmla="*/ 851927 h 941534"/>
                        <a:gd name="connsiteX87" fmla="*/ 797095 w 976308"/>
                        <a:gd name="connsiteY87" fmla="*/ 865301 h 941534"/>
                        <a:gd name="connsiteX88" fmla="*/ 814481 w 976308"/>
                        <a:gd name="connsiteY88" fmla="*/ 851927 h 941534"/>
                        <a:gd name="connsiteX89" fmla="*/ 819831 w 976308"/>
                        <a:gd name="connsiteY89" fmla="*/ 843903 h 941534"/>
                        <a:gd name="connsiteX90" fmla="*/ 837217 w 976308"/>
                        <a:gd name="connsiteY90" fmla="*/ 843903 h 941534"/>
                        <a:gd name="connsiteX91" fmla="*/ 842567 w 976308"/>
                        <a:gd name="connsiteY91" fmla="*/ 838553 h 941534"/>
                        <a:gd name="connsiteX92" fmla="*/ 867977 w 976308"/>
                        <a:gd name="connsiteY92" fmla="*/ 837216 h 941534"/>
                        <a:gd name="connsiteX93" fmla="*/ 894726 w 976308"/>
                        <a:gd name="connsiteY93" fmla="*/ 851927 h 941534"/>
                        <a:gd name="connsiteX94" fmla="*/ 922811 w 976308"/>
                        <a:gd name="connsiteY94" fmla="*/ 838553 h 941534"/>
                        <a:gd name="connsiteX95" fmla="*/ 918799 w 976308"/>
                        <a:gd name="connsiteY95" fmla="*/ 819830 h 941534"/>
                        <a:gd name="connsiteX96" fmla="*/ 921474 w 976308"/>
                        <a:gd name="connsiteY96" fmla="*/ 810468 h 941534"/>
                        <a:gd name="connsiteX97" fmla="*/ 953572 w 976308"/>
                        <a:gd name="connsiteY97" fmla="*/ 799768 h 941534"/>
                        <a:gd name="connsiteX98" fmla="*/ 976308 w 976308"/>
                        <a:gd name="connsiteY98" fmla="*/ 783720 h 941534"/>
                        <a:gd name="connsiteX99" fmla="*/ 918799 w 976308"/>
                        <a:gd name="connsiteY99" fmla="*/ 722199 h 941534"/>
                        <a:gd name="connsiteX100" fmla="*/ 894726 w 976308"/>
                        <a:gd name="connsiteY100" fmla="*/ 722199 h 941534"/>
                        <a:gd name="connsiteX101" fmla="*/ 877339 w 976308"/>
                        <a:gd name="connsiteY101" fmla="*/ 708825 h 941534"/>
                        <a:gd name="connsiteX102" fmla="*/ 859953 w 976308"/>
                        <a:gd name="connsiteY102" fmla="*/ 671377 h 941534"/>
                        <a:gd name="connsiteX103" fmla="*/ 831867 w 976308"/>
                        <a:gd name="connsiteY103" fmla="*/ 565722 h 941534"/>
                        <a:gd name="connsiteX104" fmla="*/ 819831 w 976308"/>
                        <a:gd name="connsiteY104" fmla="*/ 444018 h 941534"/>
                        <a:gd name="connsiteX105" fmla="*/ 817156 w 976308"/>
                        <a:gd name="connsiteY105" fmla="*/ 438669 h 941534"/>
                        <a:gd name="connsiteX106" fmla="*/ 817156 w 976308"/>
                        <a:gd name="connsiteY106" fmla="*/ 423957 h 941534"/>
                        <a:gd name="connsiteX107" fmla="*/ 825180 w 976308"/>
                        <a:gd name="connsiteY107" fmla="*/ 295566 h 941534"/>
                        <a:gd name="connsiteX108" fmla="*/ 817156 w 976308"/>
                        <a:gd name="connsiteY108" fmla="*/ 275505 h 941534"/>
                        <a:gd name="connsiteX109" fmla="*/ 842567 w 976308"/>
                        <a:gd name="connsiteY109" fmla="*/ 145777 h 941534"/>
                        <a:gd name="connsiteX110" fmla="*/ 854603 w 976308"/>
                        <a:gd name="connsiteY110" fmla="*/ 124378 h 941534"/>
                        <a:gd name="connsiteX111" fmla="*/ 854603 w 976308"/>
                        <a:gd name="connsiteY111" fmla="*/ 108329 h 941534"/>
                        <a:gd name="connsiteX112" fmla="*/ 861290 w 976308"/>
                        <a:gd name="connsiteY112" fmla="*/ 82919 h 941534"/>
                        <a:gd name="connsiteX113" fmla="*/ 833205 w 976308"/>
                        <a:gd name="connsiteY113" fmla="*/ 111004 h 941534"/>
                        <a:gd name="connsiteX114" fmla="*/ 807794 w 976308"/>
                        <a:gd name="connsiteY114" fmla="*/ 128391 h 941534"/>
                        <a:gd name="connsiteX115" fmla="*/ 774359 w 976308"/>
                        <a:gd name="connsiteY115" fmla="*/ 140427 h 941534"/>
                        <a:gd name="connsiteX116" fmla="*/ 746273 w 976308"/>
                        <a:gd name="connsiteY116" fmla="*/ 135078 h 941534"/>
                        <a:gd name="connsiteX117" fmla="*/ 712838 w 976308"/>
                        <a:gd name="connsiteY117" fmla="*/ 116354 h 941534"/>
                        <a:gd name="connsiteX118" fmla="*/ 707488 w 976308"/>
                        <a:gd name="connsiteY118" fmla="*/ 97630 h 941534"/>
                        <a:gd name="connsiteX119" fmla="*/ 690102 w 976308"/>
                        <a:gd name="connsiteY119" fmla="*/ 82919 h 941534"/>
                        <a:gd name="connsiteX120" fmla="*/ 672716 w 976308"/>
                        <a:gd name="connsiteY120" fmla="*/ 56171 h 941534"/>
                        <a:gd name="connsiteX121" fmla="*/ 652655 w 976308"/>
                        <a:gd name="connsiteY121" fmla="*/ 46809 h 941534"/>
                        <a:gd name="connsiteX122" fmla="*/ 612532 w 976308"/>
                        <a:gd name="connsiteY122" fmla="*/ 42797 h 941534"/>
                        <a:gd name="connsiteX123" fmla="*/ 592471 w 976308"/>
                        <a:gd name="connsiteY123" fmla="*/ 25410 h 941534"/>
                        <a:gd name="connsiteX124" fmla="*/ 565723 w 976308"/>
                        <a:gd name="connsiteY124" fmla="*/ 0 h 941534"/>
                        <a:gd name="connsiteX125" fmla="*/ 555024 w 976308"/>
                        <a:gd name="connsiteY125" fmla="*/ 12036 h 941534"/>
                        <a:gd name="connsiteX126" fmla="*/ 560374 w 976308"/>
                        <a:gd name="connsiteY126" fmla="*/ 33435 h 941534"/>
                        <a:gd name="connsiteX127" fmla="*/ 526938 w 976308"/>
                        <a:gd name="connsiteY127" fmla="*/ 97630 h 941534"/>
                        <a:gd name="connsiteX128" fmla="*/ 512227 w 976308"/>
                        <a:gd name="connsiteY128" fmla="*/ 147114 h 941534"/>
                        <a:gd name="connsiteX129" fmla="*/ 505540 w 976308"/>
                        <a:gd name="connsiteY129" fmla="*/ 156476 h 941534"/>
                        <a:gd name="connsiteX130" fmla="*/ 501528 w 976308"/>
                        <a:gd name="connsiteY130" fmla="*/ 181887 h 941534"/>
                        <a:gd name="connsiteX131" fmla="*/ 490828 w 976308"/>
                        <a:gd name="connsiteY131" fmla="*/ 224684 h 941534"/>
                        <a:gd name="connsiteX132" fmla="*/ 492166 w 976308"/>
                        <a:gd name="connsiteY132" fmla="*/ 243407 h 941534"/>
                        <a:gd name="connsiteX133" fmla="*/ 490828 w 976308"/>
                        <a:gd name="connsiteY133" fmla="*/ 251432 h 941534"/>
                        <a:gd name="connsiteX134" fmla="*/ 488154 w 976308"/>
                        <a:gd name="connsiteY134" fmla="*/ 288879 h 941534"/>
                        <a:gd name="connsiteX135" fmla="*/ 510889 w 976308"/>
                        <a:gd name="connsiteY135" fmla="*/ 300916 h 941534"/>
                        <a:gd name="connsiteX136" fmla="*/ 530951 w 976308"/>
                        <a:gd name="connsiteY136" fmla="*/ 272830 h 941534"/>
                        <a:gd name="connsiteX137" fmla="*/ 553687 w 976308"/>
                        <a:gd name="connsiteY137" fmla="*/ 275505 h 941534"/>
                        <a:gd name="connsiteX138" fmla="*/ 575085 w 976308"/>
                        <a:gd name="connsiteY138" fmla="*/ 264806 h 941534"/>
                        <a:gd name="connsiteX139" fmla="*/ 591134 w 976308"/>
                        <a:gd name="connsiteY139" fmla="*/ 251432 h 941534"/>
                        <a:gd name="connsiteX140" fmla="*/ 615207 w 976308"/>
                        <a:gd name="connsiteY140" fmla="*/ 251432 h 941534"/>
                        <a:gd name="connsiteX141" fmla="*/ 631256 w 976308"/>
                        <a:gd name="connsiteY141" fmla="*/ 263469 h 941534"/>
                        <a:gd name="connsiteX142" fmla="*/ 640618 w 976308"/>
                        <a:gd name="connsiteY142" fmla="*/ 262131 h 941534"/>
                        <a:gd name="connsiteX143" fmla="*/ 652655 w 976308"/>
                        <a:gd name="connsiteY143" fmla="*/ 244745 h 941534"/>
                        <a:gd name="connsiteX144" fmla="*/ 675391 w 976308"/>
                        <a:gd name="connsiteY144" fmla="*/ 239395 h 941534"/>
                        <a:gd name="connsiteX145" fmla="*/ 692777 w 976308"/>
                        <a:gd name="connsiteY145" fmla="*/ 224684 h 941534"/>
                        <a:gd name="connsiteX146" fmla="*/ 695452 w 976308"/>
                        <a:gd name="connsiteY146" fmla="*/ 193923 h 941534"/>
                        <a:gd name="connsiteX147" fmla="*/ 710163 w 976308"/>
                        <a:gd name="connsiteY147" fmla="*/ 193923 h 941534"/>
                        <a:gd name="connsiteX148" fmla="*/ 744936 w 976308"/>
                        <a:gd name="connsiteY148" fmla="*/ 234046 h 941534"/>
                        <a:gd name="connsiteX149" fmla="*/ 754298 w 976308"/>
                        <a:gd name="connsiteY149" fmla="*/ 268818 h 941534"/>
                        <a:gd name="connsiteX150" fmla="*/ 755635 w 976308"/>
                        <a:gd name="connsiteY150" fmla="*/ 296904 h 941534"/>
                        <a:gd name="connsiteX151" fmla="*/ 740924 w 976308"/>
                        <a:gd name="connsiteY151" fmla="*/ 320977 h 941534"/>
                        <a:gd name="connsiteX152" fmla="*/ 738249 w 976308"/>
                        <a:gd name="connsiteY152" fmla="*/ 379823 h 941534"/>
                        <a:gd name="connsiteX153" fmla="*/ 724875 w 976308"/>
                        <a:gd name="connsiteY153" fmla="*/ 430644 h 941534"/>
                        <a:gd name="connsiteX154" fmla="*/ 704814 w 976308"/>
                        <a:gd name="connsiteY154" fmla="*/ 473441 h 941534"/>
                        <a:gd name="connsiteX155" fmla="*/ 678065 w 976308"/>
                        <a:gd name="connsiteY155" fmla="*/ 485478 h 941534"/>
                        <a:gd name="connsiteX156" fmla="*/ 655330 w 976308"/>
                        <a:gd name="connsiteY156" fmla="*/ 477454 h 941534"/>
                        <a:gd name="connsiteX157" fmla="*/ 636606 w 976308"/>
                        <a:gd name="connsiteY157" fmla="*/ 453380 h 941534"/>
                        <a:gd name="connsiteX158" fmla="*/ 592471 w 976308"/>
                        <a:gd name="connsiteY158" fmla="*/ 438669 h 941534"/>
                        <a:gd name="connsiteX159" fmla="*/ 597821 w 976308"/>
                        <a:gd name="connsiteY159" fmla="*/ 421282 h 941534"/>
                        <a:gd name="connsiteX160" fmla="*/ 580435 w 976308"/>
                        <a:gd name="connsiteY160" fmla="*/ 397209 h 941534"/>
                        <a:gd name="connsiteX161" fmla="*/ 572410 w 976308"/>
                        <a:gd name="connsiteY161" fmla="*/ 394534 h 941534"/>
                        <a:gd name="connsiteX162" fmla="*/ 552349 w 976308"/>
                        <a:gd name="connsiteY162" fmla="*/ 385173 h 941534"/>
                        <a:gd name="connsiteX163" fmla="*/ 537638 w 976308"/>
                        <a:gd name="connsiteY163" fmla="*/ 403896 h 941534"/>
                        <a:gd name="connsiteX164" fmla="*/ 537638 w 976308"/>
                        <a:gd name="connsiteY164" fmla="*/ 421282 h 941534"/>
                        <a:gd name="connsiteX165" fmla="*/ 533625 w 976308"/>
                        <a:gd name="connsiteY165" fmla="*/ 427970 h 941534"/>
                        <a:gd name="connsiteX166" fmla="*/ 541650 w 976308"/>
                        <a:gd name="connsiteY166" fmla="*/ 438669 h 941534"/>
                        <a:gd name="connsiteX167" fmla="*/ 541650 w 976308"/>
                        <a:gd name="connsiteY167" fmla="*/ 464079 h 941534"/>
                        <a:gd name="connsiteX168" fmla="*/ 510889 w 976308"/>
                        <a:gd name="connsiteY168" fmla="*/ 502864 h 941534"/>
                        <a:gd name="connsiteX169" fmla="*/ 470767 w 976308"/>
                        <a:gd name="connsiteY169" fmla="*/ 513564 h 941534"/>
                        <a:gd name="connsiteX170" fmla="*/ 448031 w 976308"/>
                        <a:gd name="connsiteY170" fmla="*/ 498852 h 941534"/>
                        <a:gd name="connsiteX171" fmla="*/ 430645 w 976308"/>
                        <a:gd name="connsiteY171" fmla="*/ 442681 h 941534"/>
                        <a:gd name="connsiteX172" fmla="*/ 414596 w 976308"/>
                        <a:gd name="connsiteY172" fmla="*/ 331676 h 941534"/>
                        <a:gd name="connsiteX173" fmla="*/ 410584 w 976308"/>
                        <a:gd name="connsiteY173" fmla="*/ 298241 h 941534"/>
                        <a:gd name="connsiteX174" fmla="*/ 419946 w 976308"/>
                        <a:gd name="connsiteY174" fmla="*/ 267481 h 941534"/>
                        <a:gd name="connsiteX175" fmla="*/ 406572 w 976308"/>
                        <a:gd name="connsiteY175" fmla="*/ 242070 h 941534"/>
                        <a:gd name="connsiteX176" fmla="*/ 377149 w 976308"/>
                        <a:gd name="connsiteY176" fmla="*/ 228696 h 941534"/>
                        <a:gd name="connsiteX177" fmla="*/ 349063 w 976308"/>
                        <a:gd name="connsiteY177" fmla="*/ 232708 h 941534"/>
                        <a:gd name="connsiteX178" fmla="*/ 347726 w 976308"/>
                        <a:gd name="connsiteY178" fmla="*/ 246082 h 941534"/>
                        <a:gd name="connsiteX179" fmla="*/ 335689 w 976308"/>
                        <a:gd name="connsiteY179" fmla="*/ 260794 h 941534"/>
                        <a:gd name="connsiteX180" fmla="*/ 319640 w 976308"/>
                        <a:gd name="connsiteY180" fmla="*/ 259456 h 941534"/>
                        <a:gd name="connsiteX181" fmla="*/ 292892 w 976308"/>
                        <a:gd name="connsiteY181" fmla="*/ 244745 h 941534"/>
                        <a:gd name="connsiteX182" fmla="*/ 290217 w 976308"/>
                        <a:gd name="connsiteY182" fmla="*/ 228696 h 941534"/>
                        <a:gd name="connsiteX183" fmla="*/ 254107 w 976308"/>
                        <a:gd name="connsiteY183" fmla="*/ 204623 h 94153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  <a:cxn ang="0">
                          <a:pos x="connsiteX49" y="connsiteY49"/>
                        </a:cxn>
                        <a:cxn ang="0">
                          <a:pos x="connsiteX50" y="connsiteY50"/>
                        </a:cxn>
                        <a:cxn ang="0">
                          <a:pos x="connsiteX51" y="connsiteY51"/>
                        </a:cxn>
                        <a:cxn ang="0">
                          <a:pos x="connsiteX52" y="connsiteY52"/>
                        </a:cxn>
                        <a:cxn ang="0">
                          <a:pos x="connsiteX53" y="connsiteY53"/>
                        </a:cxn>
                        <a:cxn ang="0">
                          <a:pos x="connsiteX54" y="connsiteY54"/>
                        </a:cxn>
                        <a:cxn ang="0">
                          <a:pos x="connsiteX55" y="connsiteY55"/>
                        </a:cxn>
                        <a:cxn ang="0">
                          <a:pos x="connsiteX56" y="connsiteY56"/>
                        </a:cxn>
                        <a:cxn ang="0">
                          <a:pos x="connsiteX57" y="connsiteY57"/>
                        </a:cxn>
                        <a:cxn ang="0">
                          <a:pos x="connsiteX58" y="connsiteY58"/>
                        </a:cxn>
                        <a:cxn ang="0">
                          <a:pos x="connsiteX59" y="connsiteY59"/>
                        </a:cxn>
                        <a:cxn ang="0">
                          <a:pos x="connsiteX60" y="connsiteY60"/>
                        </a:cxn>
                        <a:cxn ang="0">
                          <a:pos x="connsiteX61" y="connsiteY61"/>
                        </a:cxn>
                        <a:cxn ang="0">
                          <a:pos x="connsiteX62" y="connsiteY62"/>
                        </a:cxn>
                        <a:cxn ang="0">
                          <a:pos x="connsiteX63" y="connsiteY63"/>
                        </a:cxn>
                        <a:cxn ang="0">
                          <a:pos x="connsiteX64" y="connsiteY64"/>
                        </a:cxn>
                        <a:cxn ang="0">
                          <a:pos x="connsiteX65" y="connsiteY65"/>
                        </a:cxn>
                        <a:cxn ang="0">
                          <a:pos x="connsiteX66" y="connsiteY66"/>
                        </a:cxn>
                        <a:cxn ang="0">
                          <a:pos x="connsiteX67" y="connsiteY67"/>
                        </a:cxn>
                        <a:cxn ang="0">
                          <a:pos x="connsiteX68" y="connsiteY68"/>
                        </a:cxn>
                        <a:cxn ang="0">
                          <a:pos x="connsiteX69" y="connsiteY69"/>
                        </a:cxn>
                        <a:cxn ang="0">
                          <a:pos x="connsiteX70" y="connsiteY70"/>
                        </a:cxn>
                        <a:cxn ang="0">
                          <a:pos x="connsiteX71" y="connsiteY71"/>
                        </a:cxn>
                        <a:cxn ang="0">
                          <a:pos x="connsiteX72" y="connsiteY72"/>
                        </a:cxn>
                        <a:cxn ang="0">
                          <a:pos x="connsiteX73" y="connsiteY73"/>
                        </a:cxn>
                        <a:cxn ang="0">
                          <a:pos x="connsiteX74" y="connsiteY74"/>
                        </a:cxn>
                        <a:cxn ang="0">
                          <a:pos x="connsiteX75" y="connsiteY75"/>
                        </a:cxn>
                        <a:cxn ang="0">
                          <a:pos x="connsiteX76" y="connsiteY76"/>
                        </a:cxn>
                        <a:cxn ang="0">
                          <a:pos x="connsiteX77" y="connsiteY77"/>
                        </a:cxn>
                        <a:cxn ang="0">
                          <a:pos x="connsiteX78" y="connsiteY78"/>
                        </a:cxn>
                        <a:cxn ang="0">
                          <a:pos x="connsiteX79" y="connsiteY79"/>
                        </a:cxn>
                        <a:cxn ang="0">
                          <a:pos x="connsiteX80" y="connsiteY80"/>
                        </a:cxn>
                        <a:cxn ang="0">
                          <a:pos x="connsiteX81" y="connsiteY81"/>
                        </a:cxn>
                        <a:cxn ang="0">
                          <a:pos x="connsiteX82" y="connsiteY82"/>
                        </a:cxn>
                        <a:cxn ang="0">
                          <a:pos x="connsiteX83" y="connsiteY83"/>
                        </a:cxn>
                        <a:cxn ang="0">
                          <a:pos x="connsiteX84" y="connsiteY84"/>
                        </a:cxn>
                        <a:cxn ang="0">
                          <a:pos x="connsiteX85" y="connsiteY85"/>
                        </a:cxn>
                        <a:cxn ang="0">
                          <a:pos x="connsiteX86" y="connsiteY86"/>
                        </a:cxn>
                        <a:cxn ang="0">
                          <a:pos x="connsiteX87" y="connsiteY87"/>
                        </a:cxn>
                        <a:cxn ang="0">
                          <a:pos x="connsiteX88" y="connsiteY88"/>
                        </a:cxn>
                        <a:cxn ang="0">
                          <a:pos x="connsiteX89" y="connsiteY89"/>
                        </a:cxn>
                        <a:cxn ang="0">
                          <a:pos x="connsiteX90" y="connsiteY90"/>
                        </a:cxn>
                        <a:cxn ang="0">
                          <a:pos x="connsiteX91" y="connsiteY91"/>
                        </a:cxn>
                        <a:cxn ang="0">
                          <a:pos x="connsiteX92" y="connsiteY92"/>
                        </a:cxn>
                        <a:cxn ang="0">
                          <a:pos x="connsiteX93" y="connsiteY93"/>
                        </a:cxn>
                        <a:cxn ang="0">
                          <a:pos x="connsiteX94" y="connsiteY94"/>
                        </a:cxn>
                        <a:cxn ang="0">
                          <a:pos x="connsiteX95" y="connsiteY95"/>
                        </a:cxn>
                        <a:cxn ang="0">
                          <a:pos x="connsiteX96" y="connsiteY96"/>
                        </a:cxn>
                        <a:cxn ang="0">
                          <a:pos x="connsiteX97" y="connsiteY97"/>
                        </a:cxn>
                        <a:cxn ang="0">
                          <a:pos x="connsiteX98" y="connsiteY98"/>
                        </a:cxn>
                        <a:cxn ang="0">
                          <a:pos x="connsiteX99" y="connsiteY99"/>
                        </a:cxn>
                        <a:cxn ang="0">
                          <a:pos x="connsiteX100" y="connsiteY100"/>
                        </a:cxn>
                        <a:cxn ang="0">
                          <a:pos x="connsiteX101" y="connsiteY101"/>
                        </a:cxn>
                        <a:cxn ang="0">
                          <a:pos x="connsiteX102" y="connsiteY102"/>
                        </a:cxn>
                        <a:cxn ang="0">
                          <a:pos x="connsiteX103" y="connsiteY103"/>
                        </a:cxn>
                        <a:cxn ang="0">
                          <a:pos x="connsiteX104" y="connsiteY104"/>
                        </a:cxn>
                        <a:cxn ang="0">
                          <a:pos x="connsiteX105" y="connsiteY105"/>
                        </a:cxn>
                        <a:cxn ang="0">
                          <a:pos x="connsiteX106" y="connsiteY106"/>
                        </a:cxn>
                        <a:cxn ang="0">
                          <a:pos x="connsiteX107" y="connsiteY107"/>
                        </a:cxn>
                        <a:cxn ang="0">
                          <a:pos x="connsiteX108" y="connsiteY108"/>
                        </a:cxn>
                        <a:cxn ang="0">
                          <a:pos x="connsiteX109" y="connsiteY109"/>
                        </a:cxn>
                        <a:cxn ang="0">
                          <a:pos x="connsiteX110" y="connsiteY110"/>
                        </a:cxn>
                        <a:cxn ang="0">
                          <a:pos x="connsiteX111" y="connsiteY111"/>
                        </a:cxn>
                        <a:cxn ang="0">
                          <a:pos x="connsiteX112" y="connsiteY112"/>
                        </a:cxn>
                        <a:cxn ang="0">
                          <a:pos x="connsiteX113" y="connsiteY113"/>
                        </a:cxn>
                        <a:cxn ang="0">
                          <a:pos x="connsiteX114" y="connsiteY114"/>
                        </a:cxn>
                        <a:cxn ang="0">
                          <a:pos x="connsiteX115" y="connsiteY115"/>
                        </a:cxn>
                        <a:cxn ang="0">
                          <a:pos x="connsiteX116" y="connsiteY116"/>
                        </a:cxn>
                        <a:cxn ang="0">
                          <a:pos x="connsiteX117" y="connsiteY117"/>
                        </a:cxn>
                        <a:cxn ang="0">
                          <a:pos x="connsiteX118" y="connsiteY118"/>
                        </a:cxn>
                        <a:cxn ang="0">
                          <a:pos x="connsiteX119" y="connsiteY119"/>
                        </a:cxn>
                        <a:cxn ang="0">
                          <a:pos x="connsiteX120" y="connsiteY120"/>
                        </a:cxn>
                        <a:cxn ang="0">
                          <a:pos x="connsiteX121" y="connsiteY121"/>
                        </a:cxn>
                        <a:cxn ang="0">
                          <a:pos x="connsiteX122" y="connsiteY122"/>
                        </a:cxn>
                        <a:cxn ang="0">
                          <a:pos x="connsiteX123" y="connsiteY123"/>
                        </a:cxn>
                        <a:cxn ang="0">
                          <a:pos x="connsiteX124" y="connsiteY124"/>
                        </a:cxn>
                        <a:cxn ang="0">
                          <a:pos x="connsiteX125" y="connsiteY125"/>
                        </a:cxn>
                        <a:cxn ang="0">
                          <a:pos x="connsiteX126" y="connsiteY126"/>
                        </a:cxn>
                        <a:cxn ang="0">
                          <a:pos x="connsiteX127" y="connsiteY127"/>
                        </a:cxn>
                        <a:cxn ang="0">
                          <a:pos x="connsiteX128" y="connsiteY128"/>
                        </a:cxn>
                        <a:cxn ang="0">
                          <a:pos x="connsiteX129" y="connsiteY129"/>
                        </a:cxn>
                        <a:cxn ang="0">
                          <a:pos x="connsiteX130" y="connsiteY130"/>
                        </a:cxn>
                        <a:cxn ang="0">
                          <a:pos x="connsiteX131" y="connsiteY131"/>
                        </a:cxn>
                        <a:cxn ang="0">
                          <a:pos x="connsiteX132" y="connsiteY132"/>
                        </a:cxn>
                        <a:cxn ang="0">
                          <a:pos x="connsiteX133" y="connsiteY133"/>
                        </a:cxn>
                        <a:cxn ang="0">
                          <a:pos x="connsiteX134" y="connsiteY134"/>
                        </a:cxn>
                        <a:cxn ang="0">
                          <a:pos x="connsiteX135" y="connsiteY135"/>
                        </a:cxn>
                        <a:cxn ang="0">
                          <a:pos x="connsiteX136" y="connsiteY136"/>
                        </a:cxn>
                        <a:cxn ang="0">
                          <a:pos x="connsiteX137" y="connsiteY137"/>
                        </a:cxn>
                        <a:cxn ang="0">
                          <a:pos x="connsiteX138" y="connsiteY138"/>
                        </a:cxn>
                        <a:cxn ang="0">
                          <a:pos x="connsiteX139" y="connsiteY139"/>
                        </a:cxn>
                        <a:cxn ang="0">
                          <a:pos x="connsiteX140" y="connsiteY140"/>
                        </a:cxn>
                        <a:cxn ang="0">
                          <a:pos x="connsiteX141" y="connsiteY141"/>
                        </a:cxn>
                        <a:cxn ang="0">
                          <a:pos x="connsiteX142" y="connsiteY142"/>
                        </a:cxn>
                        <a:cxn ang="0">
                          <a:pos x="connsiteX143" y="connsiteY143"/>
                        </a:cxn>
                        <a:cxn ang="0">
                          <a:pos x="connsiteX144" y="connsiteY144"/>
                        </a:cxn>
                        <a:cxn ang="0">
                          <a:pos x="connsiteX145" y="connsiteY145"/>
                        </a:cxn>
                        <a:cxn ang="0">
                          <a:pos x="connsiteX146" y="connsiteY146"/>
                        </a:cxn>
                        <a:cxn ang="0">
                          <a:pos x="connsiteX147" y="connsiteY147"/>
                        </a:cxn>
                        <a:cxn ang="0">
                          <a:pos x="connsiteX148" y="connsiteY148"/>
                        </a:cxn>
                        <a:cxn ang="0">
                          <a:pos x="connsiteX149" y="connsiteY149"/>
                        </a:cxn>
                        <a:cxn ang="0">
                          <a:pos x="connsiteX150" y="connsiteY150"/>
                        </a:cxn>
                        <a:cxn ang="0">
                          <a:pos x="connsiteX151" y="connsiteY151"/>
                        </a:cxn>
                        <a:cxn ang="0">
                          <a:pos x="connsiteX152" y="connsiteY152"/>
                        </a:cxn>
                        <a:cxn ang="0">
                          <a:pos x="connsiteX153" y="connsiteY153"/>
                        </a:cxn>
                        <a:cxn ang="0">
                          <a:pos x="connsiteX154" y="connsiteY154"/>
                        </a:cxn>
                        <a:cxn ang="0">
                          <a:pos x="connsiteX155" y="connsiteY155"/>
                        </a:cxn>
                        <a:cxn ang="0">
                          <a:pos x="connsiteX156" y="connsiteY156"/>
                        </a:cxn>
                        <a:cxn ang="0">
                          <a:pos x="connsiteX157" y="connsiteY157"/>
                        </a:cxn>
                        <a:cxn ang="0">
                          <a:pos x="connsiteX158" y="connsiteY158"/>
                        </a:cxn>
                        <a:cxn ang="0">
                          <a:pos x="connsiteX159" y="connsiteY159"/>
                        </a:cxn>
                        <a:cxn ang="0">
                          <a:pos x="connsiteX160" y="connsiteY160"/>
                        </a:cxn>
                        <a:cxn ang="0">
                          <a:pos x="connsiteX161" y="connsiteY161"/>
                        </a:cxn>
                        <a:cxn ang="0">
                          <a:pos x="connsiteX162" y="connsiteY162"/>
                        </a:cxn>
                        <a:cxn ang="0">
                          <a:pos x="connsiteX163" y="connsiteY163"/>
                        </a:cxn>
                        <a:cxn ang="0">
                          <a:pos x="connsiteX164" y="connsiteY164"/>
                        </a:cxn>
                        <a:cxn ang="0">
                          <a:pos x="connsiteX165" y="connsiteY165"/>
                        </a:cxn>
                        <a:cxn ang="0">
                          <a:pos x="connsiteX166" y="connsiteY166"/>
                        </a:cxn>
                        <a:cxn ang="0">
                          <a:pos x="connsiteX167" y="connsiteY167"/>
                        </a:cxn>
                        <a:cxn ang="0">
                          <a:pos x="connsiteX168" y="connsiteY168"/>
                        </a:cxn>
                        <a:cxn ang="0">
                          <a:pos x="connsiteX169" y="connsiteY169"/>
                        </a:cxn>
                        <a:cxn ang="0">
                          <a:pos x="connsiteX170" y="connsiteY170"/>
                        </a:cxn>
                        <a:cxn ang="0">
                          <a:pos x="connsiteX171" y="connsiteY171"/>
                        </a:cxn>
                        <a:cxn ang="0">
                          <a:pos x="connsiteX172" y="connsiteY172"/>
                        </a:cxn>
                        <a:cxn ang="0">
                          <a:pos x="connsiteX173" y="connsiteY173"/>
                        </a:cxn>
                        <a:cxn ang="0">
                          <a:pos x="connsiteX174" y="connsiteY174"/>
                        </a:cxn>
                        <a:cxn ang="0">
                          <a:pos x="connsiteX175" y="connsiteY175"/>
                        </a:cxn>
                        <a:cxn ang="0">
                          <a:pos x="connsiteX176" y="connsiteY176"/>
                        </a:cxn>
                        <a:cxn ang="0">
                          <a:pos x="connsiteX177" y="connsiteY177"/>
                        </a:cxn>
                        <a:cxn ang="0">
                          <a:pos x="connsiteX178" y="connsiteY178"/>
                        </a:cxn>
                        <a:cxn ang="0">
                          <a:pos x="connsiteX179" y="connsiteY179"/>
                        </a:cxn>
                        <a:cxn ang="0">
                          <a:pos x="connsiteX180" y="connsiteY180"/>
                        </a:cxn>
                        <a:cxn ang="0">
                          <a:pos x="connsiteX181" y="connsiteY181"/>
                        </a:cxn>
                        <a:cxn ang="0">
                          <a:pos x="connsiteX182" y="connsiteY182"/>
                        </a:cxn>
                        <a:cxn ang="0">
                          <a:pos x="connsiteX183" y="connsiteY183"/>
                        </a:cxn>
                      </a:cxnLst>
                      <a:rect l="l" t="t" r="r" b="b"/>
                      <a:pathLst>
                        <a:path w="976308" h="941534" fill="none" extrusionOk="0">
                          <a:moveTo>
                            <a:pt x="254107" y="204623"/>
                          </a:moveTo>
                          <a:cubicBezTo>
                            <a:pt x="252688" y="216340"/>
                            <a:pt x="249224" y="222252"/>
                            <a:pt x="248757" y="230033"/>
                          </a:cubicBezTo>
                          <a:cubicBezTo>
                            <a:pt x="253987" y="239415"/>
                            <a:pt x="252431" y="251047"/>
                            <a:pt x="256782" y="258119"/>
                          </a:cubicBezTo>
                          <a:cubicBezTo>
                            <a:pt x="257303" y="271261"/>
                            <a:pt x="251162" y="274134"/>
                            <a:pt x="252770" y="284867"/>
                          </a:cubicBezTo>
                          <a:cubicBezTo>
                            <a:pt x="248862" y="291375"/>
                            <a:pt x="239997" y="295415"/>
                            <a:pt x="236721" y="298241"/>
                          </a:cubicBezTo>
                          <a:cubicBezTo>
                            <a:pt x="229966" y="296926"/>
                            <a:pt x="216652" y="291687"/>
                            <a:pt x="209973" y="290217"/>
                          </a:cubicBezTo>
                          <a:cubicBezTo>
                            <a:pt x="208588" y="293778"/>
                            <a:pt x="205587" y="298071"/>
                            <a:pt x="204623" y="302253"/>
                          </a:cubicBezTo>
                          <a:cubicBezTo>
                            <a:pt x="213489" y="305043"/>
                            <a:pt x="218984" y="310672"/>
                            <a:pt x="231371" y="315627"/>
                          </a:cubicBezTo>
                          <a:cubicBezTo>
                            <a:pt x="237090" y="318903"/>
                            <a:pt x="238571" y="328210"/>
                            <a:pt x="246083" y="334351"/>
                          </a:cubicBezTo>
                          <a:cubicBezTo>
                            <a:pt x="244033" y="366356"/>
                            <a:pt x="240832" y="395896"/>
                            <a:pt x="243408" y="425295"/>
                          </a:cubicBezTo>
                          <a:cubicBezTo>
                            <a:pt x="236283" y="452610"/>
                            <a:pt x="215796" y="495572"/>
                            <a:pt x="212647" y="530950"/>
                          </a:cubicBezTo>
                          <a:cubicBezTo>
                            <a:pt x="209337" y="540231"/>
                            <a:pt x="205301" y="540921"/>
                            <a:pt x="203286" y="548336"/>
                          </a:cubicBezTo>
                          <a:cubicBezTo>
                            <a:pt x="192330" y="548273"/>
                            <a:pt x="186032" y="543820"/>
                            <a:pt x="180550" y="544324"/>
                          </a:cubicBezTo>
                          <a:cubicBezTo>
                            <a:pt x="173209" y="555178"/>
                            <a:pt x="161553" y="563190"/>
                            <a:pt x="155139" y="569735"/>
                          </a:cubicBezTo>
                          <a:cubicBezTo>
                            <a:pt x="146220" y="574074"/>
                            <a:pt x="139840" y="573140"/>
                            <a:pt x="132403" y="576422"/>
                          </a:cubicBezTo>
                          <a:cubicBezTo>
                            <a:pt x="121764" y="568875"/>
                            <a:pt x="116646" y="559638"/>
                            <a:pt x="105655" y="555023"/>
                          </a:cubicBezTo>
                          <a:cubicBezTo>
                            <a:pt x="96646" y="565038"/>
                            <a:pt x="81096" y="567393"/>
                            <a:pt x="74894" y="575084"/>
                          </a:cubicBezTo>
                          <a:cubicBezTo>
                            <a:pt x="67604" y="591916"/>
                            <a:pt x="62700" y="593587"/>
                            <a:pt x="57508" y="612532"/>
                          </a:cubicBezTo>
                          <a:cubicBezTo>
                            <a:pt x="54439" y="617875"/>
                            <a:pt x="51924" y="618223"/>
                            <a:pt x="48146" y="624568"/>
                          </a:cubicBezTo>
                          <a:cubicBezTo>
                            <a:pt x="45797" y="626951"/>
                            <a:pt x="45337" y="626509"/>
                            <a:pt x="42797" y="628580"/>
                          </a:cubicBezTo>
                          <a:cubicBezTo>
                            <a:pt x="42340" y="632503"/>
                            <a:pt x="38184" y="636098"/>
                            <a:pt x="37447" y="640617"/>
                          </a:cubicBezTo>
                          <a:cubicBezTo>
                            <a:pt x="32020" y="643330"/>
                            <a:pt x="21791" y="644634"/>
                            <a:pt x="17386" y="648642"/>
                          </a:cubicBezTo>
                          <a:cubicBezTo>
                            <a:pt x="12101" y="656830"/>
                            <a:pt x="7052" y="658318"/>
                            <a:pt x="0" y="667365"/>
                          </a:cubicBezTo>
                          <a:cubicBezTo>
                            <a:pt x="1853" y="671944"/>
                            <a:pt x="3059" y="684182"/>
                            <a:pt x="5349" y="690101"/>
                          </a:cubicBezTo>
                          <a:cubicBezTo>
                            <a:pt x="14659" y="685629"/>
                            <a:pt x="18456" y="688422"/>
                            <a:pt x="30760" y="684752"/>
                          </a:cubicBezTo>
                          <a:cubicBezTo>
                            <a:pt x="34855" y="690590"/>
                            <a:pt x="40217" y="703965"/>
                            <a:pt x="45471" y="710162"/>
                          </a:cubicBezTo>
                          <a:cubicBezTo>
                            <a:pt x="49866" y="721642"/>
                            <a:pt x="41865" y="750632"/>
                            <a:pt x="45471" y="760984"/>
                          </a:cubicBezTo>
                          <a:cubicBezTo>
                            <a:pt x="47754" y="768566"/>
                            <a:pt x="39313" y="785501"/>
                            <a:pt x="40122" y="795756"/>
                          </a:cubicBezTo>
                          <a:cubicBezTo>
                            <a:pt x="53258" y="790400"/>
                            <a:pt x="59396" y="793721"/>
                            <a:pt x="73557" y="789069"/>
                          </a:cubicBezTo>
                          <a:cubicBezTo>
                            <a:pt x="78177" y="792449"/>
                            <a:pt x="80516" y="795261"/>
                            <a:pt x="86931" y="799768"/>
                          </a:cubicBezTo>
                          <a:cubicBezTo>
                            <a:pt x="87044" y="787698"/>
                            <a:pt x="90385" y="782969"/>
                            <a:pt x="89606" y="774358"/>
                          </a:cubicBezTo>
                          <a:cubicBezTo>
                            <a:pt x="97817" y="772417"/>
                            <a:pt x="104036" y="772845"/>
                            <a:pt x="111004" y="771683"/>
                          </a:cubicBezTo>
                          <a:cubicBezTo>
                            <a:pt x="119625" y="773497"/>
                            <a:pt x="124076" y="778520"/>
                            <a:pt x="128391" y="778370"/>
                          </a:cubicBezTo>
                          <a:cubicBezTo>
                            <a:pt x="129916" y="781907"/>
                            <a:pt x="129759" y="784979"/>
                            <a:pt x="131066" y="787732"/>
                          </a:cubicBezTo>
                          <a:cubicBezTo>
                            <a:pt x="157139" y="785551"/>
                            <a:pt x="164973" y="791285"/>
                            <a:pt x="184562" y="786394"/>
                          </a:cubicBezTo>
                          <a:cubicBezTo>
                            <a:pt x="188869" y="786739"/>
                            <a:pt x="194019" y="790929"/>
                            <a:pt x="197936" y="791744"/>
                          </a:cubicBezTo>
                          <a:cubicBezTo>
                            <a:pt x="211991" y="787501"/>
                            <a:pt x="218325" y="790339"/>
                            <a:pt x="228696" y="786394"/>
                          </a:cubicBezTo>
                          <a:cubicBezTo>
                            <a:pt x="235806" y="786009"/>
                            <a:pt x="245106" y="788712"/>
                            <a:pt x="255444" y="787732"/>
                          </a:cubicBezTo>
                          <a:cubicBezTo>
                            <a:pt x="256573" y="781157"/>
                            <a:pt x="259205" y="777141"/>
                            <a:pt x="260794" y="770346"/>
                          </a:cubicBezTo>
                          <a:cubicBezTo>
                            <a:pt x="264318" y="766676"/>
                            <a:pt x="272524" y="762984"/>
                            <a:pt x="276843" y="759646"/>
                          </a:cubicBezTo>
                          <a:cubicBezTo>
                            <a:pt x="284485" y="759360"/>
                            <a:pt x="292983" y="761050"/>
                            <a:pt x="304929" y="760984"/>
                          </a:cubicBezTo>
                          <a:cubicBezTo>
                            <a:pt x="306188" y="766707"/>
                            <a:pt x="305666" y="770662"/>
                            <a:pt x="307603" y="774358"/>
                          </a:cubicBezTo>
                          <a:cubicBezTo>
                            <a:pt x="318131" y="774036"/>
                            <a:pt x="321655" y="776146"/>
                            <a:pt x="329002" y="775695"/>
                          </a:cubicBezTo>
                          <a:cubicBezTo>
                            <a:pt x="332244" y="781140"/>
                            <a:pt x="331766" y="784877"/>
                            <a:pt x="334352" y="789069"/>
                          </a:cubicBezTo>
                          <a:cubicBezTo>
                            <a:pt x="340368" y="790688"/>
                            <a:pt x="345736" y="794693"/>
                            <a:pt x="351738" y="794419"/>
                          </a:cubicBezTo>
                          <a:cubicBezTo>
                            <a:pt x="354950" y="799097"/>
                            <a:pt x="356084" y="802575"/>
                            <a:pt x="358425" y="806455"/>
                          </a:cubicBezTo>
                          <a:cubicBezTo>
                            <a:pt x="363670" y="808118"/>
                            <a:pt x="369667" y="812283"/>
                            <a:pt x="375811" y="814480"/>
                          </a:cubicBezTo>
                          <a:cubicBezTo>
                            <a:pt x="375002" y="808401"/>
                            <a:pt x="377630" y="803002"/>
                            <a:pt x="375811" y="798431"/>
                          </a:cubicBezTo>
                          <a:cubicBezTo>
                            <a:pt x="379020" y="795134"/>
                            <a:pt x="388683" y="795560"/>
                            <a:pt x="394535" y="793081"/>
                          </a:cubicBezTo>
                          <a:cubicBezTo>
                            <a:pt x="402957" y="797458"/>
                            <a:pt x="404659" y="800325"/>
                            <a:pt x="410584" y="803781"/>
                          </a:cubicBezTo>
                          <a:cubicBezTo>
                            <a:pt x="411231" y="806398"/>
                            <a:pt x="410301" y="807535"/>
                            <a:pt x="410584" y="810468"/>
                          </a:cubicBezTo>
                          <a:cubicBezTo>
                            <a:pt x="416227" y="810429"/>
                            <a:pt x="422654" y="812647"/>
                            <a:pt x="431982" y="810468"/>
                          </a:cubicBezTo>
                          <a:cubicBezTo>
                            <a:pt x="437405" y="804873"/>
                            <a:pt x="442013" y="803267"/>
                            <a:pt x="445356" y="797094"/>
                          </a:cubicBezTo>
                          <a:cubicBezTo>
                            <a:pt x="448611" y="796590"/>
                            <a:pt x="452357" y="797947"/>
                            <a:pt x="454718" y="797094"/>
                          </a:cubicBezTo>
                          <a:cubicBezTo>
                            <a:pt x="459461" y="800265"/>
                            <a:pt x="459960" y="802403"/>
                            <a:pt x="465418" y="805118"/>
                          </a:cubicBezTo>
                          <a:cubicBezTo>
                            <a:pt x="467907" y="797634"/>
                            <a:pt x="470245" y="794851"/>
                            <a:pt x="470767" y="789069"/>
                          </a:cubicBezTo>
                          <a:cubicBezTo>
                            <a:pt x="475553" y="784313"/>
                            <a:pt x="479554" y="783749"/>
                            <a:pt x="486816" y="778370"/>
                          </a:cubicBezTo>
                          <a:cubicBezTo>
                            <a:pt x="493152" y="778643"/>
                            <a:pt x="502450" y="783777"/>
                            <a:pt x="506877" y="783720"/>
                          </a:cubicBezTo>
                          <a:cubicBezTo>
                            <a:pt x="506072" y="775562"/>
                            <a:pt x="508273" y="768316"/>
                            <a:pt x="508215" y="759646"/>
                          </a:cubicBezTo>
                          <a:cubicBezTo>
                            <a:pt x="515943" y="750741"/>
                            <a:pt x="521643" y="752524"/>
                            <a:pt x="526938" y="744935"/>
                          </a:cubicBezTo>
                          <a:cubicBezTo>
                            <a:pt x="531739" y="744352"/>
                            <a:pt x="539694" y="746447"/>
                            <a:pt x="545662" y="744935"/>
                          </a:cubicBezTo>
                          <a:cubicBezTo>
                            <a:pt x="541956" y="763541"/>
                            <a:pt x="534639" y="772710"/>
                            <a:pt x="536300" y="785057"/>
                          </a:cubicBezTo>
                          <a:cubicBezTo>
                            <a:pt x="540615" y="789097"/>
                            <a:pt x="544181" y="795683"/>
                            <a:pt x="551012" y="799768"/>
                          </a:cubicBezTo>
                          <a:cubicBezTo>
                            <a:pt x="569214" y="793576"/>
                            <a:pt x="576695" y="799848"/>
                            <a:pt x="599158" y="797094"/>
                          </a:cubicBezTo>
                          <a:cubicBezTo>
                            <a:pt x="599721" y="801318"/>
                            <a:pt x="597316" y="804286"/>
                            <a:pt x="597821" y="807793"/>
                          </a:cubicBezTo>
                          <a:cubicBezTo>
                            <a:pt x="600852" y="812430"/>
                            <a:pt x="602345" y="816519"/>
                            <a:pt x="604508" y="818492"/>
                          </a:cubicBezTo>
                          <a:cubicBezTo>
                            <a:pt x="608853" y="830637"/>
                            <a:pt x="605178" y="833419"/>
                            <a:pt x="609858" y="845240"/>
                          </a:cubicBezTo>
                          <a:cubicBezTo>
                            <a:pt x="608405" y="848263"/>
                            <a:pt x="605827" y="852033"/>
                            <a:pt x="604508" y="855940"/>
                          </a:cubicBezTo>
                          <a:cubicBezTo>
                            <a:pt x="600479" y="855976"/>
                            <a:pt x="599570" y="853890"/>
                            <a:pt x="595146" y="853265"/>
                          </a:cubicBezTo>
                          <a:cubicBezTo>
                            <a:pt x="592847" y="863067"/>
                            <a:pt x="589525" y="863487"/>
                            <a:pt x="587122" y="871988"/>
                          </a:cubicBezTo>
                          <a:cubicBezTo>
                            <a:pt x="587897" y="874726"/>
                            <a:pt x="586639" y="879503"/>
                            <a:pt x="587122" y="882688"/>
                          </a:cubicBezTo>
                          <a:cubicBezTo>
                            <a:pt x="585647" y="885687"/>
                            <a:pt x="580539" y="888061"/>
                            <a:pt x="577760" y="890712"/>
                          </a:cubicBezTo>
                          <a:cubicBezTo>
                            <a:pt x="582634" y="894290"/>
                            <a:pt x="582289" y="896428"/>
                            <a:pt x="587122" y="901411"/>
                          </a:cubicBezTo>
                          <a:cubicBezTo>
                            <a:pt x="586103" y="908869"/>
                            <a:pt x="582487" y="910766"/>
                            <a:pt x="581772" y="920135"/>
                          </a:cubicBezTo>
                          <a:cubicBezTo>
                            <a:pt x="590213" y="927075"/>
                            <a:pt x="593721" y="936973"/>
                            <a:pt x="601833" y="941534"/>
                          </a:cubicBezTo>
                          <a:cubicBezTo>
                            <a:pt x="608310" y="939613"/>
                            <a:pt x="610397" y="941836"/>
                            <a:pt x="617882" y="941534"/>
                          </a:cubicBezTo>
                          <a:cubicBezTo>
                            <a:pt x="631614" y="928525"/>
                            <a:pt x="635334" y="933850"/>
                            <a:pt x="649980" y="922810"/>
                          </a:cubicBezTo>
                          <a:cubicBezTo>
                            <a:pt x="657170" y="922633"/>
                            <a:pt x="662773" y="924582"/>
                            <a:pt x="667366" y="922810"/>
                          </a:cubicBezTo>
                          <a:cubicBezTo>
                            <a:pt x="667159" y="917464"/>
                            <a:pt x="669323" y="910647"/>
                            <a:pt x="667366" y="902749"/>
                          </a:cubicBezTo>
                          <a:cubicBezTo>
                            <a:pt x="674929" y="896862"/>
                            <a:pt x="688554" y="886798"/>
                            <a:pt x="695452" y="881350"/>
                          </a:cubicBezTo>
                          <a:cubicBezTo>
                            <a:pt x="706429" y="879205"/>
                            <a:pt x="714171" y="878890"/>
                            <a:pt x="719525" y="877338"/>
                          </a:cubicBezTo>
                          <a:cubicBezTo>
                            <a:pt x="724229" y="868414"/>
                            <a:pt x="745440" y="859765"/>
                            <a:pt x="750286" y="853265"/>
                          </a:cubicBezTo>
                          <a:cubicBezTo>
                            <a:pt x="755576" y="853014"/>
                            <a:pt x="757866" y="854477"/>
                            <a:pt x="764997" y="853265"/>
                          </a:cubicBezTo>
                          <a:cubicBezTo>
                            <a:pt x="765417" y="850073"/>
                            <a:pt x="768807" y="846874"/>
                            <a:pt x="769009" y="843903"/>
                          </a:cubicBezTo>
                          <a:cubicBezTo>
                            <a:pt x="771924" y="841407"/>
                            <a:pt x="777298" y="841125"/>
                            <a:pt x="779708" y="838553"/>
                          </a:cubicBezTo>
                          <a:cubicBezTo>
                            <a:pt x="784266" y="840491"/>
                            <a:pt x="787607" y="843872"/>
                            <a:pt x="790408" y="843903"/>
                          </a:cubicBezTo>
                          <a:cubicBezTo>
                            <a:pt x="790850" y="845762"/>
                            <a:pt x="790156" y="848159"/>
                            <a:pt x="790408" y="851927"/>
                          </a:cubicBezTo>
                          <a:cubicBezTo>
                            <a:pt x="793799" y="858264"/>
                            <a:pt x="793199" y="859026"/>
                            <a:pt x="797095" y="865301"/>
                          </a:cubicBezTo>
                          <a:cubicBezTo>
                            <a:pt x="803503" y="860273"/>
                            <a:pt x="807881" y="859130"/>
                            <a:pt x="814481" y="851927"/>
                          </a:cubicBezTo>
                          <a:cubicBezTo>
                            <a:pt x="815398" y="849789"/>
                            <a:pt x="818564" y="845971"/>
                            <a:pt x="819831" y="843903"/>
                          </a:cubicBezTo>
                          <a:cubicBezTo>
                            <a:pt x="827827" y="843399"/>
                            <a:pt x="829716" y="844522"/>
                            <a:pt x="837217" y="843903"/>
                          </a:cubicBezTo>
                          <a:cubicBezTo>
                            <a:pt x="837962" y="842068"/>
                            <a:pt x="840425" y="841390"/>
                            <a:pt x="842567" y="838553"/>
                          </a:cubicBezTo>
                          <a:cubicBezTo>
                            <a:pt x="853332" y="835255"/>
                            <a:pt x="859740" y="838256"/>
                            <a:pt x="867977" y="837216"/>
                          </a:cubicBezTo>
                          <a:cubicBezTo>
                            <a:pt x="877391" y="841899"/>
                            <a:pt x="880721" y="846640"/>
                            <a:pt x="894726" y="851927"/>
                          </a:cubicBezTo>
                          <a:cubicBezTo>
                            <a:pt x="905690" y="845088"/>
                            <a:pt x="913084" y="844715"/>
                            <a:pt x="922811" y="838553"/>
                          </a:cubicBezTo>
                          <a:cubicBezTo>
                            <a:pt x="919282" y="829762"/>
                            <a:pt x="921999" y="826625"/>
                            <a:pt x="918799" y="819830"/>
                          </a:cubicBezTo>
                          <a:cubicBezTo>
                            <a:pt x="918967" y="816114"/>
                            <a:pt x="921021" y="815389"/>
                            <a:pt x="921474" y="810468"/>
                          </a:cubicBezTo>
                          <a:cubicBezTo>
                            <a:pt x="934571" y="803215"/>
                            <a:pt x="943861" y="803606"/>
                            <a:pt x="953572" y="799768"/>
                          </a:cubicBezTo>
                          <a:cubicBezTo>
                            <a:pt x="958424" y="793957"/>
                            <a:pt x="969577" y="791675"/>
                            <a:pt x="976308" y="783720"/>
                          </a:cubicBezTo>
                          <a:cubicBezTo>
                            <a:pt x="951041" y="765051"/>
                            <a:pt x="941060" y="732018"/>
                            <a:pt x="918799" y="722199"/>
                          </a:cubicBezTo>
                          <a:cubicBezTo>
                            <a:pt x="906933" y="723989"/>
                            <a:pt x="904408" y="721551"/>
                            <a:pt x="894726" y="722199"/>
                          </a:cubicBezTo>
                          <a:cubicBezTo>
                            <a:pt x="885839" y="717088"/>
                            <a:pt x="885547" y="712916"/>
                            <a:pt x="877339" y="708825"/>
                          </a:cubicBezTo>
                          <a:cubicBezTo>
                            <a:pt x="867802" y="692959"/>
                            <a:pt x="866425" y="679607"/>
                            <a:pt x="859953" y="671377"/>
                          </a:cubicBezTo>
                          <a:cubicBezTo>
                            <a:pt x="839392" y="635961"/>
                            <a:pt x="844792" y="601334"/>
                            <a:pt x="831867" y="565722"/>
                          </a:cubicBezTo>
                          <a:cubicBezTo>
                            <a:pt x="825879" y="516215"/>
                            <a:pt x="835797" y="481402"/>
                            <a:pt x="819831" y="444018"/>
                          </a:cubicBezTo>
                          <a:cubicBezTo>
                            <a:pt x="818640" y="442035"/>
                            <a:pt x="818631" y="440016"/>
                            <a:pt x="817156" y="438669"/>
                          </a:cubicBezTo>
                          <a:cubicBezTo>
                            <a:pt x="815554" y="432573"/>
                            <a:pt x="818216" y="428802"/>
                            <a:pt x="817156" y="423957"/>
                          </a:cubicBezTo>
                          <a:cubicBezTo>
                            <a:pt x="813427" y="364595"/>
                            <a:pt x="833471" y="322829"/>
                            <a:pt x="825180" y="295566"/>
                          </a:cubicBezTo>
                          <a:cubicBezTo>
                            <a:pt x="822265" y="291002"/>
                            <a:pt x="821600" y="282012"/>
                            <a:pt x="817156" y="275505"/>
                          </a:cubicBezTo>
                          <a:cubicBezTo>
                            <a:pt x="821098" y="241931"/>
                            <a:pt x="834206" y="191834"/>
                            <a:pt x="842567" y="145777"/>
                          </a:cubicBezTo>
                          <a:cubicBezTo>
                            <a:pt x="847125" y="135361"/>
                            <a:pt x="853936" y="130699"/>
                            <a:pt x="854603" y="124378"/>
                          </a:cubicBezTo>
                          <a:cubicBezTo>
                            <a:pt x="853277" y="116522"/>
                            <a:pt x="856375" y="112969"/>
                            <a:pt x="854603" y="108329"/>
                          </a:cubicBezTo>
                          <a:cubicBezTo>
                            <a:pt x="855929" y="100437"/>
                            <a:pt x="861025" y="95047"/>
                            <a:pt x="861290" y="82919"/>
                          </a:cubicBezTo>
                          <a:cubicBezTo>
                            <a:pt x="857022" y="91723"/>
                            <a:pt x="842397" y="96681"/>
                            <a:pt x="833205" y="111004"/>
                          </a:cubicBezTo>
                          <a:cubicBezTo>
                            <a:pt x="821047" y="119981"/>
                            <a:pt x="815713" y="120634"/>
                            <a:pt x="807794" y="128391"/>
                          </a:cubicBezTo>
                          <a:cubicBezTo>
                            <a:pt x="796099" y="135221"/>
                            <a:pt x="787905" y="133056"/>
                            <a:pt x="774359" y="140427"/>
                          </a:cubicBezTo>
                          <a:cubicBezTo>
                            <a:pt x="761754" y="141157"/>
                            <a:pt x="755214" y="135619"/>
                            <a:pt x="746273" y="135078"/>
                          </a:cubicBezTo>
                          <a:cubicBezTo>
                            <a:pt x="730419" y="131432"/>
                            <a:pt x="719652" y="119947"/>
                            <a:pt x="712838" y="116354"/>
                          </a:cubicBezTo>
                          <a:cubicBezTo>
                            <a:pt x="711077" y="112182"/>
                            <a:pt x="711004" y="105783"/>
                            <a:pt x="707488" y="97630"/>
                          </a:cubicBezTo>
                          <a:cubicBezTo>
                            <a:pt x="699433" y="93915"/>
                            <a:pt x="696270" y="86835"/>
                            <a:pt x="690102" y="82919"/>
                          </a:cubicBezTo>
                          <a:cubicBezTo>
                            <a:pt x="682448" y="73899"/>
                            <a:pt x="679403" y="64480"/>
                            <a:pt x="672716" y="56171"/>
                          </a:cubicBezTo>
                          <a:cubicBezTo>
                            <a:pt x="663602" y="53006"/>
                            <a:pt x="660399" y="48524"/>
                            <a:pt x="652655" y="46809"/>
                          </a:cubicBezTo>
                          <a:cubicBezTo>
                            <a:pt x="634326" y="47827"/>
                            <a:pt x="629026" y="42380"/>
                            <a:pt x="612532" y="42797"/>
                          </a:cubicBezTo>
                          <a:cubicBezTo>
                            <a:pt x="607575" y="40103"/>
                            <a:pt x="602696" y="32390"/>
                            <a:pt x="592471" y="25410"/>
                          </a:cubicBezTo>
                          <a:cubicBezTo>
                            <a:pt x="583066" y="17352"/>
                            <a:pt x="580007" y="8399"/>
                            <a:pt x="565723" y="0"/>
                          </a:cubicBezTo>
                          <a:cubicBezTo>
                            <a:pt x="561375" y="5734"/>
                            <a:pt x="558092" y="6564"/>
                            <a:pt x="555024" y="12036"/>
                          </a:cubicBezTo>
                          <a:cubicBezTo>
                            <a:pt x="558249" y="18822"/>
                            <a:pt x="558099" y="25107"/>
                            <a:pt x="560374" y="33435"/>
                          </a:cubicBezTo>
                          <a:cubicBezTo>
                            <a:pt x="557414" y="56329"/>
                            <a:pt x="528405" y="79876"/>
                            <a:pt x="526938" y="97630"/>
                          </a:cubicBezTo>
                          <a:cubicBezTo>
                            <a:pt x="524208" y="119061"/>
                            <a:pt x="513205" y="126288"/>
                            <a:pt x="512227" y="147114"/>
                          </a:cubicBezTo>
                          <a:cubicBezTo>
                            <a:pt x="509841" y="151785"/>
                            <a:pt x="506591" y="153377"/>
                            <a:pt x="505540" y="156476"/>
                          </a:cubicBezTo>
                          <a:cubicBezTo>
                            <a:pt x="506406" y="167200"/>
                            <a:pt x="502605" y="169758"/>
                            <a:pt x="501528" y="181887"/>
                          </a:cubicBezTo>
                          <a:cubicBezTo>
                            <a:pt x="500452" y="196627"/>
                            <a:pt x="492259" y="214768"/>
                            <a:pt x="490828" y="224684"/>
                          </a:cubicBezTo>
                          <a:cubicBezTo>
                            <a:pt x="492575" y="233532"/>
                            <a:pt x="491395" y="237146"/>
                            <a:pt x="492166" y="243407"/>
                          </a:cubicBezTo>
                          <a:cubicBezTo>
                            <a:pt x="492473" y="245491"/>
                            <a:pt x="491159" y="249305"/>
                            <a:pt x="490828" y="251432"/>
                          </a:cubicBezTo>
                          <a:cubicBezTo>
                            <a:pt x="491142" y="268183"/>
                            <a:pt x="487819" y="272887"/>
                            <a:pt x="488154" y="288879"/>
                          </a:cubicBezTo>
                          <a:cubicBezTo>
                            <a:pt x="494807" y="291937"/>
                            <a:pt x="500337" y="296596"/>
                            <a:pt x="510889" y="300916"/>
                          </a:cubicBezTo>
                          <a:cubicBezTo>
                            <a:pt x="514351" y="290883"/>
                            <a:pt x="526202" y="282092"/>
                            <a:pt x="530951" y="272830"/>
                          </a:cubicBezTo>
                          <a:cubicBezTo>
                            <a:pt x="540990" y="272651"/>
                            <a:pt x="543489" y="274613"/>
                            <a:pt x="553687" y="275505"/>
                          </a:cubicBezTo>
                          <a:cubicBezTo>
                            <a:pt x="560218" y="271678"/>
                            <a:pt x="570226" y="269001"/>
                            <a:pt x="575085" y="264806"/>
                          </a:cubicBezTo>
                          <a:cubicBezTo>
                            <a:pt x="578502" y="259417"/>
                            <a:pt x="585947" y="257333"/>
                            <a:pt x="591134" y="251432"/>
                          </a:cubicBezTo>
                          <a:cubicBezTo>
                            <a:pt x="596329" y="248980"/>
                            <a:pt x="603205" y="253544"/>
                            <a:pt x="615207" y="251432"/>
                          </a:cubicBezTo>
                          <a:cubicBezTo>
                            <a:pt x="622038" y="255675"/>
                            <a:pt x="624785" y="261498"/>
                            <a:pt x="631256" y="263469"/>
                          </a:cubicBezTo>
                          <a:cubicBezTo>
                            <a:pt x="633446" y="262906"/>
                            <a:pt x="636192" y="262898"/>
                            <a:pt x="640618" y="262131"/>
                          </a:cubicBezTo>
                          <a:cubicBezTo>
                            <a:pt x="642343" y="257950"/>
                            <a:pt x="648675" y="251256"/>
                            <a:pt x="652655" y="244745"/>
                          </a:cubicBezTo>
                          <a:cubicBezTo>
                            <a:pt x="660955" y="241356"/>
                            <a:pt x="669187" y="243244"/>
                            <a:pt x="675391" y="239395"/>
                          </a:cubicBezTo>
                          <a:cubicBezTo>
                            <a:pt x="679633" y="233553"/>
                            <a:pt x="684860" y="232911"/>
                            <a:pt x="692777" y="224684"/>
                          </a:cubicBezTo>
                          <a:cubicBezTo>
                            <a:pt x="693309" y="215095"/>
                            <a:pt x="697804" y="205356"/>
                            <a:pt x="695452" y="193923"/>
                          </a:cubicBezTo>
                          <a:cubicBezTo>
                            <a:pt x="698794" y="192180"/>
                            <a:pt x="703413" y="195418"/>
                            <a:pt x="710163" y="193923"/>
                          </a:cubicBezTo>
                          <a:cubicBezTo>
                            <a:pt x="728129" y="205133"/>
                            <a:pt x="729991" y="224578"/>
                            <a:pt x="744936" y="234046"/>
                          </a:cubicBezTo>
                          <a:cubicBezTo>
                            <a:pt x="752584" y="249146"/>
                            <a:pt x="751505" y="261513"/>
                            <a:pt x="754298" y="268818"/>
                          </a:cubicBezTo>
                          <a:cubicBezTo>
                            <a:pt x="756104" y="279170"/>
                            <a:pt x="752672" y="286859"/>
                            <a:pt x="755635" y="296904"/>
                          </a:cubicBezTo>
                          <a:cubicBezTo>
                            <a:pt x="755396" y="303436"/>
                            <a:pt x="743517" y="311204"/>
                            <a:pt x="740924" y="320977"/>
                          </a:cubicBezTo>
                          <a:cubicBezTo>
                            <a:pt x="741219" y="333843"/>
                            <a:pt x="733098" y="356816"/>
                            <a:pt x="738249" y="379823"/>
                          </a:cubicBezTo>
                          <a:cubicBezTo>
                            <a:pt x="737479" y="398164"/>
                            <a:pt x="728572" y="411828"/>
                            <a:pt x="724875" y="430644"/>
                          </a:cubicBezTo>
                          <a:cubicBezTo>
                            <a:pt x="723676" y="441606"/>
                            <a:pt x="708591" y="458654"/>
                            <a:pt x="704814" y="473441"/>
                          </a:cubicBezTo>
                          <a:cubicBezTo>
                            <a:pt x="698640" y="476658"/>
                            <a:pt x="685209" y="478540"/>
                            <a:pt x="678065" y="485478"/>
                          </a:cubicBezTo>
                          <a:cubicBezTo>
                            <a:pt x="672121" y="484325"/>
                            <a:pt x="663069" y="477127"/>
                            <a:pt x="655330" y="477454"/>
                          </a:cubicBezTo>
                          <a:cubicBezTo>
                            <a:pt x="648777" y="473574"/>
                            <a:pt x="641981" y="457965"/>
                            <a:pt x="636606" y="453380"/>
                          </a:cubicBezTo>
                          <a:cubicBezTo>
                            <a:pt x="614076" y="447736"/>
                            <a:pt x="614705" y="444528"/>
                            <a:pt x="592471" y="438669"/>
                          </a:cubicBezTo>
                          <a:cubicBezTo>
                            <a:pt x="593667" y="430359"/>
                            <a:pt x="595921" y="428603"/>
                            <a:pt x="597821" y="421282"/>
                          </a:cubicBezTo>
                          <a:cubicBezTo>
                            <a:pt x="590384" y="414821"/>
                            <a:pt x="588641" y="402623"/>
                            <a:pt x="580435" y="397209"/>
                          </a:cubicBezTo>
                          <a:cubicBezTo>
                            <a:pt x="578144" y="396882"/>
                            <a:pt x="574916" y="395164"/>
                            <a:pt x="572410" y="394534"/>
                          </a:cubicBezTo>
                          <a:cubicBezTo>
                            <a:pt x="566900" y="393539"/>
                            <a:pt x="559505" y="387427"/>
                            <a:pt x="552349" y="385173"/>
                          </a:cubicBezTo>
                          <a:cubicBezTo>
                            <a:pt x="546017" y="393849"/>
                            <a:pt x="542740" y="394774"/>
                            <a:pt x="537638" y="403896"/>
                          </a:cubicBezTo>
                          <a:cubicBezTo>
                            <a:pt x="538376" y="409849"/>
                            <a:pt x="535645" y="416855"/>
                            <a:pt x="537638" y="421282"/>
                          </a:cubicBezTo>
                          <a:cubicBezTo>
                            <a:pt x="536915" y="423533"/>
                            <a:pt x="533897" y="426138"/>
                            <a:pt x="533625" y="427970"/>
                          </a:cubicBezTo>
                          <a:cubicBezTo>
                            <a:pt x="536083" y="431120"/>
                            <a:pt x="537874" y="436121"/>
                            <a:pt x="541650" y="438669"/>
                          </a:cubicBezTo>
                          <a:cubicBezTo>
                            <a:pt x="543308" y="447494"/>
                            <a:pt x="540693" y="455701"/>
                            <a:pt x="541650" y="464079"/>
                          </a:cubicBezTo>
                          <a:cubicBezTo>
                            <a:pt x="536342" y="478586"/>
                            <a:pt x="513579" y="491517"/>
                            <a:pt x="510889" y="502864"/>
                          </a:cubicBezTo>
                          <a:cubicBezTo>
                            <a:pt x="494265" y="512173"/>
                            <a:pt x="481954" y="507703"/>
                            <a:pt x="470767" y="513564"/>
                          </a:cubicBezTo>
                          <a:cubicBezTo>
                            <a:pt x="464572" y="512843"/>
                            <a:pt x="455668" y="503728"/>
                            <a:pt x="448031" y="498852"/>
                          </a:cubicBezTo>
                          <a:cubicBezTo>
                            <a:pt x="434581" y="477591"/>
                            <a:pt x="440567" y="460428"/>
                            <a:pt x="430645" y="442681"/>
                          </a:cubicBezTo>
                          <a:cubicBezTo>
                            <a:pt x="422544" y="403252"/>
                            <a:pt x="431221" y="353155"/>
                            <a:pt x="414596" y="331676"/>
                          </a:cubicBezTo>
                          <a:cubicBezTo>
                            <a:pt x="409724" y="320235"/>
                            <a:pt x="413267" y="309014"/>
                            <a:pt x="410584" y="298241"/>
                          </a:cubicBezTo>
                          <a:cubicBezTo>
                            <a:pt x="409690" y="288305"/>
                            <a:pt x="419023" y="283707"/>
                            <a:pt x="419946" y="267481"/>
                          </a:cubicBezTo>
                          <a:cubicBezTo>
                            <a:pt x="415068" y="260493"/>
                            <a:pt x="413802" y="250538"/>
                            <a:pt x="406572" y="242070"/>
                          </a:cubicBezTo>
                          <a:cubicBezTo>
                            <a:pt x="392715" y="239567"/>
                            <a:pt x="389912" y="230641"/>
                            <a:pt x="377149" y="228696"/>
                          </a:cubicBezTo>
                          <a:cubicBezTo>
                            <a:pt x="367941" y="231413"/>
                            <a:pt x="357141" y="228955"/>
                            <a:pt x="349063" y="232708"/>
                          </a:cubicBezTo>
                          <a:cubicBezTo>
                            <a:pt x="349248" y="238210"/>
                            <a:pt x="347358" y="240051"/>
                            <a:pt x="347726" y="246082"/>
                          </a:cubicBezTo>
                          <a:cubicBezTo>
                            <a:pt x="346498" y="251047"/>
                            <a:pt x="340761" y="254463"/>
                            <a:pt x="335689" y="260794"/>
                          </a:cubicBezTo>
                          <a:cubicBezTo>
                            <a:pt x="330147" y="260825"/>
                            <a:pt x="323855" y="258009"/>
                            <a:pt x="319640" y="259456"/>
                          </a:cubicBezTo>
                          <a:cubicBezTo>
                            <a:pt x="309795" y="256868"/>
                            <a:pt x="305441" y="247757"/>
                            <a:pt x="292892" y="244745"/>
                          </a:cubicBezTo>
                          <a:cubicBezTo>
                            <a:pt x="291182" y="237534"/>
                            <a:pt x="292342" y="236116"/>
                            <a:pt x="290217" y="228696"/>
                          </a:cubicBezTo>
                          <a:cubicBezTo>
                            <a:pt x="276840" y="222692"/>
                            <a:pt x="269419" y="211843"/>
                            <a:pt x="254107" y="204623"/>
                          </a:cubicBezTo>
                          <a:close/>
                        </a:path>
                        <a:path w="976308" h="941534" stroke="0" extrusionOk="0">
                          <a:moveTo>
                            <a:pt x="254107" y="204623"/>
                          </a:moveTo>
                          <a:cubicBezTo>
                            <a:pt x="253858" y="216003"/>
                            <a:pt x="249327" y="222078"/>
                            <a:pt x="248757" y="230033"/>
                          </a:cubicBezTo>
                          <a:cubicBezTo>
                            <a:pt x="253592" y="241662"/>
                            <a:pt x="251662" y="250420"/>
                            <a:pt x="256782" y="258119"/>
                          </a:cubicBezTo>
                          <a:cubicBezTo>
                            <a:pt x="258317" y="265036"/>
                            <a:pt x="253003" y="278779"/>
                            <a:pt x="252770" y="284867"/>
                          </a:cubicBezTo>
                          <a:cubicBezTo>
                            <a:pt x="246781" y="290547"/>
                            <a:pt x="240855" y="292783"/>
                            <a:pt x="236721" y="298241"/>
                          </a:cubicBezTo>
                          <a:cubicBezTo>
                            <a:pt x="230500" y="297890"/>
                            <a:pt x="218094" y="289555"/>
                            <a:pt x="209973" y="290217"/>
                          </a:cubicBezTo>
                          <a:cubicBezTo>
                            <a:pt x="208598" y="295982"/>
                            <a:pt x="205300" y="298899"/>
                            <a:pt x="204623" y="302253"/>
                          </a:cubicBezTo>
                          <a:cubicBezTo>
                            <a:pt x="213236" y="305184"/>
                            <a:pt x="219848" y="312635"/>
                            <a:pt x="231371" y="315627"/>
                          </a:cubicBezTo>
                          <a:cubicBezTo>
                            <a:pt x="239298" y="323376"/>
                            <a:pt x="240302" y="331022"/>
                            <a:pt x="246083" y="334351"/>
                          </a:cubicBezTo>
                          <a:cubicBezTo>
                            <a:pt x="245727" y="363158"/>
                            <a:pt x="246155" y="401984"/>
                            <a:pt x="243408" y="425295"/>
                          </a:cubicBezTo>
                          <a:cubicBezTo>
                            <a:pt x="238059" y="447038"/>
                            <a:pt x="215958" y="498608"/>
                            <a:pt x="212647" y="530950"/>
                          </a:cubicBezTo>
                          <a:cubicBezTo>
                            <a:pt x="209804" y="537422"/>
                            <a:pt x="205934" y="538791"/>
                            <a:pt x="203286" y="548336"/>
                          </a:cubicBezTo>
                          <a:cubicBezTo>
                            <a:pt x="196734" y="549606"/>
                            <a:pt x="186023" y="545034"/>
                            <a:pt x="180550" y="544324"/>
                          </a:cubicBezTo>
                          <a:cubicBezTo>
                            <a:pt x="174902" y="553925"/>
                            <a:pt x="165527" y="555793"/>
                            <a:pt x="155139" y="569735"/>
                          </a:cubicBezTo>
                          <a:cubicBezTo>
                            <a:pt x="150147" y="573854"/>
                            <a:pt x="138243" y="573129"/>
                            <a:pt x="132403" y="576422"/>
                          </a:cubicBezTo>
                          <a:cubicBezTo>
                            <a:pt x="125723" y="572559"/>
                            <a:pt x="117563" y="560325"/>
                            <a:pt x="105655" y="555023"/>
                          </a:cubicBezTo>
                          <a:cubicBezTo>
                            <a:pt x="93592" y="566346"/>
                            <a:pt x="81287" y="569742"/>
                            <a:pt x="74894" y="575084"/>
                          </a:cubicBezTo>
                          <a:cubicBezTo>
                            <a:pt x="70423" y="594974"/>
                            <a:pt x="59092" y="600024"/>
                            <a:pt x="57508" y="612532"/>
                          </a:cubicBezTo>
                          <a:cubicBezTo>
                            <a:pt x="55762" y="617348"/>
                            <a:pt x="49836" y="621801"/>
                            <a:pt x="48146" y="624568"/>
                          </a:cubicBezTo>
                          <a:cubicBezTo>
                            <a:pt x="46421" y="626354"/>
                            <a:pt x="44957" y="626453"/>
                            <a:pt x="42797" y="628580"/>
                          </a:cubicBezTo>
                          <a:cubicBezTo>
                            <a:pt x="41921" y="631642"/>
                            <a:pt x="37464" y="636776"/>
                            <a:pt x="37447" y="640617"/>
                          </a:cubicBezTo>
                          <a:cubicBezTo>
                            <a:pt x="29232" y="644189"/>
                            <a:pt x="24261" y="644909"/>
                            <a:pt x="17386" y="648642"/>
                          </a:cubicBezTo>
                          <a:cubicBezTo>
                            <a:pt x="11906" y="656837"/>
                            <a:pt x="5683" y="658531"/>
                            <a:pt x="0" y="667365"/>
                          </a:cubicBezTo>
                          <a:cubicBezTo>
                            <a:pt x="3106" y="676609"/>
                            <a:pt x="3055" y="682107"/>
                            <a:pt x="5349" y="690101"/>
                          </a:cubicBezTo>
                          <a:cubicBezTo>
                            <a:pt x="13126" y="688122"/>
                            <a:pt x="18693" y="689344"/>
                            <a:pt x="30760" y="684752"/>
                          </a:cubicBezTo>
                          <a:cubicBezTo>
                            <a:pt x="38212" y="691673"/>
                            <a:pt x="41206" y="703525"/>
                            <a:pt x="45471" y="710162"/>
                          </a:cubicBezTo>
                          <a:cubicBezTo>
                            <a:pt x="50694" y="723745"/>
                            <a:pt x="39949" y="748169"/>
                            <a:pt x="45471" y="760984"/>
                          </a:cubicBezTo>
                          <a:cubicBezTo>
                            <a:pt x="45787" y="772884"/>
                            <a:pt x="38824" y="786175"/>
                            <a:pt x="40122" y="795756"/>
                          </a:cubicBezTo>
                          <a:cubicBezTo>
                            <a:pt x="55173" y="789009"/>
                            <a:pt x="66280" y="793189"/>
                            <a:pt x="73557" y="789069"/>
                          </a:cubicBezTo>
                          <a:cubicBezTo>
                            <a:pt x="79659" y="793203"/>
                            <a:pt x="82156" y="798164"/>
                            <a:pt x="86931" y="799768"/>
                          </a:cubicBezTo>
                          <a:cubicBezTo>
                            <a:pt x="85178" y="794395"/>
                            <a:pt x="90977" y="787051"/>
                            <a:pt x="89606" y="774358"/>
                          </a:cubicBezTo>
                          <a:cubicBezTo>
                            <a:pt x="98070" y="773054"/>
                            <a:pt x="103155" y="772808"/>
                            <a:pt x="111004" y="771683"/>
                          </a:cubicBezTo>
                          <a:cubicBezTo>
                            <a:pt x="117162" y="774021"/>
                            <a:pt x="123281" y="778253"/>
                            <a:pt x="128391" y="778370"/>
                          </a:cubicBezTo>
                          <a:cubicBezTo>
                            <a:pt x="129882" y="782697"/>
                            <a:pt x="129455" y="784260"/>
                            <a:pt x="131066" y="787732"/>
                          </a:cubicBezTo>
                          <a:cubicBezTo>
                            <a:pt x="156518" y="783908"/>
                            <a:pt x="158906" y="789951"/>
                            <a:pt x="184562" y="786394"/>
                          </a:cubicBezTo>
                          <a:cubicBezTo>
                            <a:pt x="187821" y="786013"/>
                            <a:pt x="191648" y="789421"/>
                            <a:pt x="197936" y="791744"/>
                          </a:cubicBezTo>
                          <a:cubicBezTo>
                            <a:pt x="204432" y="789377"/>
                            <a:pt x="218977" y="791178"/>
                            <a:pt x="228696" y="786394"/>
                          </a:cubicBezTo>
                          <a:cubicBezTo>
                            <a:pt x="238007" y="785156"/>
                            <a:pt x="246669" y="788713"/>
                            <a:pt x="255444" y="787732"/>
                          </a:cubicBezTo>
                          <a:cubicBezTo>
                            <a:pt x="255016" y="782824"/>
                            <a:pt x="259912" y="778059"/>
                            <a:pt x="260794" y="770346"/>
                          </a:cubicBezTo>
                          <a:cubicBezTo>
                            <a:pt x="267864" y="764072"/>
                            <a:pt x="271889" y="763671"/>
                            <a:pt x="276843" y="759646"/>
                          </a:cubicBezTo>
                          <a:cubicBezTo>
                            <a:pt x="282721" y="758145"/>
                            <a:pt x="292692" y="760614"/>
                            <a:pt x="304929" y="760984"/>
                          </a:cubicBezTo>
                          <a:cubicBezTo>
                            <a:pt x="306419" y="764247"/>
                            <a:pt x="305254" y="770362"/>
                            <a:pt x="307603" y="774358"/>
                          </a:cubicBezTo>
                          <a:cubicBezTo>
                            <a:pt x="315262" y="772557"/>
                            <a:pt x="321035" y="775382"/>
                            <a:pt x="329002" y="775695"/>
                          </a:cubicBezTo>
                          <a:cubicBezTo>
                            <a:pt x="330769" y="779337"/>
                            <a:pt x="331872" y="786411"/>
                            <a:pt x="334352" y="789069"/>
                          </a:cubicBezTo>
                          <a:cubicBezTo>
                            <a:pt x="342028" y="790143"/>
                            <a:pt x="345124" y="793015"/>
                            <a:pt x="351738" y="794419"/>
                          </a:cubicBezTo>
                          <a:cubicBezTo>
                            <a:pt x="353898" y="797516"/>
                            <a:pt x="355070" y="803816"/>
                            <a:pt x="358425" y="806455"/>
                          </a:cubicBezTo>
                          <a:cubicBezTo>
                            <a:pt x="365542" y="809282"/>
                            <a:pt x="367953" y="811353"/>
                            <a:pt x="375811" y="814480"/>
                          </a:cubicBezTo>
                          <a:cubicBezTo>
                            <a:pt x="375645" y="809804"/>
                            <a:pt x="375818" y="804018"/>
                            <a:pt x="375811" y="798431"/>
                          </a:cubicBezTo>
                          <a:cubicBezTo>
                            <a:pt x="384391" y="795819"/>
                            <a:pt x="387843" y="797116"/>
                            <a:pt x="394535" y="793081"/>
                          </a:cubicBezTo>
                          <a:cubicBezTo>
                            <a:pt x="400936" y="796742"/>
                            <a:pt x="404848" y="802126"/>
                            <a:pt x="410584" y="803781"/>
                          </a:cubicBezTo>
                          <a:cubicBezTo>
                            <a:pt x="411358" y="806391"/>
                            <a:pt x="409897" y="808402"/>
                            <a:pt x="410584" y="810468"/>
                          </a:cubicBezTo>
                          <a:cubicBezTo>
                            <a:pt x="418706" y="808847"/>
                            <a:pt x="426683" y="811773"/>
                            <a:pt x="431982" y="810468"/>
                          </a:cubicBezTo>
                          <a:cubicBezTo>
                            <a:pt x="434888" y="805881"/>
                            <a:pt x="440324" y="804405"/>
                            <a:pt x="445356" y="797094"/>
                          </a:cubicBezTo>
                          <a:cubicBezTo>
                            <a:pt x="448995" y="796423"/>
                            <a:pt x="451095" y="797103"/>
                            <a:pt x="454718" y="797094"/>
                          </a:cubicBezTo>
                          <a:cubicBezTo>
                            <a:pt x="458147" y="799069"/>
                            <a:pt x="461673" y="802923"/>
                            <a:pt x="465418" y="805118"/>
                          </a:cubicBezTo>
                          <a:cubicBezTo>
                            <a:pt x="467649" y="798414"/>
                            <a:pt x="470286" y="793342"/>
                            <a:pt x="470767" y="789069"/>
                          </a:cubicBezTo>
                          <a:cubicBezTo>
                            <a:pt x="476484" y="783260"/>
                            <a:pt x="481067" y="783485"/>
                            <a:pt x="486816" y="778370"/>
                          </a:cubicBezTo>
                          <a:cubicBezTo>
                            <a:pt x="495771" y="779011"/>
                            <a:pt x="497109" y="781513"/>
                            <a:pt x="506877" y="783720"/>
                          </a:cubicBezTo>
                          <a:cubicBezTo>
                            <a:pt x="505988" y="778009"/>
                            <a:pt x="508696" y="769350"/>
                            <a:pt x="508215" y="759646"/>
                          </a:cubicBezTo>
                          <a:cubicBezTo>
                            <a:pt x="516434" y="751391"/>
                            <a:pt x="520471" y="750275"/>
                            <a:pt x="526938" y="744935"/>
                          </a:cubicBezTo>
                          <a:cubicBezTo>
                            <a:pt x="532497" y="743636"/>
                            <a:pt x="537254" y="746301"/>
                            <a:pt x="545662" y="744935"/>
                          </a:cubicBezTo>
                          <a:cubicBezTo>
                            <a:pt x="543221" y="763458"/>
                            <a:pt x="536017" y="775785"/>
                            <a:pt x="536300" y="785057"/>
                          </a:cubicBezTo>
                          <a:cubicBezTo>
                            <a:pt x="541295" y="789246"/>
                            <a:pt x="544483" y="794658"/>
                            <a:pt x="551012" y="799768"/>
                          </a:cubicBezTo>
                          <a:cubicBezTo>
                            <a:pt x="566816" y="795637"/>
                            <a:pt x="581166" y="803691"/>
                            <a:pt x="599158" y="797094"/>
                          </a:cubicBezTo>
                          <a:cubicBezTo>
                            <a:pt x="599530" y="800645"/>
                            <a:pt x="598337" y="803290"/>
                            <a:pt x="597821" y="807793"/>
                          </a:cubicBezTo>
                          <a:cubicBezTo>
                            <a:pt x="599580" y="810604"/>
                            <a:pt x="601815" y="816331"/>
                            <a:pt x="604508" y="818492"/>
                          </a:cubicBezTo>
                          <a:cubicBezTo>
                            <a:pt x="607935" y="826372"/>
                            <a:pt x="606389" y="833138"/>
                            <a:pt x="609858" y="845240"/>
                          </a:cubicBezTo>
                          <a:cubicBezTo>
                            <a:pt x="609181" y="848817"/>
                            <a:pt x="605689" y="850505"/>
                            <a:pt x="604508" y="855940"/>
                          </a:cubicBezTo>
                          <a:cubicBezTo>
                            <a:pt x="601938" y="856225"/>
                            <a:pt x="599840" y="853950"/>
                            <a:pt x="595146" y="853265"/>
                          </a:cubicBezTo>
                          <a:cubicBezTo>
                            <a:pt x="592999" y="859780"/>
                            <a:pt x="587292" y="866209"/>
                            <a:pt x="587122" y="871988"/>
                          </a:cubicBezTo>
                          <a:cubicBezTo>
                            <a:pt x="588152" y="875064"/>
                            <a:pt x="586731" y="879472"/>
                            <a:pt x="587122" y="882688"/>
                          </a:cubicBezTo>
                          <a:cubicBezTo>
                            <a:pt x="585640" y="884919"/>
                            <a:pt x="580007" y="887033"/>
                            <a:pt x="577760" y="890712"/>
                          </a:cubicBezTo>
                          <a:cubicBezTo>
                            <a:pt x="582132" y="894847"/>
                            <a:pt x="582759" y="896721"/>
                            <a:pt x="587122" y="901411"/>
                          </a:cubicBezTo>
                          <a:cubicBezTo>
                            <a:pt x="587426" y="906556"/>
                            <a:pt x="582266" y="913662"/>
                            <a:pt x="581772" y="920135"/>
                          </a:cubicBezTo>
                          <a:cubicBezTo>
                            <a:pt x="587685" y="924363"/>
                            <a:pt x="594777" y="938346"/>
                            <a:pt x="601833" y="941534"/>
                          </a:cubicBezTo>
                          <a:cubicBezTo>
                            <a:pt x="606716" y="939837"/>
                            <a:pt x="612956" y="943441"/>
                            <a:pt x="617882" y="941534"/>
                          </a:cubicBezTo>
                          <a:cubicBezTo>
                            <a:pt x="627954" y="935585"/>
                            <a:pt x="643291" y="927504"/>
                            <a:pt x="649980" y="922810"/>
                          </a:cubicBezTo>
                          <a:cubicBezTo>
                            <a:pt x="658332" y="921175"/>
                            <a:pt x="659815" y="923265"/>
                            <a:pt x="667366" y="922810"/>
                          </a:cubicBezTo>
                          <a:cubicBezTo>
                            <a:pt x="667097" y="913006"/>
                            <a:pt x="668518" y="912287"/>
                            <a:pt x="667366" y="902749"/>
                          </a:cubicBezTo>
                          <a:cubicBezTo>
                            <a:pt x="678819" y="891700"/>
                            <a:pt x="685274" y="889266"/>
                            <a:pt x="695452" y="881350"/>
                          </a:cubicBezTo>
                          <a:cubicBezTo>
                            <a:pt x="707141" y="877353"/>
                            <a:pt x="711158" y="881412"/>
                            <a:pt x="719525" y="877338"/>
                          </a:cubicBezTo>
                          <a:cubicBezTo>
                            <a:pt x="727829" y="870472"/>
                            <a:pt x="742273" y="861746"/>
                            <a:pt x="750286" y="853265"/>
                          </a:cubicBezTo>
                          <a:cubicBezTo>
                            <a:pt x="753360" y="852420"/>
                            <a:pt x="757917" y="854818"/>
                            <a:pt x="764997" y="853265"/>
                          </a:cubicBezTo>
                          <a:cubicBezTo>
                            <a:pt x="764955" y="850469"/>
                            <a:pt x="768137" y="847352"/>
                            <a:pt x="769009" y="843903"/>
                          </a:cubicBezTo>
                          <a:cubicBezTo>
                            <a:pt x="773222" y="841564"/>
                            <a:pt x="775725" y="840608"/>
                            <a:pt x="779708" y="838553"/>
                          </a:cubicBezTo>
                          <a:cubicBezTo>
                            <a:pt x="783653" y="839213"/>
                            <a:pt x="786666" y="842882"/>
                            <a:pt x="790408" y="843903"/>
                          </a:cubicBezTo>
                          <a:cubicBezTo>
                            <a:pt x="791062" y="847634"/>
                            <a:pt x="789891" y="848119"/>
                            <a:pt x="790408" y="851927"/>
                          </a:cubicBezTo>
                          <a:cubicBezTo>
                            <a:pt x="793360" y="855864"/>
                            <a:pt x="793794" y="862404"/>
                            <a:pt x="797095" y="865301"/>
                          </a:cubicBezTo>
                          <a:cubicBezTo>
                            <a:pt x="801919" y="860659"/>
                            <a:pt x="807533" y="857946"/>
                            <a:pt x="814481" y="851927"/>
                          </a:cubicBezTo>
                          <a:cubicBezTo>
                            <a:pt x="815665" y="849302"/>
                            <a:pt x="818336" y="847209"/>
                            <a:pt x="819831" y="843903"/>
                          </a:cubicBezTo>
                          <a:cubicBezTo>
                            <a:pt x="825301" y="843253"/>
                            <a:pt x="833296" y="845799"/>
                            <a:pt x="837217" y="843903"/>
                          </a:cubicBezTo>
                          <a:cubicBezTo>
                            <a:pt x="838292" y="842671"/>
                            <a:pt x="841015" y="841318"/>
                            <a:pt x="842567" y="838553"/>
                          </a:cubicBezTo>
                          <a:cubicBezTo>
                            <a:pt x="853816" y="836894"/>
                            <a:pt x="860197" y="837835"/>
                            <a:pt x="867977" y="837216"/>
                          </a:cubicBezTo>
                          <a:cubicBezTo>
                            <a:pt x="875191" y="841131"/>
                            <a:pt x="887225" y="849001"/>
                            <a:pt x="894726" y="851927"/>
                          </a:cubicBezTo>
                          <a:cubicBezTo>
                            <a:pt x="904434" y="847193"/>
                            <a:pt x="915052" y="845294"/>
                            <a:pt x="922811" y="838553"/>
                          </a:cubicBezTo>
                          <a:cubicBezTo>
                            <a:pt x="919838" y="829491"/>
                            <a:pt x="920485" y="825899"/>
                            <a:pt x="918799" y="819830"/>
                          </a:cubicBezTo>
                          <a:cubicBezTo>
                            <a:pt x="918860" y="816640"/>
                            <a:pt x="921785" y="812928"/>
                            <a:pt x="921474" y="810468"/>
                          </a:cubicBezTo>
                          <a:cubicBezTo>
                            <a:pt x="933460" y="805023"/>
                            <a:pt x="940467" y="806876"/>
                            <a:pt x="953572" y="799768"/>
                          </a:cubicBezTo>
                          <a:cubicBezTo>
                            <a:pt x="958363" y="792828"/>
                            <a:pt x="969006" y="790526"/>
                            <a:pt x="976308" y="783720"/>
                          </a:cubicBezTo>
                          <a:cubicBezTo>
                            <a:pt x="947811" y="755772"/>
                            <a:pt x="937893" y="732169"/>
                            <a:pt x="918799" y="722199"/>
                          </a:cubicBezTo>
                          <a:cubicBezTo>
                            <a:pt x="909377" y="722871"/>
                            <a:pt x="901383" y="719995"/>
                            <a:pt x="894726" y="722199"/>
                          </a:cubicBezTo>
                          <a:cubicBezTo>
                            <a:pt x="888676" y="719101"/>
                            <a:pt x="882600" y="710561"/>
                            <a:pt x="877339" y="708825"/>
                          </a:cubicBezTo>
                          <a:cubicBezTo>
                            <a:pt x="868489" y="693052"/>
                            <a:pt x="868475" y="687896"/>
                            <a:pt x="859953" y="671377"/>
                          </a:cubicBezTo>
                          <a:cubicBezTo>
                            <a:pt x="848285" y="642020"/>
                            <a:pt x="843289" y="594081"/>
                            <a:pt x="831867" y="565722"/>
                          </a:cubicBezTo>
                          <a:cubicBezTo>
                            <a:pt x="823304" y="509739"/>
                            <a:pt x="831933" y="493780"/>
                            <a:pt x="819831" y="444018"/>
                          </a:cubicBezTo>
                          <a:cubicBezTo>
                            <a:pt x="817879" y="441683"/>
                            <a:pt x="818267" y="439790"/>
                            <a:pt x="817156" y="438669"/>
                          </a:cubicBezTo>
                          <a:cubicBezTo>
                            <a:pt x="815768" y="434437"/>
                            <a:pt x="817579" y="427450"/>
                            <a:pt x="817156" y="423957"/>
                          </a:cubicBezTo>
                          <a:cubicBezTo>
                            <a:pt x="820023" y="368258"/>
                            <a:pt x="825954" y="331227"/>
                            <a:pt x="825180" y="295566"/>
                          </a:cubicBezTo>
                          <a:cubicBezTo>
                            <a:pt x="822316" y="291567"/>
                            <a:pt x="820469" y="282379"/>
                            <a:pt x="817156" y="275505"/>
                          </a:cubicBezTo>
                          <a:cubicBezTo>
                            <a:pt x="822919" y="244208"/>
                            <a:pt x="847820" y="183444"/>
                            <a:pt x="842567" y="145777"/>
                          </a:cubicBezTo>
                          <a:cubicBezTo>
                            <a:pt x="846325" y="138813"/>
                            <a:pt x="851025" y="132867"/>
                            <a:pt x="854603" y="124378"/>
                          </a:cubicBezTo>
                          <a:cubicBezTo>
                            <a:pt x="853544" y="120628"/>
                            <a:pt x="855115" y="114818"/>
                            <a:pt x="854603" y="108329"/>
                          </a:cubicBezTo>
                          <a:cubicBezTo>
                            <a:pt x="855920" y="97891"/>
                            <a:pt x="858701" y="94812"/>
                            <a:pt x="861290" y="82919"/>
                          </a:cubicBezTo>
                          <a:cubicBezTo>
                            <a:pt x="854887" y="95812"/>
                            <a:pt x="842622" y="96712"/>
                            <a:pt x="833205" y="111004"/>
                          </a:cubicBezTo>
                          <a:cubicBezTo>
                            <a:pt x="827718" y="115475"/>
                            <a:pt x="814890" y="122307"/>
                            <a:pt x="807794" y="128391"/>
                          </a:cubicBezTo>
                          <a:cubicBezTo>
                            <a:pt x="800790" y="133881"/>
                            <a:pt x="780547" y="134252"/>
                            <a:pt x="774359" y="140427"/>
                          </a:cubicBezTo>
                          <a:cubicBezTo>
                            <a:pt x="761867" y="139717"/>
                            <a:pt x="754574" y="136370"/>
                            <a:pt x="746273" y="135078"/>
                          </a:cubicBezTo>
                          <a:cubicBezTo>
                            <a:pt x="736492" y="132105"/>
                            <a:pt x="722520" y="121140"/>
                            <a:pt x="712838" y="116354"/>
                          </a:cubicBezTo>
                          <a:cubicBezTo>
                            <a:pt x="710403" y="108392"/>
                            <a:pt x="711209" y="106010"/>
                            <a:pt x="707488" y="97630"/>
                          </a:cubicBezTo>
                          <a:cubicBezTo>
                            <a:pt x="700288" y="94450"/>
                            <a:pt x="694485" y="85161"/>
                            <a:pt x="690102" y="82919"/>
                          </a:cubicBezTo>
                          <a:cubicBezTo>
                            <a:pt x="679429" y="71826"/>
                            <a:pt x="680853" y="63252"/>
                            <a:pt x="672716" y="56171"/>
                          </a:cubicBezTo>
                          <a:cubicBezTo>
                            <a:pt x="666369" y="55683"/>
                            <a:pt x="659210" y="46983"/>
                            <a:pt x="652655" y="46809"/>
                          </a:cubicBezTo>
                          <a:cubicBezTo>
                            <a:pt x="640310" y="48770"/>
                            <a:pt x="621536" y="41436"/>
                            <a:pt x="612532" y="42797"/>
                          </a:cubicBezTo>
                          <a:cubicBezTo>
                            <a:pt x="606988" y="40843"/>
                            <a:pt x="602673" y="33066"/>
                            <a:pt x="592471" y="25410"/>
                          </a:cubicBezTo>
                          <a:cubicBezTo>
                            <a:pt x="580753" y="14382"/>
                            <a:pt x="580537" y="8322"/>
                            <a:pt x="565723" y="0"/>
                          </a:cubicBezTo>
                          <a:cubicBezTo>
                            <a:pt x="562546" y="4503"/>
                            <a:pt x="559005" y="6188"/>
                            <a:pt x="555024" y="12036"/>
                          </a:cubicBezTo>
                          <a:cubicBezTo>
                            <a:pt x="558723" y="18440"/>
                            <a:pt x="558099" y="28742"/>
                            <a:pt x="560374" y="33435"/>
                          </a:cubicBezTo>
                          <a:cubicBezTo>
                            <a:pt x="554828" y="56348"/>
                            <a:pt x="538907" y="70046"/>
                            <a:pt x="526938" y="97630"/>
                          </a:cubicBezTo>
                          <a:cubicBezTo>
                            <a:pt x="524321" y="117047"/>
                            <a:pt x="511600" y="129024"/>
                            <a:pt x="512227" y="147114"/>
                          </a:cubicBezTo>
                          <a:cubicBezTo>
                            <a:pt x="510859" y="150548"/>
                            <a:pt x="506850" y="152713"/>
                            <a:pt x="505540" y="156476"/>
                          </a:cubicBezTo>
                          <a:cubicBezTo>
                            <a:pt x="506759" y="164187"/>
                            <a:pt x="501773" y="172664"/>
                            <a:pt x="501528" y="181887"/>
                          </a:cubicBezTo>
                          <a:cubicBezTo>
                            <a:pt x="502582" y="197427"/>
                            <a:pt x="493315" y="203555"/>
                            <a:pt x="490828" y="224684"/>
                          </a:cubicBezTo>
                          <a:cubicBezTo>
                            <a:pt x="493357" y="230902"/>
                            <a:pt x="490414" y="239081"/>
                            <a:pt x="492166" y="243407"/>
                          </a:cubicBezTo>
                          <a:cubicBezTo>
                            <a:pt x="492329" y="246390"/>
                            <a:pt x="490587" y="249495"/>
                            <a:pt x="490828" y="251432"/>
                          </a:cubicBezTo>
                          <a:cubicBezTo>
                            <a:pt x="493905" y="269849"/>
                            <a:pt x="485119" y="279515"/>
                            <a:pt x="488154" y="288879"/>
                          </a:cubicBezTo>
                          <a:cubicBezTo>
                            <a:pt x="499496" y="294166"/>
                            <a:pt x="504453" y="299042"/>
                            <a:pt x="510889" y="300916"/>
                          </a:cubicBezTo>
                          <a:cubicBezTo>
                            <a:pt x="515343" y="288419"/>
                            <a:pt x="525982" y="280917"/>
                            <a:pt x="530951" y="272830"/>
                          </a:cubicBezTo>
                          <a:cubicBezTo>
                            <a:pt x="539348" y="273231"/>
                            <a:pt x="546719" y="276252"/>
                            <a:pt x="553687" y="275505"/>
                          </a:cubicBezTo>
                          <a:cubicBezTo>
                            <a:pt x="559455" y="271653"/>
                            <a:pt x="571653" y="269625"/>
                            <a:pt x="575085" y="264806"/>
                          </a:cubicBezTo>
                          <a:cubicBezTo>
                            <a:pt x="578555" y="260838"/>
                            <a:pt x="585483" y="258586"/>
                            <a:pt x="591134" y="251432"/>
                          </a:cubicBezTo>
                          <a:cubicBezTo>
                            <a:pt x="600957" y="250820"/>
                            <a:pt x="604616" y="252659"/>
                            <a:pt x="615207" y="251432"/>
                          </a:cubicBezTo>
                          <a:cubicBezTo>
                            <a:pt x="621177" y="252951"/>
                            <a:pt x="625001" y="260014"/>
                            <a:pt x="631256" y="263469"/>
                          </a:cubicBezTo>
                          <a:cubicBezTo>
                            <a:pt x="634652" y="261877"/>
                            <a:pt x="637873" y="263370"/>
                            <a:pt x="640618" y="262131"/>
                          </a:cubicBezTo>
                          <a:cubicBezTo>
                            <a:pt x="641440" y="256650"/>
                            <a:pt x="647493" y="253709"/>
                            <a:pt x="652655" y="244745"/>
                          </a:cubicBezTo>
                          <a:cubicBezTo>
                            <a:pt x="662021" y="240017"/>
                            <a:pt x="664685" y="242634"/>
                            <a:pt x="675391" y="239395"/>
                          </a:cubicBezTo>
                          <a:cubicBezTo>
                            <a:pt x="679876" y="235052"/>
                            <a:pt x="689220" y="230195"/>
                            <a:pt x="692777" y="224684"/>
                          </a:cubicBezTo>
                          <a:cubicBezTo>
                            <a:pt x="693103" y="215031"/>
                            <a:pt x="697306" y="205249"/>
                            <a:pt x="695452" y="193923"/>
                          </a:cubicBezTo>
                          <a:cubicBezTo>
                            <a:pt x="700654" y="192821"/>
                            <a:pt x="705208" y="195582"/>
                            <a:pt x="710163" y="193923"/>
                          </a:cubicBezTo>
                          <a:cubicBezTo>
                            <a:pt x="727046" y="210807"/>
                            <a:pt x="730747" y="219898"/>
                            <a:pt x="744936" y="234046"/>
                          </a:cubicBezTo>
                          <a:cubicBezTo>
                            <a:pt x="748394" y="245134"/>
                            <a:pt x="751739" y="260538"/>
                            <a:pt x="754298" y="268818"/>
                          </a:cubicBezTo>
                          <a:cubicBezTo>
                            <a:pt x="753977" y="275778"/>
                            <a:pt x="753010" y="288761"/>
                            <a:pt x="755635" y="296904"/>
                          </a:cubicBezTo>
                          <a:cubicBezTo>
                            <a:pt x="751837" y="304351"/>
                            <a:pt x="747321" y="308647"/>
                            <a:pt x="740924" y="320977"/>
                          </a:cubicBezTo>
                          <a:cubicBezTo>
                            <a:pt x="746862" y="340651"/>
                            <a:pt x="732441" y="353197"/>
                            <a:pt x="738249" y="379823"/>
                          </a:cubicBezTo>
                          <a:cubicBezTo>
                            <a:pt x="734154" y="402212"/>
                            <a:pt x="724984" y="412439"/>
                            <a:pt x="724875" y="430644"/>
                          </a:cubicBezTo>
                          <a:cubicBezTo>
                            <a:pt x="720623" y="452777"/>
                            <a:pt x="707487" y="463942"/>
                            <a:pt x="704814" y="473441"/>
                          </a:cubicBezTo>
                          <a:cubicBezTo>
                            <a:pt x="694074" y="479439"/>
                            <a:pt x="685009" y="480627"/>
                            <a:pt x="678065" y="485478"/>
                          </a:cubicBezTo>
                          <a:cubicBezTo>
                            <a:pt x="672127" y="484506"/>
                            <a:pt x="662789" y="477249"/>
                            <a:pt x="655330" y="477454"/>
                          </a:cubicBezTo>
                          <a:cubicBezTo>
                            <a:pt x="645665" y="470745"/>
                            <a:pt x="646116" y="462301"/>
                            <a:pt x="636606" y="453380"/>
                          </a:cubicBezTo>
                          <a:cubicBezTo>
                            <a:pt x="626991" y="450551"/>
                            <a:pt x="610971" y="443083"/>
                            <a:pt x="592471" y="438669"/>
                          </a:cubicBezTo>
                          <a:cubicBezTo>
                            <a:pt x="592435" y="431533"/>
                            <a:pt x="595768" y="428139"/>
                            <a:pt x="597821" y="421282"/>
                          </a:cubicBezTo>
                          <a:cubicBezTo>
                            <a:pt x="591089" y="414048"/>
                            <a:pt x="584723" y="401968"/>
                            <a:pt x="580435" y="397209"/>
                          </a:cubicBezTo>
                          <a:cubicBezTo>
                            <a:pt x="576715" y="396932"/>
                            <a:pt x="575703" y="395556"/>
                            <a:pt x="572410" y="394534"/>
                          </a:cubicBezTo>
                          <a:cubicBezTo>
                            <a:pt x="565020" y="391802"/>
                            <a:pt x="558036" y="387044"/>
                            <a:pt x="552349" y="385173"/>
                          </a:cubicBezTo>
                          <a:cubicBezTo>
                            <a:pt x="545483" y="394863"/>
                            <a:pt x="542335" y="396191"/>
                            <a:pt x="537638" y="403896"/>
                          </a:cubicBezTo>
                          <a:cubicBezTo>
                            <a:pt x="537945" y="408949"/>
                            <a:pt x="536435" y="413600"/>
                            <a:pt x="537638" y="421282"/>
                          </a:cubicBezTo>
                          <a:cubicBezTo>
                            <a:pt x="536244" y="424689"/>
                            <a:pt x="534185" y="426421"/>
                            <a:pt x="533625" y="427970"/>
                          </a:cubicBezTo>
                          <a:cubicBezTo>
                            <a:pt x="537481" y="432855"/>
                            <a:pt x="539304" y="436379"/>
                            <a:pt x="541650" y="438669"/>
                          </a:cubicBezTo>
                          <a:cubicBezTo>
                            <a:pt x="541980" y="445404"/>
                            <a:pt x="541164" y="456726"/>
                            <a:pt x="541650" y="464079"/>
                          </a:cubicBezTo>
                          <a:cubicBezTo>
                            <a:pt x="528422" y="484528"/>
                            <a:pt x="515547" y="488817"/>
                            <a:pt x="510889" y="502864"/>
                          </a:cubicBezTo>
                          <a:cubicBezTo>
                            <a:pt x="498021" y="506852"/>
                            <a:pt x="479329" y="508421"/>
                            <a:pt x="470767" y="513564"/>
                          </a:cubicBezTo>
                          <a:cubicBezTo>
                            <a:pt x="459331" y="507761"/>
                            <a:pt x="456301" y="500667"/>
                            <a:pt x="448031" y="498852"/>
                          </a:cubicBezTo>
                          <a:cubicBezTo>
                            <a:pt x="441578" y="482425"/>
                            <a:pt x="437724" y="459525"/>
                            <a:pt x="430645" y="442681"/>
                          </a:cubicBezTo>
                          <a:cubicBezTo>
                            <a:pt x="422027" y="419870"/>
                            <a:pt x="426280" y="368604"/>
                            <a:pt x="414596" y="331676"/>
                          </a:cubicBezTo>
                          <a:cubicBezTo>
                            <a:pt x="411920" y="317895"/>
                            <a:pt x="416183" y="312761"/>
                            <a:pt x="410584" y="298241"/>
                          </a:cubicBezTo>
                          <a:cubicBezTo>
                            <a:pt x="414914" y="282994"/>
                            <a:pt x="417273" y="279105"/>
                            <a:pt x="419946" y="267481"/>
                          </a:cubicBezTo>
                          <a:cubicBezTo>
                            <a:pt x="412868" y="258964"/>
                            <a:pt x="409856" y="247214"/>
                            <a:pt x="406572" y="242070"/>
                          </a:cubicBezTo>
                          <a:cubicBezTo>
                            <a:pt x="399996" y="240859"/>
                            <a:pt x="385477" y="231215"/>
                            <a:pt x="377149" y="228696"/>
                          </a:cubicBezTo>
                          <a:cubicBezTo>
                            <a:pt x="369420" y="230853"/>
                            <a:pt x="355394" y="231595"/>
                            <a:pt x="349063" y="232708"/>
                          </a:cubicBezTo>
                          <a:cubicBezTo>
                            <a:pt x="349300" y="237007"/>
                            <a:pt x="347356" y="242750"/>
                            <a:pt x="347726" y="246082"/>
                          </a:cubicBezTo>
                          <a:cubicBezTo>
                            <a:pt x="344755" y="250173"/>
                            <a:pt x="338467" y="256552"/>
                            <a:pt x="335689" y="260794"/>
                          </a:cubicBezTo>
                          <a:cubicBezTo>
                            <a:pt x="329928" y="262222"/>
                            <a:pt x="323859" y="258095"/>
                            <a:pt x="319640" y="259456"/>
                          </a:cubicBezTo>
                          <a:cubicBezTo>
                            <a:pt x="310252" y="256823"/>
                            <a:pt x="305479" y="250452"/>
                            <a:pt x="292892" y="244745"/>
                          </a:cubicBezTo>
                          <a:cubicBezTo>
                            <a:pt x="291239" y="237018"/>
                            <a:pt x="291125" y="233210"/>
                            <a:pt x="290217" y="228696"/>
                          </a:cubicBezTo>
                          <a:cubicBezTo>
                            <a:pt x="270301" y="219510"/>
                            <a:pt x="269130" y="210759"/>
                            <a:pt x="254107" y="204623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41" name="グループ化 240">
            <a:extLst>
              <a:ext uri="{FF2B5EF4-FFF2-40B4-BE49-F238E27FC236}">
                <a16:creationId xmlns:a16="http://schemas.microsoft.com/office/drawing/2014/main" id="{DDE8DA25-E48C-A854-6ADB-1F41B2A139FB}"/>
              </a:ext>
            </a:extLst>
          </p:cNvPr>
          <p:cNvGrpSpPr/>
          <p:nvPr/>
        </p:nvGrpSpPr>
        <p:grpSpPr>
          <a:xfrm>
            <a:off x="933114" y="862819"/>
            <a:ext cx="2212748" cy="2654409"/>
            <a:chOff x="933114" y="862819"/>
            <a:chExt cx="2212748" cy="2654409"/>
          </a:xfrm>
        </p:grpSpPr>
        <p:sp>
          <p:nvSpPr>
            <p:cNvPr id="270" name="フリーフォーム: 図形 269">
              <a:extLst>
                <a:ext uri="{FF2B5EF4-FFF2-40B4-BE49-F238E27FC236}">
                  <a16:creationId xmlns:a16="http://schemas.microsoft.com/office/drawing/2014/main" id="{CE3EC8A7-E5D0-FAED-71BF-4780B5FC40C6}"/>
                </a:ext>
              </a:extLst>
            </p:cNvPr>
            <p:cNvSpPr/>
            <p:nvPr/>
          </p:nvSpPr>
          <p:spPr>
            <a:xfrm>
              <a:off x="967698" y="2876498"/>
              <a:ext cx="664393" cy="640730"/>
            </a:xfrm>
            <a:custGeom>
              <a:avLst/>
              <a:gdLst>
                <a:gd name="connsiteX0" fmla="*/ 1447800 w 5562600"/>
                <a:gd name="connsiteY0" fmla="*/ 1165860 h 5364480"/>
                <a:gd name="connsiteX1" fmla="*/ 1417320 w 5562600"/>
                <a:gd name="connsiteY1" fmla="*/ 1310640 h 5364480"/>
                <a:gd name="connsiteX2" fmla="*/ 1463040 w 5562600"/>
                <a:gd name="connsiteY2" fmla="*/ 1470660 h 5364480"/>
                <a:gd name="connsiteX3" fmla="*/ 1440180 w 5562600"/>
                <a:gd name="connsiteY3" fmla="*/ 1623060 h 5364480"/>
                <a:gd name="connsiteX4" fmla="*/ 1348740 w 5562600"/>
                <a:gd name="connsiteY4" fmla="*/ 1699260 h 5364480"/>
                <a:gd name="connsiteX5" fmla="*/ 1196340 w 5562600"/>
                <a:gd name="connsiteY5" fmla="*/ 1653540 h 5364480"/>
                <a:gd name="connsiteX6" fmla="*/ 1165860 w 5562600"/>
                <a:gd name="connsiteY6" fmla="*/ 1722120 h 5364480"/>
                <a:gd name="connsiteX7" fmla="*/ 1318260 w 5562600"/>
                <a:gd name="connsiteY7" fmla="*/ 1798320 h 5364480"/>
                <a:gd name="connsiteX8" fmla="*/ 1402080 w 5562600"/>
                <a:gd name="connsiteY8" fmla="*/ 1905000 h 5364480"/>
                <a:gd name="connsiteX9" fmla="*/ 1386840 w 5562600"/>
                <a:gd name="connsiteY9" fmla="*/ 2423160 h 5364480"/>
                <a:gd name="connsiteX10" fmla="*/ 1211580 w 5562600"/>
                <a:gd name="connsiteY10" fmla="*/ 3025140 h 5364480"/>
                <a:gd name="connsiteX11" fmla="*/ 1158240 w 5562600"/>
                <a:gd name="connsiteY11" fmla="*/ 3124200 h 5364480"/>
                <a:gd name="connsiteX12" fmla="*/ 1028700 w 5562600"/>
                <a:gd name="connsiteY12" fmla="*/ 3101340 h 5364480"/>
                <a:gd name="connsiteX13" fmla="*/ 883920 w 5562600"/>
                <a:gd name="connsiteY13" fmla="*/ 3246120 h 5364480"/>
                <a:gd name="connsiteX14" fmla="*/ 754380 w 5562600"/>
                <a:gd name="connsiteY14" fmla="*/ 3284220 h 5364480"/>
                <a:gd name="connsiteX15" fmla="*/ 601980 w 5562600"/>
                <a:gd name="connsiteY15" fmla="*/ 3162300 h 5364480"/>
                <a:gd name="connsiteX16" fmla="*/ 426720 w 5562600"/>
                <a:gd name="connsiteY16" fmla="*/ 3276600 h 5364480"/>
                <a:gd name="connsiteX17" fmla="*/ 327660 w 5562600"/>
                <a:gd name="connsiteY17" fmla="*/ 3489960 h 5364480"/>
                <a:gd name="connsiteX18" fmla="*/ 274320 w 5562600"/>
                <a:gd name="connsiteY18" fmla="*/ 3558540 h 5364480"/>
                <a:gd name="connsiteX19" fmla="*/ 243840 w 5562600"/>
                <a:gd name="connsiteY19" fmla="*/ 3581400 h 5364480"/>
                <a:gd name="connsiteX20" fmla="*/ 213360 w 5562600"/>
                <a:gd name="connsiteY20" fmla="*/ 3649980 h 5364480"/>
                <a:gd name="connsiteX21" fmla="*/ 99060 w 5562600"/>
                <a:gd name="connsiteY21" fmla="*/ 3695700 h 5364480"/>
                <a:gd name="connsiteX22" fmla="*/ 0 w 5562600"/>
                <a:gd name="connsiteY22" fmla="*/ 3802380 h 5364480"/>
                <a:gd name="connsiteX23" fmla="*/ 30480 w 5562600"/>
                <a:gd name="connsiteY23" fmla="*/ 3931920 h 5364480"/>
                <a:gd name="connsiteX24" fmla="*/ 175260 w 5562600"/>
                <a:gd name="connsiteY24" fmla="*/ 3901440 h 5364480"/>
                <a:gd name="connsiteX25" fmla="*/ 259080 w 5562600"/>
                <a:gd name="connsiteY25" fmla="*/ 4046220 h 5364480"/>
                <a:gd name="connsiteX26" fmla="*/ 259080 w 5562600"/>
                <a:gd name="connsiteY26" fmla="*/ 4335780 h 5364480"/>
                <a:gd name="connsiteX27" fmla="*/ 228600 w 5562600"/>
                <a:gd name="connsiteY27" fmla="*/ 4533900 h 5364480"/>
                <a:gd name="connsiteX28" fmla="*/ 419100 w 5562600"/>
                <a:gd name="connsiteY28" fmla="*/ 4495800 h 5364480"/>
                <a:gd name="connsiteX29" fmla="*/ 495300 w 5562600"/>
                <a:gd name="connsiteY29" fmla="*/ 4556760 h 5364480"/>
                <a:gd name="connsiteX30" fmla="*/ 510540 w 5562600"/>
                <a:gd name="connsiteY30" fmla="*/ 4411980 h 5364480"/>
                <a:gd name="connsiteX31" fmla="*/ 632460 w 5562600"/>
                <a:gd name="connsiteY31" fmla="*/ 4396740 h 5364480"/>
                <a:gd name="connsiteX32" fmla="*/ 731520 w 5562600"/>
                <a:gd name="connsiteY32" fmla="*/ 4434840 h 5364480"/>
                <a:gd name="connsiteX33" fmla="*/ 746760 w 5562600"/>
                <a:gd name="connsiteY33" fmla="*/ 4488180 h 5364480"/>
                <a:gd name="connsiteX34" fmla="*/ 1051560 w 5562600"/>
                <a:gd name="connsiteY34" fmla="*/ 4480560 h 5364480"/>
                <a:gd name="connsiteX35" fmla="*/ 1127760 w 5562600"/>
                <a:gd name="connsiteY35" fmla="*/ 4511040 h 5364480"/>
                <a:gd name="connsiteX36" fmla="*/ 1303020 w 5562600"/>
                <a:gd name="connsiteY36" fmla="*/ 4480560 h 5364480"/>
                <a:gd name="connsiteX37" fmla="*/ 1455420 w 5562600"/>
                <a:gd name="connsiteY37" fmla="*/ 4488180 h 5364480"/>
                <a:gd name="connsiteX38" fmla="*/ 1485900 w 5562600"/>
                <a:gd name="connsiteY38" fmla="*/ 4389120 h 5364480"/>
                <a:gd name="connsiteX39" fmla="*/ 1577340 w 5562600"/>
                <a:gd name="connsiteY39" fmla="*/ 4328160 h 5364480"/>
                <a:gd name="connsiteX40" fmla="*/ 1737360 w 5562600"/>
                <a:gd name="connsiteY40" fmla="*/ 4335780 h 5364480"/>
                <a:gd name="connsiteX41" fmla="*/ 1752600 w 5562600"/>
                <a:gd name="connsiteY41" fmla="*/ 4411980 h 5364480"/>
                <a:gd name="connsiteX42" fmla="*/ 1874520 w 5562600"/>
                <a:gd name="connsiteY42" fmla="*/ 4419600 h 5364480"/>
                <a:gd name="connsiteX43" fmla="*/ 1905000 w 5562600"/>
                <a:gd name="connsiteY43" fmla="*/ 4495800 h 5364480"/>
                <a:gd name="connsiteX44" fmla="*/ 2004060 w 5562600"/>
                <a:gd name="connsiteY44" fmla="*/ 4526280 h 5364480"/>
                <a:gd name="connsiteX45" fmla="*/ 2042160 w 5562600"/>
                <a:gd name="connsiteY45" fmla="*/ 4594860 h 5364480"/>
                <a:gd name="connsiteX46" fmla="*/ 2141220 w 5562600"/>
                <a:gd name="connsiteY46" fmla="*/ 4640580 h 5364480"/>
                <a:gd name="connsiteX47" fmla="*/ 2141220 w 5562600"/>
                <a:gd name="connsiteY47" fmla="*/ 4549140 h 5364480"/>
                <a:gd name="connsiteX48" fmla="*/ 2247900 w 5562600"/>
                <a:gd name="connsiteY48" fmla="*/ 4518660 h 5364480"/>
                <a:gd name="connsiteX49" fmla="*/ 2339340 w 5562600"/>
                <a:gd name="connsiteY49" fmla="*/ 4579620 h 5364480"/>
                <a:gd name="connsiteX50" fmla="*/ 2339340 w 5562600"/>
                <a:gd name="connsiteY50" fmla="*/ 4617720 h 5364480"/>
                <a:gd name="connsiteX51" fmla="*/ 2461260 w 5562600"/>
                <a:gd name="connsiteY51" fmla="*/ 4617720 h 5364480"/>
                <a:gd name="connsiteX52" fmla="*/ 2537460 w 5562600"/>
                <a:gd name="connsiteY52" fmla="*/ 4541520 h 5364480"/>
                <a:gd name="connsiteX53" fmla="*/ 2590800 w 5562600"/>
                <a:gd name="connsiteY53" fmla="*/ 4541520 h 5364480"/>
                <a:gd name="connsiteX54" fmla="*/ 2651760 w 5562600"/>
                <a:gd name="connsiteY54" fmla="*/ 4587240 h 5364480"/>
                <a:gd name="connsiteX55" fmla="*/ 2682240 w 5562600"/>
                <a:gd name="connsiteY55" fmla="*/ 4495800 h 5364480"/>
                <a:gd name="connsiteX56" fmla="*/ 2773680 w 5562600"/>
                <a:gd name="connsiteY56" fmla="*/ 4434840 h 5364480"/>
                <a:gd name="connsiteX57" fmla="*/ 2887980 w 5562600"/>
                <a:gd name="connsiteY57" fmla="*/ 4465320 h 5364480"/>
                <a:gd name="connsiteX58" fmla="*/ 2895600 w 5562600"/>
                <a:gd name="connsiteY58" fmla="*/ 4328160 h 5364480"/>
                <a:gd name="connsiteX59" fmla="*/ 3002280 w 5562600"/>
                <a:gd name="connsiteY59" fmla="*/ 4244340 h 5364480"/>
                <a:gd name="connsiteX60" fmla="*/ 3108960 w 5562600"/>
                <a:gd name="connsiteY60" fmla="*/ 4244340 h 5364480"/>
                <a:gd name="connsiteX61" fmla="*/ 3055620 w 5562600"/>
                <a:gd name="connsiteY61" fmla="*/ 4472940 h 5364480"/>
                <a:gd name="connsiteX62" fmla="*/ 3139440 w 5562600"/>
                <a:gd name="connsiteY62" fmla="*/ 4556760 h 5364480"/>
                <a:gd name="connsiteX63" fmla="*/ 3413760 w 5562600"/>
                <a:gd name="connsiteY63" fmla="*/ 4541520 h 5364480"/>
                <a:gd name="connsiteX64" fmla="*/ 3406140 w 5562600"/>
                <a:gd name="connsiteY64" fmla="*/ 4602480 h 5364480"/>
                <a:gd name="connsiteX65" fmla="*/ 3444240 w 5562600"/>
                <a:gd name="connsiteY65" fmla="*/ 4663440 h 5364480"/>
                <a:gd name="connsiteX66" fmla="*/ 3474720 w 5562600"/>
                <a:gd name="connsiteY66" fmla="*/ 4815840 h 5364480"/>
                <a:gd name="connsiteX67" fmla="*/ 3444240 w 5562600"/>
                <a:gd name="connsiteY67" fmla="*/ 4876800 h 5364480"/>
                <a:gd name="connsiteX68" fmla="*/ 3390900 w 5562600"/>
                <a:gd name="connsiteY68" fmla="*/ 4861560 h 5364480"/>
                <a:gd name="connsiteX69" fmla="*/ 3345180 w 5562600"/>
                <a:gd name="connsiteY69" fmla="*/ 4968240 h 5364480"/>
                <a:gd name="connsiteX70" fmla="*/ 3345180 w 5562600"/>
                <a:gd name="connsiteY70" fmla="*/ 5029200 h 5364480"/>
                <a:gd name="connsiteX71" fmla="*/ 3291840 w 5562600"/>
                <a:gd name="connsiteY71" fmla="*/ 5074920 h 5364480"/>
                <a:gd name="connsiteX72" fmla="*/ 3345180 w 5562600"/>
                <a:gd name="connsiteY72" fmla="*/ 5135880 h 5364480"/>
                <a:gd name="connsiteX73" fmla="*/ 3314700 w 5562600"/>
                <a:gd name="connsiteY73" fmla="*/ 5242560 h 5364480"/>
                <a:gd name="connsiteX74" fmla="*/ 3429000 w 5562600"/>
                <a:gd name="connsiteY74" fmla="*/ 5364480 h 5364480"/>
                <a:gd name="connsiteX75" fmla="*/ 3520440 w 5562600"/>
                <a:gd name="connsiteY75" fmla="*/ 5364480 h 5364480"/>
                <a:gd name="connsiteX76" fmla="*/ 3703320 w 5562600"/>
                <a:gd name="connsiteY76" fmla="*/ 5257800 h 5364480"/>
                <a:gd name="connsiteX77" fmla="*/ 3802380 w 5562600"/>
                <a:gd name="connsiteY77" fmla="*/ 5257800 h 5364480"/>
                <a:gd name="connsiteX78" fmla="*/ 3802380 w 5562600"/>
                <a:gd name="connsiteY78" fmla="*/ 5143500 h 5364480"/>
                <a:gd name="connsiteX79" fmla="*/ 3962400 w 5562600"/>
                <a:gd name="connsiteY79" fmla="*/ 5021580 h 5364480"/>
                <a:gd name="connsiteX80" fmla="*/ 4099560 w 5562600"/>
                <a:gd name="connsiteY80" fmla="*/ 4998720 h 5364480"/>
                <a:gd name="connsiteX81" fmla="*/ 4274820 w 5562600"/>
                <a:gd name="connsiteY81" fmla="*/ 4861560 h 5364480"/>
                <a:gd name="connsiteX82" fmla="*/ 4358640 w 5562600"/>
                <a:gd name="connsiteY82" fmla="*/ 4861560 h 5364480"/>
                <a:gd name="connsiteX83" fmla="*/ 4381500 w 5562600"/>
                <a:gd name="connsiteY83" fmla="*/ 4808220 h 5364480"/>
                <a:gd name="connsiteX84" fmla="*/ 4442460 w 5562600"/>
                <a:gd name="connsiteY84" fmla="*/ 4777740 h 5364480"/>
                <a:gd name="connsiteX85" fmla="*/ 4503420 w 5562600"/>
                <a:gd name="connsiteY85" fmla="*/ 4808220 h 5364480"/>
                <a:gd name="connsiteX86" fmla="*/ 4503420 w 5562600"/>
                <a:gd name="connsiteY86" fmla="*/ 4853940 h 5364480"/>
                <a:gd name="connsiteX87" fmla="*/ 4541520 w 5562600"/>
                <a:gd name="connsiteY87" fmla="*/ 4930140 h 5364480"/>
                <a:gd name="connsiteX88" fmla="*/ 4640580 w 5562600"/>
                <a:gd name="connsiteY88" fmla="*/ 4853940 h 5364480"/>
                <a:gd name="connsiteX89" fmla="*/ 4671060 w 5562600"/>
                <a:gd name="connsiteY89" fmla="*/ 4808220 h 5364480"/>
                <a:gd name="connsiteX90" fmla="*/ 4770120 w 5562600"/>
                <a:gd name="connsiteY90" fmla="*/ 4808220 h 5364480"/>
                <a:gd name="connsiteX91" fmla="*/ 4800600 w 5562600"/>
                <a:gd name="connsiteY91" fmla="*/ 4777740 h 5364480"/>
                <a:gd name="connsiteX92" fmla="*/ 4945380 w 5562600"/>
                <a:gd name="connsiteY92" fmla="*/ 4770120 h 5364480"/>
                <a:gd name="connsiteX93" fmla="*/ 5097780 w 5562600"/>
                <a:gd name="connsiteY93" fmla="*/ 4853940 h 5364480"/>
                <a:gd name="connsiteX94" fmla="*/ 5257800 w 5562600"/>
                <a:gd name="connsiteY94" fmla="*/ 4777740 h 5364480"/>
                <a:gd name="connsiteX95" fmla="*/ 5234940 w 5562600"/>
                <a:gd name="connsiteY95" fmla="*/ 4671060 h 5364480"/>
                <a:gd name="connsiteX96" fmla="*/ 5250180 w 5562600"/>
                <a:gd name="connsiteY96" fmla="*/ 4617720 h 5364480"/>
                <a:gd name="connsiteX97" fmla="*/ 5433060 w 5562600"/>
                <a:gd name="connsiteY97" fmla="*/ 4556760 h 5364480"/>
                <a:gd name="connsiteX98" fmla="*/ 5562600 w 5562600"/>
                <a:gd name="connsiteY98" fmla="*/ 4465320 h 5364480"/>
                <a:gd name="connsiteX99" fmla="*/ 5234940 w 5562600"/>
                <a:gd name="connsiteY99" fmla="*/ 4114800 h 5364480"/>
                <a:gd name="connsiteX100" fmla="*/ 5097780 w 5562600"/>
                <a:gd name="connsiteY100" fmla="*/ 4114800 h 5364480"/>
                <a:gd name="connsiteX101" fmla="*/ 4998720 w 5562600"/>
                <a:gd name="connsiteY101" fmla="*/ 4038600 h 5364480"/>
                <a:gd name="connsiteX102" fmla="*/ 4899660 w 5562600"/>
                <a:gd name="connsiteY102" fmla="*/ 3825240 h 5364480"/>
                <a:gd name="connsiteX103" fmla="*/ 4739640 w 5562600"/>
                <a:gd name="connsiteY103" fmla="*/ 3223260 h 5364480"/>
                <a:gd name="connsiteX104" fmla="*/ 4671060 w 5562600"/>
                <a:gd name="connsiteY104" fmla="*/ 2529840 h 5364480"/>
                <a:gd name="connsiteX105" fmla="*/ 4655820 w 5562600"/>
                <a:gd name="connsiteY105" fmla="*/ 2499360 h 5364480"/>
                <a:gd name="connsiteX106" fmla="*/ 4655820 w 5562600"/>
                <a:gd name="connsiteY106" fmla="*/ 2415540 h 5364480"/>
                <a:gd name="connsiteX107" fmla="*/ 4701540 w 5562600"/>
                <a:gd name="connsiteY107" fmla="*/ 1684020 h 5364480"/>
                <a:gd name="connsiteX108" fmla="*/ 4655820 w 5562600"/>
                <a:gd name="connsiteY108" fmla="*/ 1569720 h 5364480"/>
                <a:gd name="connsiteX109" fmla="*/ 4800600 w 5562600"/>
                <a:gd name="connsiteY109" fmla="*/ 830580 h 5364480"/>
                <a:gd name="connsiteX110" fmla="*/ 4869180 w 5562600"/>
                <a:gd name="connsiteY110" fmla="*/ 708660 h 5364480"/>
                <a:gd name="connsiteX111" fmla="*/ 4869180 w 5562600"/>
                <a:gd name="connsiteY111" fmla="*/ 617220 h 5364480"/>
                <a:gd name="connsiteX112" fmla="*/ 4907280 w 5562600"/>
                <a:gd name="connsiteY112" fmla="*/ 472440 h 5364480"/>
                <a:gd name="connsiteX113" fmla="*/ 4747260 w 5562600"/>
                <a:gd name="connsiteY113" fmla="*/ 632460 h 5364480"/>
                <a:gd name="connsiteX114" fmla="*/ 4602480 w 5562600"/>
                <a:gd name="connsiteY114" fmla="*/ 731520 h 5364480"/>
                <a:gd name="connsiteX115" fmla="*/ 4411980 w 5562600"/>
                <a:gd name="connsiteY115" fmla="*/ 800100 h 5364480"/>
                <a:gd name="connsiteX116" fmla="*/ 4251960 w 5562600"/>
                <a:gd name="connsiteY116" fmla="*/ 769620 h 5364480"/>
                <a:gd name="connsiteX117" fmla="*/ 4061460 w 5562600"/>
                <a:gd name="connsiteY117" fmla="*/ 662940 h 5364480"/>
                <a:gd name="connsiteX118" fmla="*/ 4030980 w 5562600"/>
                <a:gd name="connsiteY118" fmla="*/ 556260 h 5364480"/>
                <a:gd name="connsiteX119" fmla="*/ 3931920 w 5562600"/>
                <a:gd name="connsiteY119" fmla="*/ 472440 h 5364480"/>
                <a:gd name="connsiteX120" fmla="*/ 3832860 w 5562600"/>
                <a:gd name="connsiteY120" fmla="*/ 320040 h 5364480"/>
                <a:gd name="connsiteX121" fmla="*/ 3718560 w 5562600"/>
                <a:gd name="connsiteY121" fmla="*/ 266700 h 5364480"/>
                <a:gd name="connsiteX122" fmla="*/ 3489960 w 5562600"/>
                <a:gd name="connsiteY122" fmla="*/ 243840 h 5364480"/>
                <a:gd name="connsiteX123" fmla="*/ 3375660 w 5562600"/>
                <a:gd name="connsiteY123" fmla="*/ 144780 h 5364480"/>
                <a:gd name="connsiteX124" fmla="*/ 3223260 w 5562600"/>
                <a:gd name="connsiteY124" fmla="*/ 0 h 5364480"/>
                <a:gd name="connsiteX125" fmla="*/ 3162300 w 5562600"/>
                <a:gd name="connsiteY125" fmla="*/ 68580 h 5364480"/>
                <a:gd name="connsiteX126" fmla="*/ 3192780 w 5562600"/>
                <a:gd name="connsiteY126" fmla="*/ 190500 h 5364480"/>
                <a:gd name="connsiteX127" fmla="*/ 3002280 w 5562600"/>
                <a:gd name="connsiteY127" fmla="*/ 556260 h 5364480"/>
                <a:gd name="connsiteX128" fmla="*/ 2918460 w 5562600"/>
                <a:gd name="connsiteY128" fmla="*/ 838200 h 5364480"/>
                <a:gd name="connsiteX129" fmla="*/ 2880360 w 5562600"/>
                <a:gd name="connsiteY129" fmla="*/ 891540 h 5364480"/>
                <a:gd name="connsiteX130" fmla="*/ 2857500 w 5562600"/>
                <a:gd name="connsiteY130" fmla="*/ 1036320 h 5364480"/>
                <a:gd name="connsiteX131" fmla="*/ 2796540 w 5562600"/>
                <a:gd name="connsiteY131" fmla="*/ 1280160 h 5364480"/>
                <a:gd name="connsiteX132" fmla="*/ 2804160 w 5562600"/>
                <a:gd name="connsiteY132" fmla="*/ 1386840 h 5364480"/>
                <a:gd name="connsiteX133" fmla="*/ 2796540 w 5562600"/>
                <a:gd name="connsiteY133" fmla="*/ 1432560 h 5364480"/>
                <a:gd name="connsiteX134" fmla="*/ 2781300 w 5562600"/>
                <a:gd name="connsiteY134" fmla="*/ 1645920 h 5364480"/>
                <a:gd name="connsiteX135" fmla="*/ 2910840 w 5562600"/>
                <a:gd name="connsiteY135" fmla="*/ 1714500 h 5364480"/>
                <a:gd name="connsiteX136" fmla="*/ 3025140 w 5562600"/>
                <a:gd name="connsiteY136" fmla="*/ 1554480 h 5364480"/>
                <a:gd name="connsiteX137" fmla="*/ 3154680 w 5562600"/>
                <a:gd name="connsiteY137" fmla="*/ 1569720 h 5364480"/>
                <a:gd name="connsiteX138" fmla="*/ 3276600 w 5562600"/>
                <a:gd name="connsiteY138" fmla="*/ 1508760 h 5364480"/>
                <a:gd name="connsiteX139" fmla="*/ 3368040 w 5562600"/>
                <a:gd name="connsiteY139" fmla="*/ 1432560 h 5364480"/>
                <a:gd name="connsiteX140" fmla="*/ 3505200 w 5562600"/>
                <a:gd name="connsiteY140" fmla="*/ 1432560 h 5364480"/>
                <a:gd name="connsiteX141" fmla="*/ 3596640 w 5562600"/>
                <a:gd name="connsiteY141" fmla="*/ 1501140 h 5364480"/>
                <a:gd name="connsiteX142" fmla="*/ 3649980 w 5562600"/>
                <a:gd name="connsiteY142" fmla="*/ 1493520 h 5364480"/>
                <a:gd name="connsiteX143" fmla="*/ 3718560 w 5562600"/>
                <a:gd name="connsiteY143" fmla="*/ 1394460 h 5364480"/>
                <a:gd name="connsiteX144" fmla="*/ 3848100 w 5562600"/>
                <a:gd name="connsiteY144" fmla="*/ 1363980 h 5364480"/>
                <a:gd name="connsiteX145" fmla="*/ 3947160 w 5562600"/>
                <a:gd name="connsiteY145" fmla="*/ 1280160 h 5364480"/>
                <a:gd name="connsiteX146" fmla="*/ 3962400 w 5562600"/>
                <a:gd name="connsiteY146" fmla="*/ 1104900 h 5364480"/>
                <a:gd name="connsiteX147" fmla="*/ 4046220 w 5562600"/>
                <a:gd name="connsiteY147" fmla="*/ 1104900 h 5364480"/>
                <a:gd name="connsiteX148" fmla="*/ 4244340 w 5562600"/>
                <a:gd name="connsiteY148" fmla="*/ 1333500 h 5364480"/>
                <a:gd name="connsiteX149" fmla="*/ 4297680 w 5562600"/>
                <a:gd name="connsiteY149" fmla="*/ 1531620 h 5364480"/>
                <a:gd name="connsiteX150" fmla="*/ 4305300 w 5562600"/>
                <a:gd name="connsiteY150" fmla="*/ 1691640 h 5364480"/>
                <a:gd name="connsiteX151" fmla="*/ 4221480 w 5562600"/>
                <a:gd name="connsiteY151" fmla="*/ 1828800 h 5364480"/>
                <a:gd name="connsiteX152" fmla="*/ 4206240 w 5562600"/>
                <a:gd name="connsiteY152" fmla="*/ 2164080 h 5364480"/>
                <a:gd name="connsiteX153" fmla="*/ 4130040 w 5562600"/>
                <a:gd name="connsiteY153" fmla="*/ 2453640 h 5364480"/>
                <a:gd name="connsiteX154" fmla="*/ 4015740 w 5562600"/>
                <a:gd name="connsiteY154" fmla="*/ 2697480 h 5364480"/>
                <a:gd name="connsiteX155" fmla="*/ 3863340 w 5562600"/>
                <a:gd name="connsiteY155" fmla="*/ 2766060 h 5364480"/>
                <a:gd name="connsiteX156" fmla="*/ 3733800 w 5562600"/>
                <a:gd name="connsiteY156" fmla="*/ 2720340 h 5364480"/>
                <a:gd name="connsiteX157" fmla="*/ 3627120 w 5562600"/>
                <a:gd name="connsiteY157" fmla="*/ 2583180 h 5364480"/>
                <a:gd name="connsiteX158" fmla="*/ 3375660 w 5562600"/>
                <a:gd name="connsiteY158" fmla="*/ 2499360 h 5364480"/>
                <a:gd name="connsiteX159" fmla="*/ 3406140 w 5562600"/>
                <a:gd name="connsiteY159" fmla="*/ 2400300 h 5364480"/>
                <a:gd name="connsiteX160" fmla="*/ 3307080 w 5562600"/>
                <a:gd name="connsiteY160" fmla="*/ 2263140 h 5364480"/>
                <a:gd name="connsiteX161" fmla="*/ 3261360 w 5562600"/>
                <a:gd name="connsiteY161" fmla="*/ 2247900 h 5364480"/>
                <a:gd name="connsiteX162" fmla="*/ 3147060 w 5562600"/>
                <a:gd name="connsiteY162" fmla="*/ 2194560 h 5364480"/>
                <a:gd name="connsiteX163" fmla="*/ 3063240 w 5562600"/>
                <a:gd name="connsiteY163" fmla="*/ 2301240 h 5364480"/>
                <a:gd name="connsiteX164" fmla="*/ 3063240 w 5562600"/>
                <a:gd name="connsiteY164" fmla="*/ 2400300 h 5364480"/>
                <a:gd name="connsiteX165" fmla="*/ 3040380 w 5562600"/>
                <a:gd name="connsiteY165" fmla="*/ 2438400 h 5364480"/>
                <a:gd name="connsiteX166" fmla="*/ 3086100 w 5562600"/>
                <a:gd name="connsiteY166" fmla="*/ 2499360 h 5364480"/>
                <a:gd name="connsiteX167" fmla="*/ 3086100 w 5562600"/>
                <a:gd name="connsiteY167" fmla="*/ 2644140 h 5364480"/>
                <a:gd name="connsiteX168" fmla="*/ 2910840 w 5562600"/>
                <a:gd name="connsiteY168" fmla="*/ 2865120 h 5364480"/>
                <a:gd name="connsiteX169" fmla="*/ 2682240 w 5562600"/>
                <a:gd name="connsiteY169" fmla="*/ 2926080 h 5364480"/>
                <a:gd name="connsiteX170" fmla="*/ 2552700 w 5562600"/>
                <a:gd name="connsiteY170" fmla="*/ 2842260 h 5364480"/>
                <a:gd name="connsiteX171" fmla="*/ 2453640 w 5562600"/>
                <a:gd name="connsiteY171" fmla="*/ 2522220 h 5364480"/>
                <a:gd name="connsiteX172" fmla="*/ 2362200 w 5562600"/>
                <a:gd name="connsiteY172" fmla="*/ 1889760 h 5364480"/>
                <a:gd name="connsiteX173" fmla="*/ 2339340 w 5562600"/>
                <a:gd name="connsiteY173" fmla="*/ 1699260 h 5364480"/>
                <a:gd name="connsiteX174" fmla="*/ 2392680 w 5562600"/>
                <a:gd name="connsiteY174" fmla="*/ 1524000 h 5364480"/>
                <a:gd name="connsiteX175" fmla="*/ 2316480 w 5562600"/>
                <a:gd name="connsiteY175" fmla="*/ 1379220 h 5364480"/>
                <a:gd name="connsiteX176" fmla="*/ 2148840 w 5562600"/>
                <a:gd name="connsiteY176" fmla="*/ 1303020 h 5364480"/>
                <a:gd name="connsiteX177" fmla="*/ 1988820 w 5562600"/>
                <a:gd name="connsiteY177" fmla="*/ 1325880 h 5364480"/>
                <a:gd name="connsiteX178" fmla="*/ 1981200 w 5562600"/>
                <a:gd name="connsiteY178" fmla="*/ 1402080 h 5364480"/>
                <a:gd name="connsiteX179" fmla="*/ 1912620 w 5562600"/>
                <a:gd name="connsiteY179" fmla="*/ 1485900 h 5364480"/>
                <a:gd name="connsiteX180" fmla="*/ 1821180 w 5562600"/>
                <a:gd name="connsiteY180" fmla="*/ 1478280 h 5364480"/>
                <a:gd name="connsiteX181" fmla="*/ 1668780 w 5562600"/>
                <a:gd name="connsiteY181" fmla="*/ 1394460 h 5364480"/>
                <a:gd name="connsiteX182" fmla="*/ 1653540 w 5562600"/>
                <a:gd name="connsiteY182" fmla="*/ 1303020 h 5364480"/>
                <a:gd name="connsiteX183" fmla="*/ 1447800 w 5562600"/>
                <a:gd name="connsiteY183" fmla="*/ 1165860 h 5364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</a:cxnLst>
              <a:rect l="l" t="t" r="r" b="b"/>
              <a:pathLst>
                <a:path w="5562600" h="5364480">
                  <a:moveTo>
                    <a:pt x="1447800" y="1165860"/>
                  </a:moveTo>
                  <a:lnTo>
                    <a:pt x="1417320" y="1310640"/>
                  </a:lnTo>
                  <a:lnTo>
                    <a:pt x="1463040" y="1470660"/>
                  </a:lnTo>
                  <a:lnTo>
                    <a:pt x="1440180" y="1623060"/>
                  </a:lnTo>
                  <a:lnTo>
                    <a:pt x="1348740" y="1699260"/>
                  </a:lnTo>
                  <a:lnTo>
                    <a:pt x="1196340" y="1653540"/>
                  </a:lnTo>
                  <a:lnTo>
                    <a:pt x="1165860" y="1722120"/>
                  </a:lnTo>
                  <a:lnTo>
                    <a:pt x="1318260" y="1798320"/>
                  </a:lnTo>
                  <a:lnTo>
                    <a:pt x="1402080" y="1905000"/>
                  </a:lnTo>
                  <a:lnTo>
                    <a:pt x="1386840" y="2423160"/>
                  </a:lnTo>
                  <a:lnTo>
                    <a:pt x="1211580" y="3025140"/>
                  </a:lnTo>
                  <a:lnTo>
                    <a:pt x="1158240" y="3124200"/>
                  </a:lnTo>
                  <a:lnTo>
                    <a:pt x="1028700" y="3101340"/>
                  </a:lnTo>
                  <a:lnTo>
                    <a:pt x="883920" y="3246120"/>
                  </a:lnTo>
                  <a:lnTo>
                    <a:pt x="754380" y="3284220"/>
                  </a:lnTo>
                  <a:lnTo>
                    <a:pt x="601980" y="3162300"/>
                  </a:lnTo>
                  <a:lnTo>
                    <a:pt x="426720" y="3276600"/>
                  </a:lnTo>
                  <a:lnTo>
                    <a:pt x="327660" y="3489960"/>
                  </a:lnTo>
                  <a:lnTo>
                    <a:pt x="274320" y="3558540"/>
                  </a:lnTo>
                  <a:lnTo>
                    <a:pt x="243840" y="3581400"/>
                  </a:lnTo>
                  <a:lnTo>
                    <a:pt x="213360" y="3649980"/>
                  </a:lnTo>
                  <a:lnTo>
                    <a:pt x="99060" y="3695700"/>
                  </a:lnTo>
                  <a:lnTo>
                    <a:pt x="0" y="3802380"/>
                  </a:lnTo>
                  <a:lnTo>
                    <a:pt x="30480" y="3931920"/>
                  </a:lnTo>
                  <a:lnTo>
                    <a:pt x="175260" y="3901440"/>
                  </a:lnTo>
                  <a:lnTo>
                    <a:pt x="259080" y="4046220"/>
                  </a:lnTo>
                  <a:lnTo>
                    <a:pt x="259080" y="4335780"/>
                  </a:lnTo>
                  <a:lnTo>
                    <a:pt x="228600" y="4533900"/>
                  </a:lnTo>
                  <a:lnTo>
                    <a:pt x="419100" y="4495800"/>
                  </a:lnTo>
                  <a:lnTo>
                    <a:pt x="495300" y="4556760"/>
                  </a:lnTo>
                  <a:lnTo>
                    <a:pt x="510540" y="4411980"/>
                  </a:lnTo>
                  <a:lnTo>
                    <a:pt x="632460" y="4396740"/>
                  </a:lnTo>
                  <a:lnTo>
                    <a:pt x="731520" y="4434840"/>
                  </a:lnTo>
                  <a:lnTo>
                    <a:pt x="746760" y="4488180"/>
                  </a:lnTo>
                  <a:lnTo>
                    <a:pt x="1051560" y="4480560"/>
                  </a:lnTo>
                  <a:lnTo>
                    <a:pt x="1127760" y="4511040"/>
                  </a:lnTo>
                  <a:lnTo>
                    <a:pt x="1303020" y="4480560"/>
                  </a:lnTo>
                  <a:lnTo>
                    <a:pt x="1455420" y="4488180"/>
                  </a:lnTo>
                  <a:lnTo>
                    <a:pt x="1485900" y="4389120"/>
                  </a:lnTo>
                  <a:lnTo>
                    <a:pt x="1577340" y="4328160"/>
                  </a:lnTo>
                  <a:lnTo>
                    <a:pt x="1737360" y="4335780"/>
                  </a:lnTo>
                  <a:lnTo>
                    <a:pt x="1752600" y="4411980"/>
                  </a:lnTo>
                  <a:lnTo>
                    <a:pt x="1874520" y="4419600"/>
                  </a:lnTo>
                  <a:lnTo>
                    <a:pt x="1905000" y="4495800"/>
                  </a:lnTo>
                  <a:lnTo>
                    <a:pt x="2004060" y="4526280"/>
                  </a:lnTo>
                  <a:lnTo>
                    <a:pt x="2042160" y="4594860"/>
                  </a:lnTo>
                  <a:lnTo>
                    <a:pt x="2141220" y="4640580"/>
                  </a:lnTo>
                  <a:lnTo>
                    <a:pt x="2141220" y="4549140"/>
                  </a:lnTo>
                  <a:lnTo>
                    <a:pt x="2247900" y="4518660"/>
                  </a:lnTo>
                  <a:lnTo>
                    <a:pt x="2339340" y="4579620"/>
                  </a:lnTo>
                  <a:lnTo>
                    <a:pt x="2339340" y="4617720"/>
                  </a:lnTo>
                  <a:lnTo>
                    <a:pt x="2461260" y="4617720"/>
                  </a:lnTo>
                  <a:lnTo>
                    <a:pt x="2537460" y="4541520"/>
                  </a:lnTo>
                  <a:lnTo>
                    <a:pt x="2590800" y="4541520"/>
                  </a:lnTo>
                  <a:lnTo>
                    <a:pt x="2651760" y="4587240"/>
                  </a:lnTo>
                  <a:lnTo>
                    <a:pt x="2682240" y="4495800"/>
                  </a:lnTo>
                  <a:lnTo>
                    <a:pt x="2773680" y="4434840"/>
                  </a:lnTo>
                  <a:lnTo>
                    <a:pt x="2887980" y="4465320"/>
                  </a:lnTo>
                  <a:lnTo>
                    <a:pt x="2895600" y="4328160"/>
                  </a:lnTo>
                  <a:lnTo>
                    <a:pt x="3002280" y="4244340"/>
                  </a:lnTo>
                  <a:lnTo>
                    <a:pt x="3108960" y="4244340"/>
                  </a:lnTo>
                  <a:lnTo>
                    <a:pt x="3055620" y="4472940"/>
                  </a:lnTo>
                  <a:lnTo>
                    <a:pt x="3139440" y="4556760"/>
                  </a:lnTo>
                  <a:lnTo>
                    <a:pt x="3413760" y="4541520"/>
                  </a:lnTo>
                  <a:lnTo>
                    <a:pt x="3406140" y="4602480"/>
                  </a:lnTo>
                  <a:lnTo>
                    <a:pt x="3444240" y="4663440"/>
                  </a:lnTo>
                  <a:lnTo>
                    <a:pt x="3474720" y="4815840"/>
                  </a:lnTo>
                  <a:lnTo>
                    <a:pt x="3444240" y="4876800"/>
                  </a:lnTo>
                  <a:lnTo>
                    <a:pt x="3390900" y="4861560"/>
                  </a:lnTo>
                  <a:lnTo>
                    <a:pt x="3345180" y="4968240"/>
                  </a:lnTo>
                  <a:lnTo>
                    <a:pt x="3345180" y="5029200"/>
                  </a:lnTo>
                  <a:lnTo>
                    <a:pt x="3291840" y="5074920"/>
                  </a:lnTo>
                  <a:lnTo>
                    <a:pt x="3345180" y="5135880"/>
                  </a:lnTo>
                  <a:lnTo>
                    <a:pt x="3314700" y="5242560"/>
                  </a:lnTo>
                  <a:lnTo>
                    <a:pt x="3429000" y="5364480"/>
                  </a:lnTo>
                  <a:lnTo>
                    <a:pt x="3520440" y="5364480"/>
                  </a:lnTo>
                  <a:lnTo>
                    <a:pt x="3703320" y="5257800"/>
                  </a:lnTo>
                  <a:lnTo>
                    <a:pt x="3802380" y="5257800"/>
                  </a:lnTo>
                  <a:lnTo>
                    <a:pt x="3802380" y="5143500"/>
                  </a:lnTo>
                  <a:lnTo>
                    <a:pt x="3962400" y="5021580"/>
                  </a:lnTo>
                  <a:lnTo>
                    <a:pt x="4099560" y="4998720"/>
                  </a:lnTo>
                  <a:lnTo>
                    <a:pt x="4274820" y="4861560"/>
                  </a:lnTo>
                  <a:lnTo>
                    <a:pt x="4358640" y="4861560"/>
                  </a:lnTo>
                  <a:lnTo>
                    <a:pt x="4381500" y="4808220"/>
                  </a:lnTo>
                  <a:lnTo>
                    <a:pt x="4442460" y="4777740"/>
                  </a:lnTo>
                  <a:lnTo>
                    <a:pt x="4503420" y="4808220"/>
                  </a:lnTo>
                  <a:lnTo>
                    <a:pt x="4503420" y="4853940"/>
                  </a:lnTo>
                  <a:lnTo>
                    <a:pt x="4541520" y="4930140"/>
                  </a:lnTo>
                  <a:lnTo>
                    <a:pt x="4640580" y="4853940"/>
                  </a:lnTo>
                  <a:lnTo>
                    <a:pt x="4671060" y="4808220"/>
                  </a:lnTo>
                  <a:lnTo>
                    <a:pt x="4770120" y="4808220"/>
                  </a:lnTo>
                  <a:lnTo>
                    <a:pt x="4800600" y="4777740"/>
                  </a:lnTo>
                  <a:lnTo>
                    <a:pt x="4945380" y="4770120"/>
                  </a:lnTo>
                  <a:lnTo>
                    <a:pt x="5097780" y="4853940"/>
                  </a:lnTo>
                  <a:lnTo>
                    <a:pt x="5257800" y="4777740"/>
                  </a:lnTo>
                  <a:lnTo>
                    <a:pt x="5234940" y="4671060"/>
                  </a:lnTo>
                  <a:lnTo>
                    <a:pt x="5250180" y="4617720"/>
                  </a:lnTo>
                  <a:lnTo>
                    <a:pt x="5433060" y="4556760"/>
                  </a:lnTo>
                  <a:lnTo>
                    <a:pt x="5562600" y="4465320"/>
                  </a:lnTo>
                  <a:lnTo>
                    <a:pt x="5234940" y="4114800"/>
                  </a:lnTo>
                  <a:lnTo>
                    <a:pt x="5097780" y="4114800"/>
                  </a:lnTo>
                  <a:lnTo>
                    <a:pt x="4998720" y="4038600"/>
                  </a:lnTo>
                  <a:lnTo>
                    <a:pt x="4899660" y="3825240"/>
                  </a:lnTo>
                  <a:lnTo>
                    <a:pt x="4739640" y="3223260"/>
                  </a:lnTo>
                  <a:lnTo>
                    <a:pt x="4671060" y="2529840"/>
                  </a:lnTo>
                  <a:lnTo>
                    <a:pt x="4655820" y="2499360"/>
                  </a:lnTo>
                  <a:lnTo>
                    <a:pt x="4655820" y="2415540"/>
                  </a:lnTo>
                  <a:lnTo>
                    <a:pt x="4701540" y="1684020"/>
                  </a:lnTo>
                  <a:lnTo>
                    <a:pt x="4655820" y="1569720"/>
                  </a:lnTo>
                  <a:lnTo>
                    <a:pt x="4800600" y="830580"/>
                  </a:lnTo>
                  <a:lnTo>
                    <a:pt x="4869180" y="708660"/>
                  </a:lnTo>
                  <a:lnTo>
                    <a:pt x="4869180" y="617220"/>
                  </a:lnTo>
                  <a:lnTo>
                    <a:pt x="4907280" y="472440"/>
                  </a:lnTo>
                  <a:lnTo>
                    <a:pt x="4747260" y="632460"/>
                  </a:lnTo>
                  <a:lnTo>
                    <a:pt x="4602480" y="731520"/>
                  </a:lnTo>
                  <a:lnTo>
                    <a:pt x="4411980" y="800100"/>
                  </a:lnTo>
                  <a:lnTo>
                    <a:pt x="4251960" y="769620"/>
                  </a:lnTo>
                  <a:lnTo>
                    <a:pt x="4061460" y="662940"/>
                  </a:lnTo>
                  <a:lnTo>
                    <a:pt x="4030980" y="556260"/>
                  </a:lnTo>
                  <a:lnTo>
                    <a:pt x="3931920" y="472440"/>
                  </a:lnTo>
                  <a:lnTo>
                    <a:pt x="3832860" y="320040"/>
                  </a:lnTo>
                  <a:lnTo>
                    <a:pt x="3718560" y="266700"/>
                  </a:lnTo>
                  <a:lnTo>
                    <a:pt x="3489960" y="243840"/>
                  </a:lnTo>
                  <a:lnTo>
                    <a:pt x="3375660" y="144780"/>
                  </a:lnTo>
                  <a:lnTo>
                    <a:pt x="3223260" y="0"/>
                  </a:lnTo>
                  <a:lnTo>
                    <a:pt x="3162300" y="68580"/>
                  </a:lnTo>
                  <a:lnTo>
                    <a:pt x="3192780" y="190500"/>
                  </a:lnTo>
                  <a:lnTo>
                    <a:pt x="3002280" y="556260"/>
                  </a:lnTo>
                  <a:lnTo>
                    <a:pt x="2918460" y="838200"/>
                  </a:lnTo>
                  <a:lnTo>
                    <a:pt x="2880360" y="891540"/>
                  </a:lnTo>
                  <a:lnTo>
                    <a:pt x="2857500" y="1036320"/>
                  </a:lnTo>
                  <a:lnTo>
                    <a:pt x="2796540" y="1280160"/>
                  </a:lnTo>
                  <a:lnTo>
                    <a:pt x="2804160" y="1386840"/>
                  </a:lnTo>
                  <a:lnTo>
                    <a:pt x="2796540" y="1432560"/>
                  </a:lnTo>
                  <a:lnTo>
                    <a:pt x="2781300" y="1645920"/>
                  </a:lnTo>
                  <a:lnTo>
                    <a:pt x="2910840" y="1714500"/>
                  </a:lnTo>
                  <a:lnTo>
                    <a:pt x="3025140" y="1554480"/>
                  </a:lnTo>
                  <a:lnTo>
                    <a:pt x="3154680" y="1569720"/>
                  </a:lnTo>
                  <a:lnTo>
                    <a:pt x="3276600" y="1508760"/>
                  </a:lnTo>
                  <a:lnTo>
                    <a:pt x="3368040" y="1432560"/>
                  </a:lnTo>
                  <a:lnTo>
                    <a:pt x="3505200" y="1432560"/>
                  </a:lnTo>
                  <a:lnTo>
                    <a:pt x="3596640" y="1501140"/>
                  </a:lnTo>
                  <a:lnTo>
                    <a:pt x="3649980" y="1493520"/>
                  </a:lnTo>
                  <a:lnTo>
                    <a:pt x="3718560" y="1394460"/>
                  </a:lnTo>
                  <a:lnTo>
                    <a:pt x="3848100" y="1363980"/>
                  </a:lnTo>
                  <a:lnTo>
                    <a:pt x="3947160" y="1280160"/>
                  </a:lnTo>
                  <a:lnTo>
                    <a:pt x="3962400" y="1104900"/>
                  </a:lnTo>
                  <a:lnTo>
                    <a:pt x="4046220" y="1104900"/>
                  </a:lnTo>
                  <a:lnTo>
                    <a:pt x="4244340" y="1333500"/>
                  </a:lnTo>
                  <a:lnTo>
                    <a:pt x="4297680" y="1531620"/>
                  </a:lnTo>
                  <a:lnTo>
                    <a:pt x="4305300" y="1691640"/>
                  </a:lnTo>
                  <a:lnTo>
                    <a:pt x="4221480" y="1828800"/>
                  </a:lnTo>
                  <a:lnTo>
                    <a:pt x="4206240" y="2164080"/>
                  </a:lnTo>
                  <a:lnTo>
                    <a:pt x="4130040" y="2453640"/>
                  </a:lnTo>
                  <a:lnTo>
                    <a:pt x="4015740" y="2697480"/>
                  </a:lnTo>
                  <a:lnTo>
                    <a:pt x="3863340" y="2766060"/>
                  </a:lnTo>
                  <a:lnTo>
                    <a:pt x="3733800" y="2720340"/>
                  </a:lnTo>
                  <a:lnTo>
                    <a:pt x="3627120" y="2583180"/>
                  </a:lnTo>
                  <a:lnTo>
                    <a:pt x="3375660" y="2499360"/>
                  </a:lnTo>
                  <a:lnTo>
                    <a:pt x="3406140" y="2400300"/>
                  </a:lnTo>
                  <a:lnTo>
                    <a:pt x="3307080" y="2263140"/>
                  </a:lnTo>
                  <a:lnTo>
                    <a:pt x="3261360" y="2247900"/>
                  </a:lnTo>
                  <a:lnTo>
                    <a:pt x="3147060" y="2194560"/>
                  </a:lnTo>
                  <a:lnTo>
                    <a:pt x="3063240" y="2301240"/>
                  </a:lnTo>
                  <a:lnTo>
                    <a:pt x="3063240" y="2400300"/>
                  </a:lnTo>
                  <a:lnTo>
                    <a:pt x="3040380" y="2438400"/>
                  </a:lnTo>
                  <a:lnTo>
                    <a:pt x="3086100" y="2499360"/>
                  </a:lnTo>
                  <a:lnTo>
                    <a:pt x="3086100" y="2644140"/>
                  </a:lnTo>
                  <a:lnTo>
                    <a:pt x="2910840" y="2865120"/>
                  </a:lnTo>
                  <a:lnTo>
                    <a:pt x="2682240" y="2926080"/>
                  </a:lnTo>
                  <a:lnTo>
                    <a:pt x="2552700" y="2842260"/>
                  </a:lnTo>
                  <a:lnTo>
                    <a:pt x="2453640" y="2522220"/>
                  </a:lnTo>
                  <a:lnTo>
                    <a:pt x="2362200" y="1889760"/>
                  </a:lnTo>
                  <a:lnTo>
                    <a:pt x="2339340" y="1699260"/>
                  </a:lnTo>
                  <a:lnTo>
                    <a:pt x="2392680" y="1524000"/>
                  </a:lnTo>
                  <a:lnTo>
                    <a:pt x="2316480" y="1379220"/>
                  </a:lnTo>
                  <a:lnTo>
                    <a:pt x="2148840" y="1303020"/>
                  </a:lnTo>
                  <a:lnTo>
                    <a:pt x="1988820" y="1325880"/>
                  </a:lnTo>
                  <a:lnTo>
                    <a:pt x="1981200" y="1402080"/>
                  </a:lnTo>
                  <a:lnTo>
                    <a:pt x="1912620" y="1485900"/>
                  </a:lnTo>
                  <a:lnTo>
                    <a:pt x="1821180" y="1478280"/>
                  </a:lnTo>
                  <a:lnTo>
                    <a:pt x="1668780" y="1394460"/>
                  </a:lnTo>
                  <a:lnTo>
                    <a:pt x="1653540" y="1303020"/>
                  </a:lnTo>
                  <a:lnTo>
                    <a:pt x="1447800" y="1165860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71" name="フリーフォーム: 図形 270">
              <a:extLst>
                <a:ext uri="{FF2B5EF4-FFF2-40B4-BE49-F238E27FC236}">
                  <a16:creationId xmlns:a16="http://schemas.microsoft.com/office/drawing/2014/main" id="{1E989F93-B270-FC65-C187-B9DDEE46D421}"/>
                </a:ext>
              </a:extLst>
            </p:cNvPr>
            <p:cNvSpPr/>
            <p:nvPr/>
          </p:nvSpPr>
          <p:spPr>
            <a:xfrm>
              <a:off x="933114" y="862819"/>
              <a:ext cx="2212748" cy="2088310"/>
            </a:xfrm>
            <a:custGeom>
              <a:avLst/>
              <a:gdLst>
                <a:gd name="connsiteX0" fmla="*/ 6663872 w 18526124"/>
                <a:gd name="connsiteY0" fmla="*/ 0 h 17484271"/>
                <a:gd name="connsiteX1" fmla="*/ 6779988 w 18526124"/>
                <a:gd name="connsiteY1" fmla="*/ 217714 h 17484271"/>
                <a:gd name="connsiteX2" fmla="*/ 6939644 w 18526124"/>
                <a:gd name="connsiteY2" fmla="*/ 348342 h 17484271"/>
                <a:gd name="connsiteX3" fmla="*/ 7012212 w 18526124"/>
                <a:gd name="connsiteY3" fmla="*/ 609600 h 17484271"/>
                <a:gd name="connsiteX4" fmla="*/ 7375072 w 18526124"/>
                <a:gd name="connsiteY4" fmla="*/ 798285 h 17484271"/>
                <a:gd name="connsiteX5" fmla="*/ 8318500 w 18526124"/>
                <a:gd name="connsiteY5" fmla="*/ 2061028 h 17484271"/>
                <a:gd name="connsiteX6" fmla="*/ 8405588 w 18526124"/>
                <a:gd name="connsiteY6" fmla="*/ 2133600 h 17484271"/>
                <a:gd name="connsiteX7" fmla="*/ 8536212 w 18526124"/>
                <a:gd name="connsiteY7" fmla="*/ 2423885 h 17484271"/>
                <a:gd name="connsiteX8" fmla="*/ 8594272 w 18526124"/>
                <a:gd name="connsiteY8" fmla="*/ 2496457 h 17484271"/>
                <a:gd name="connsiteX9" fmla="*/ 8637812 w 18526124"/>
                <a:gd name="connsiteY9" fmla="*/ 2685142 h 17484271"/>
                <a:gd name="connsiteX10" fmla="*/ 8841012 w 18526124"/>
                <a:gd name="connsiteY10" fmla="*/ 2830285 h 17484271"/>
                <a:gd name="connsiteX11" fmla="*/ 8928100 w 18526124"/>
                <a:gd name="connsiteY11" fmla="*/ 3004458 h 17484271"/>
                <a:gd name="connsiteX12" fmla="*/ 9232900 w 18526124"/>
                <a:gd name="connsiteY12" fmla="*/ 3556000 h 17484271"/>
                <a:gd name="connsiteX13" fmla="*/ 9668328 w 18526124"/>
                <a:gd name="connsiteY13" fmla="*/ 3889830 h 17484271"/>
                <a:gd name="connsiteX14" fmla="*/ 9929588 w 18526124"/>
                <a:gd name="connsiteY14" fmla="*/ 4281714 h 17484271"/>
                <a:gd name="connsiteX15" fmla="*/ 10960100 w 18526124"/>
                <a:gd name="connsiteY15" fmla="*/ 5036457 h 17484271"/>
                <a:gd name="connsiteX16" fmla="*/ 11061700 w 18526124"/>
                <a:gd name="connsiteY16" fmla="*/ 5239657 h 17484271"/>
                <a:gd name="connsiteX17" fmla="*/ 11961588 w 18526124"/>
                <a:gd name="connsiteY17" fmla="*/ 5747657 h 17484271"/>
                <a:gd name="connsiteX18" fmla="*/ 13761356 w 18526124"/>
                <a:gd name="connsiteY18" fmla="*/ 6183085 h 17484271"/>
                <a:gd name="connsiteX19" fmla="*/ 13790388 w 18526124"/>
                <a:gd name="connsiteY19" fmla="*/ 6473371 h 17484271"/>
                <a:gd name="connsiteX20" fmla="*/ 13906500 w 18526124"/>
                <a:gd name="connsiteY20" fmla="*/ 6560457 h 17484271"/>
                <a:gd name="connsiteX21" fmla="*/ 13993588 w 18526124"/>
                <a:gd name="connsiteY21" fmla="*/ 6749142 h 17484271"/>
                <a:gd name="connsiteX22" fmla="*/ 14937012 w 18526124"/>
                <a:gd name="connsiteY22" fmla="*/ 7010400 h 17484271"/>
                <a:gd name="connsiteX23" fmla="*/ 15488556 w 18526124"/>
                <a:gd name="connsiteY23" fmla="*/ 6923314 h 17484271"/>
                <a:gd name="connsiteX24" fmla="*/ 15807872 w 18526124"/>
                <a:gd name="connsiteY24" fmla="*/ 6473371 h 17484271"/>
                <a:gd name="connsiteX25" fmla="*/ 16083644 w 18526124"/>
                <a:gd name="connsiteY25" fmla="*/ 6284686 h 17484271"/>
                <a:gd name="connsiteX26" fmla="*/ 16112672 w 18526124"/>
                <a:gd name="connsiteY26" fmla="*/ 6197600 h 17484271"/>
                <a:gd name="connsiteX27" fmla="*/ 16591644 w 18526124"/>
                <a:gd name="connsiteY27" fmla="*/ 5776686 h 17484271"/>
                <a:gd name="connsiteX28" fmla="*/ 16707756 w 18526124"/>
                <a:gd name="connsiteY28" fmla="*/ 5515428 h 17484271"/>
                <a:gd name="connsiteX29" fmla="*/ 17027072 w 18526124"/>
                <a:gd name="connsiteY29" fmla="*/ 5109028 h 17484271"/>
                <a:gd name="connsiteX30" fmla="*/ 17085128 w 18526124"/>
                <a:gd name="connsiteY30" fmla="*/ 5138059 h 17484271"/>
                <a:gd name="connsiteX31" fmla="*/ 17128672 w 18526124"/>
                <a:gd name="connsiteY31" fmla="*/ 5471885 h 17484271"/>
                <a:gd name="connsiteX32" fmla="*/ 17041588 w 18526124"/>
                <a:gd name="connsiteY32" fmla="*/ 5660571 h 17484271"/>
                <a:gd name="connsiteX33" fmla="*/ 17012556 w 18526124"/>
                <a:gd name="connsiteY33" fmla="*/ 5907314 h 17484271"/>
                <a:gd name="connsiteX34" fmla="*/ 16881928 w 18526124"/>
                <a:gd name="connsiteY34" fmla="*/ 6066972 h 17484271"/>
                <a:gd name="connsiteX35" fmla="*/ 16722272 w 18526124"/>
                <a:gd name="connsiteY35" fmla="*/ 6386285 h 17484271"/>
                <a:gd name="connsiteX36" fmla="*/ 16315872 w 18526124"/>
                <a:gd name="connsiteY36" fmla="*/ 6937829 h 17484271"/>
                <a:gd name="connsiteX37" fmla="*/ 16315872 w 18526124"/>
                <a:gd name="connsiteY37" fmla="*/ 7184572 h 17484271"/>
                <a:gd name="connsiteX38" fmla="*/ 16243300 w 18526124"/>
                <a:gd name="connsiteY38" fmla="*/ 7416801 h 17484271"/>
                <a:gd name="connsiteX39" fmla="*/ 16455304 w 18526124"/>
                <a:gd name="connsiteY39" fmla="*/ 8092564 h 17484271"/>
                <a:gd name="connsiteX40" fmla="*/ 16630652 w 18526124"/>
                <a:gd name="connsiteY40" fmla="*/ 8206921 h 17484271"/>
                <a:gd name="connsiteX41" fmla="*/ 16630652 w 18526124"/>
                <a:gd name="connsiteY41" fmla="*/ 8330746 h 17484271"/>
                <a:gd name="connsiteX42" fmla="*/ 16725900 w 18526124"/>
                <a:gd name="connsiteY42" fmla="*/ 8435521 h 17484271"/>
                <a:gd name="connsiteX43" fmla="*/ 16735424 w 18526124"/>
                <a:gd name="connsiteY43" fmla="*/ 8721271 h 17484271"/>
                <a:gd name="connsiteX44" fmla="*/ 16878300 w 18526124"/>
                <a:gd name="connsiteY44" fmla="*/ 8940346 h 17484271"/>
                <a:gd name="connsiteX45" fmla="*/ 17059276 w 18526124"/>
                <a:gd name="connsiteY45" fmla="*/ 9397546 h 17484271"/>
                <a:gd name="connsiteX46" fmla="*/ 17211676 w 18526124"/>
                <a:gd name="connsiteY46" fmla="*/ 9540421 h 17484271"/>
                <a:gd name="connsiteX47" fmla="*/ 17268824 w 18526124"/>
                <a:gd name="connsiteY47" fmla="*/ 9635671 h 17484271"/>
                <a:gd name="connsiteX48" fmla="*/ 17535524 w 18526124"/>
                <a:gd name="connsiteY48" fmla="*/ 9711871 h 17484271"/>
                <a:gd name="connsiteX49" fmla="*/ 17649824 w 18526124"/>
                <a:gd name="connsiteY49" fmla="*/ 9521371 h 17484271"/>
                <a:gd name="connsiteX50" fmla="*/ 17811748 w 18526124"/>
                <a:gd name="connsiteY50" fmla="*/ 9454696 h 17484271"/>
                <a:gd name="connsiteX51" fmla="*/ 17859376 w 18526124"/>
                <a:gd name="connsiteY51" fmla="*/ 9368971 h 17484271"/>
                <a:gd name="connsiteX52" fmla="*/ 17983200 w 18526124"/>
                <a:gd name="connsiteY52" fmla="*/ 9292771 h 17484271"/>
                <a:gd name="connsiteX53" fmla="*/ 18078452 w 18526124"/>
                <a:gd name="connsiteY53" fmla="*/ 9178471 h 17484271"/>
                <a:gd name="connsiteX54" fmla="*/ 18278476 w 18526124"/>
                <a:gd name="connsiteY54" fmla="*/ 9235621 h 17484271"/>
                <a:gd name="connsiteX55" fmla="*/ 18364200 w 18526124"/>
                <a:gd name="connsiteY55" fmla="*/ 9149896 h 17484271"/>
                <a:gd name="connsiteX56" fmla="*/ 18526124 w 18526124"/>
                <a:gd name="connsiteY56" fmla="*/ 9187996 h 17484271"/>
                <a:gd name="connsiteX57" fmla="*/ 18488024 w 18526124"/>
                <a:gd name="connsiteY57" fmla="*/ 9273721 h 17484271"/>
                <a:gd name="connsiteX58" fmla="*/ 18354676 w 18526124"/>
                <a:gd name="connsiteY58" fmla="*/ 9397546 h 17484271"/>
                <a:gd name="connsiteX59" fmla="*/ 18278476 w 18526124"/>
                <a:gd name="connsiteY59" fmla="*/ 9416596 h 17484271"/>
                <a:gd name="connsiteX60" fmla="*/ 18097500 w 18526124"/>
                <a:gd name="connsiteY60" fmla="*/ 9521371 h 17484271"/>
                <a:gd name="connsiteX61" fmla="*/ 18040348 w 18526124"/>
                <a:gd name="connsiteY61" fmla="*/ 9473746 h 17484271"/>
                <a:gd name="connsiteX62" fmla="*/ 17973676 w 18526124"/>
                <a:gd name="connsiteY62" fmla="*/ 9483271 h 17484271"/>
                <a:gd name="connsiteX63" fmla="*/ 17830800 w 18526124"/>
                <a:gd name="connsiteY63" fmla="*/ 9645196 h 17484271"/>
                <a:gd name="connsiteX64" fmla="*/ 17735548 w 18526124"/>
                <a:gd name="connsiteY64" fmla="*/ 9816646 h 17484271"/>
                <a:gd name="connsiteX65" fmla="*/ 17735548 w 18526124"/>
                <a:gd name="connsiteY65" fmla="*/ 9959521 h 17484271"/>
                <a:gd name="connsiteX66" fmla="*/ 17668876 w 18526124"/>
                <a:gd name="connsiteY66" fmla="*/ 10016671 h 17484271"/>
                <a:gd name="connsiteX67" fmla="*/ 17573624 w 18526124"/>
                <a:gd name="connsiteY67" fmla="*/ 10083346 h 17484271"/>
                <a:gd name="connsiteX68" fmla="*/ 17335500 w 18526124"/>
                <a:gd name="connsiteY68" fmla="*/ 10026196 h 17484271"/>
                <a:gd name="connsiteX69" fmla="*/ 16983076 w 18526124"/>
                <a:gd name="connsiteY69" fmla="*/ 10092871 h 17484271"/>
                <a:gd name="connsiteX70" fmla="*/ 16840200 w 18526124"/>
                <a:gd name="connsiteY70" fmla="*/ 10121446 h 17484271"/>
                <a:gd name="connsiteX71" fmla="*/ 16668748 w 18526124"/>
                <a:gd name="connsiteY71" fmla="*/ 10273846 h 17484271"/>
                <a:gd name="connsiteX72" fmla="*/ 16611600 w 18526124"/>
                <a:gd name="connsiteY72" fmla="*/ 10283371 h 17484271"/>
                <a:gd name="connsiteX73" fmla="*/ 16525876 w 18526124"/>
                <a:gd name="connsiteY73" fmla="*/ 10178596 h 17484271"/>
                <a:gd name="connsiteX74" fmla="*/ 16363948 w 18526124"/>
                <a:gd name="connsiteY74" fmla="*/ 10283371 h 17484271"/>
                <a:gd name="connsiteX75" fmla="*/ 16363948 w 18526124"/>
                <a:gd name="connsiteY75" fmla="*/ 10464346 h 17484271"/>
                <a:gd name="connsiteX76" fmla="*/ 16287748 w 18526124"/>
                <a:gd name="connsiteY76" fmla="*/ 10531021 h 17484271"/>
                <a:gd name="connsiteX77" fmla="*/ 16278224 w 18526124"/>
                <a:gd name="connsiteY77" fmla="*/ 10616746 h 17484271"/>
                <a:gd name="connsiteX78" fmla="*/ 16125824 w 18526124"/>
                <a:gd name="connsiteY78" fmla="*/ 10711996 h 17484271"/>
                <a:gd name="connsiteX79" fmla="*/ 16097252 w 18526124"/>
                <a:gd name="connsiteY79" fmla="*/ 10826296 h 17484271"/>
                <a:gd name="connsiteX80" fmla="*/ 15916276 w 18526124"/>
                <a:gd name="connsiteY80" fmla="*/ 10921546 h 17484271"/>
                <a:gd name="connsiteX81" fmla="*/ 15621000 w 18526124"/>
                <a:gd name="connsiteY81" fmla="*/ 10845346 h 17484271"/>
                <a:gd name="connsiteX82" fmla="*/ 15525748 w 18526124"/>
                <a:gd name="connsiteY82" fmla="*/ 10702471 h 17484271"/>
                <a:gd name="connsiteX83" fmla="*/ 15544800 w 18526124"/>
                <a:gd name="connsiteY83" fmla="*/ 10607221 h 17484271"/>
                <a:gd name="connsiteX84" fmla="*/ 15392400 w 18526124"/>
                <a:gd name="connsiteY84" fmla="*/ 10578646 h 17484271"/>
                <a:gd name="connsiteX85" fmla="*/ 15297148 w 18526124"/>
                <a:gd name="connsiteY85" fmla="*/ 10664371 h 17484271"/>
                <a:gd name="connsiteX86" fmla="*/ 15182852 w 18526124"/>
                <a:gd name="connsiteY86" fmla="*/ 10959646 h 17484271"/>
                <a:gd name="connsiteX87" fmla="*/ 15411452 w 18526124"/>
                <a:gd name="connsiteY87" fmla="*/ 11112046 h 17484271"/>
                <a:gd name="connsiteX88" fmla="*/ 15001876 w 18526124"/>
                <a:gd name="connsiteY88" fmla="*/ 11064421 h 17484271"/>
                <a:gd name="connsiteX89" fmla="*/ 14678024 w 18526124"/>
                <a:gd name="connsiteY89" fmla="*/ 11007271 h 17484271"/>
                <a:gd name="connsiteX90" fmla="*/ 14420852 w 18526124"/>
                <a:gd name="connsiteY90" fmla="*/ 11092996 h 17484271"/>
                <a:gd name="connsiteX91" fmla="*/ 14116052 w 18526124"/>
                <a:gd name="connsiteY91" fmla="*/ 10978696 h 17484271"/>
                <a:gd name="connsiteX92" fmla="*/ 14116052 w 18526124"/>
                <a:gd name="connsiteY92" fmla="*/ 10892971 h 17484271"/>
                <a:gd name="connsiteX93" fmla="*/ 13935076 w 18526124"/>
                <a:gd name="connsiteY93" fmla="*/ 10807246 h 17484271"/>
                <a:gd name="connsiteX94" fmla="*/ 13430252 w 18526124"/>
                <a:gd name="connsiteY94" fmla="*/ 10892971 h 17484271"/>
                <a:gd name="connsiteX95" fmla="*/ 12439616 w 18526124"/>
                <a:gd name="connsiteY95" fmla="*/ 11624373 h 17484271"/>
                <a:gd name="connsiteX96" fmla="*/ 12439652 w 18526124"/>
                <a:gd name="connsiteY96" fmla="*/ 11626396 h 17484271"/>
                <a:gd name="connsiteX97" fmla="*/ 11706224 w 18526124"/>
                <a:gd name="connsiteY97" fmla="*/ 12293146 h 17484271"/>
                <a:gd name="connsiteX98" fmla="*/ 10982324 w 18526124"/>
                <a:gd name="connsiteY98" fmla="*/ 13464721 h 17484271"/>
                <a:gd name="connsiteX99" fmla="*/ 10868024 w 18526124"/>
                <a:gd name="connsiteY99" fmla="*/ 14026696 h 17484271"/>
                <a:gd name="connsiteX100" fmla="*/ 10925176 w 18526124"/>
                <a:gd name="connsiteY100" fmla="*/ 14245771 h 17484271"/>
                <a:gd name="connsiteX101" fmla="*/ 10858500 w 18526124"/>
                <a:gd name="connsiteY101" fmla="*/ 14855371 h 17484271"/>
                <a:gd name="connsiteX102" fmla="*/ 10668000 w 18526124"/>
                <a:gd name="connsiteY102" fmla="*/ 15064921 h 17484271"/>
                <a:gd name="connsiteX103" fmla="*/ 10677524 w 18526124"/>
                <a:gd name="connsiteY103" fmla="*/ 15350671 h 17484271"/>
                <a:gd name="connsiteX104" fmla="*/ 10544176 w 18526124"/>
                <a:gd name="connsiteY104" fmla="*/ 15169696 h 17484271"/>
                <a:gd name="connsiteX105" fmla="*/ 10439400 w 18526124"/>
                <a:gd name="connsiteY105" fmla="*/ 15083971 h 17484271"/>
                <a:gd name="connsiteX106" fmla="*/ 10353676 w 18526124"/>
                <a:gd name="connsiteY106" fmla="*/ 14883946 h 17484271"/>
                <a:gd name="connsiteX107" fmla="*/ 9915524 w 18526124"/>
                <a:gd name="connsiteY107" fmla="*/ 14607721 h 17484271"/>
                <a:gd name="connsiteX108" fmla="*/ 9839324 w 18526124"/>
                <a:gd name="connsiteY108" fmla="*/ 14464846 h 17484271"/>
                <a:gd name="connsiteX109" fmla="*/ 9334500 w 18526124"/>
                <a:gd name="connsiteY109" fmla="*/ 14379121 h 17484271"/>
                <a:gd name="connsiteX110" fmla="*/ 9096376 w 18526124"/>
                <a:gd name="connsiteY110" fmla="*/ 14217196 h 17484271"/>
                <a:gd name="connsiteX111" fmla="*/ 8867776 w 18526124"/>
                <a:gd name="connsiteY111" fmla="*/ 14169571 h 17484271"/>
                <a:gd name="connsiteX112" fmla="*/ 8715376 w 18526124"/>
                <a:gd name="connsiteY112" fmla="*/ 14007646 h 17484271"/>
                <a:gd name="connsiteX113" fmla="*/ 8191500 w 18526124"/>
                <a:gd name="connsiteY113" fmla="*/ 13759996 h 17484271"/>
                <a:gd name="connsiteX114" fmla="*/ 7620000 w 18526124"/>
                <a:gd name="connsiteY114" fmla="*/ 13388521 h 17484271"/>
                <a:gd name="connsiteX115" fmla="*/ 7400924 w 18526124"/>
                <a:gd name="connsiteY115" fmla="*/ 13064671 h 17484271"/>
                <a:gd name="connsiteX116" fmla="*/ 7000876 w 18526124"/>
                <a:gd name="connsiteY116" fmla="*/ 13007521 h 17484271"/>
                <a:gd name="connsiteX117" fmla="*/ 6896100 w 18526124"/>
                <a:gd name="connsiteY117" fmla="*/ 13007521 h 17484271"/>
                <a:gd name="connsiteX118" fmla="*/ 6543676 w 18526124"/>
                <a:gd name="connsiteY118" fmla="*/ 12588421 h 17484271"/>
                <a:gd name="connsiteX119" fmla="*/ 5789984 w 18526124"/>
                <a:gd name="connsiteY119" fmla="*/ 12371735 h 17484271"/>
                <a:gd name="connsiteX120" fmla="*/ 4991100 w 18526124"/>
                <a:gd name="connsiteY120" fmla="*/ 12607471 h 17484271"/>
                <a:gd name="connsiteX121" fmla="*/ 4352924 w 18526124"/>
                <a:gd name="connsiteY121" fmla="*/ 13131346 h 17484271"/>
                <a:gd name="connsiteX122" fmla="*/ 4219576 w 18526124"/>
                <a:gd name="connsiteY122" fmla="*/ 13159921 h 17484271"/>
                <a:gd name="connsiteX123" fmla="*/ 3781424 w 18526124"/>
                <a:gd name="connsiteY123" fmla="*/ 13721896 h 17484271"/>
                <a:gd name="connsiteX124" fmla="*/ 3629024 w 18526124"/>
                <a:gd name="connsiteY124" fmla="*/ 13683796 h 17484271"/>
                <a:gd name="connsiteX125" fmla="*/ 3505200 w 18526124"/>
                <a:gd name="connsiteY125" fmla="*/ 13417096 h 17484271"/>
                <a:gd name="connsiteX126" fmla="*/ 3409948 w 18526124"/>
                <a:gd name="connsiteY126" fmla="*/ 13064671 h 17484271"/>
                <a:gd name="connsiteX127" fmla="*/ 3048000 w 18526124"/>
                <a:gd name="connsiteY127" fmla="*/ 12902746 h 17484271"/>
                <a:gd name="connsiteX128" fmla="*/ 3086100 w 18526124"/>
                <a:gd name="connsiteY128" fmla="*/ 12759871 h 17484271"/>
                <a:gd name="connsiteX129" fmla="*/ 2752724 w 18526124"/>
                <a:gd name="connsiteY129" fmla="*/ 12531271 h 17484271"/>
                <a:gd name="connsiteX130" fmla="*/ 2476500 w 18526124"/>
                <a:gd name="connsiteY130" fmla="*/ 12655096 h 17484271"/>
                <a:gd name="connsiteX131" fmla="*/ 2324100 w 18526124"/>
                <a:gd name="connsiteY131" fmla="*/ 12531271 h 17484271"/>
                <a:gd name="connsiteX132" fmla="*/ 2152652 w 18526124"/>
                <a:gd name="connsiteY132" fmla="*/ 12588421 h 17484271"/>
                <a:gd name="connsiteX133" fmla="*/ 2101048 w 18526124"/>
                <a:gd name="connsiteY133" fmla="*/ 12582438 h 17484271"/>
                <a:gd name="connsiteX134" fmla="*/ 1704976 w 18526124"/>
                <a:gd name="connsiteY134" fmla="*/ 13102771 h 17484271"/>
                <a:gd name="connsiteX135" fmla="*/ 1552576 w 18526124"/>
                <a:gd name="connsiteY135" fmla="*/ 13779046 h 17484271"/>
                <a:gd name="connsiteX136" fmla="*/ 1619252 w 18526124"/>
                <a:gd name="connsiteY136" fmla="*/ 14007646 h 17484271"/>
                <a:gd name="connsiteX137" fmla="*/ 1924052 w 18526124"/>
                <a:gd name="connsiteY137" fmla="*/ 14045746 h 17484271"/>
                <a:gd name="connsiteX138" fmla="*/ 2324100 w 18526124"/>
                <a:gd name="connsiteY138" fmla="*/ 14474371 h 17484271"/>
                <a:gd name="connsiteX139" fmla="*/ 2486024 w 18526124"/>
                <a:gd name="connsiteY139" fmla="*/ 14550571 h 17484271"/>
                <a:gd name="connsiteX140" fmla="*/ 2886076 w 18526124"/>
                <a:gd name="connsiteY140" fmla="*/ 14407696 h 17484271"/>
                <a:gd name="connsiteX141" fmla="*/ 3048000 w 18526124"/>
                <a:gd name="connsiteY141" fmla="*/ 14493421 h 17484271"/>
                <a:gd name="connsiteX142" fmla="*/ 3190876 w 18526124"/>
                <a:gd name="connsiteY142" fmla="*/ 14874421 h 17484271"/>
                <a:gd name="connsiteX143" fmla="*/ 3467100 w 18526124"/>
                <a:gd name="connsiteY143" fmla="*/ 15026821 h 17484271"/>
                <a:gd name="connsiteX144" fmla="*/ 3581400 w 18526124"/>
                <a:gd name="connsiteY144" fmla="*/ 15331621 h 17484271"/>
                <a:gd name="connsiteX145" fmla="*/ 3943348 w 18526124"/>
                <a:gd name="connsiteY145" fmla="*/ 15407821 h 17484271"/>
                <a:gd name="connsiteX146" fmla="*/ 4219576 w 18526124"/>
                <a:gd name="connsiteY146" fmla="*/ 15579271 h 17484271"/>
                <a:gd name="connsiteX147" fmla="*/ 4200524 w 18526124"/>
                <a:gd name="connsiteY147" fmla="*/ 15684046 h 17484271"/>
                <a:gd name="connsiteX148" fmla="*/ 4333876 w 18526124"/>
                <a:gd name="connsiteY148" fmla="*/ 15750721 h 17484271"/>
                <a:gd name="connsiteX149" fmla="*/ 4343400 w 18526124"/>
                <a:gd name="connsiteY149" fmla="*/ 15826921 h 17484271"/>
                <a:gd name="connsiteX150" fmla="*/ 4229100 w 18526124"/>
                <a:gd name="connsiteY150" fmla="*/ 15903121 h 17484271"/>
                <a:gd name="connsiteX151" fmla="*/ 4067176 w 18526124"/>
                <a:gd name="connsiteY151" fmla="*/ 15865021 h 17484271"/>
                <a:gd name="connsiteX152" fmla="*/ 4000500 w 18526124"/>
                <a:gd name="connsiteY152" fmla="*/ 16103146 h 17484271"/>
                <a:gd name="connsiteX153" fmla="*/ 3657600 w 18526124"/>
                <a:gd name="connsiteY153" fmla="*/ 16207921 h 17484271"/>
                <a:gd name="connsiteX154" fmla="*/ 3581400 w 18526124"/>
                <a:gd name="connsiteY154" fmla="*/ 16036471 h 17484271"/>
                <a:gd name="connsiteX155" fmla="*/ 3028948 w 18526124"/>
                <a:gd name="connsiteY155" fmla="*/ 15941221 h 17484271"/>
                <a:gd name="connsiteX156" fmla="*/ 2914652 w 18526124"/>
                <a:gd name="connsiteY156" fmla="*/ 16036471 h 17484271"/>
                <a:gd name="connsiteX157" fmla="*/ 2895600 w 18526124"/>
                <a:gd name="connsiteY157" fmla="*/ 15779296 h 17484271"/>
                <a:gd name="connsiteX158" fmla="*/ 2752724 w 18526124"/>
                <a:gd name="connsiteY158" fmla="*/ 15693571 h 17484271"/>
                <a:gd name="connsiteX159" fmla="*/ 2628900 w 18526124"/>
                <a:gd name="connsiteY159" fmla="*/ 15760246 h 17484271"/>
                <a:gd name="connsiteX160" fmla="*/ 2514600 w 18526124"/>
                <a:gd name="connsiteY160" fmla="*/ 16065046 h 17484271"/>
                <a:gd name="connsiteX161" fmla="*/ 2362200 w 18526124"/>
                <a:gd name="connsiteY161" fmla="*/ 16150771 h 17484271"/>
                <a:gd name="connsiteX162" fmla="*/ 2095500 w 18526124"/>
                <a:gd name="connsiteY162" fmla="*/ 16236496 h 17484271"/>
                <a:gd name="connsiteX163" fmla="*/ 2028824 w 18526124"/>
                <a:gd name="connsiteY163" fmla="*/ 16312696 h 17484271"/>
                <a:gd name="connsiteX164" fmla="*/ 2028824 w 18526124"/>
                <a:gd name="connsiteY164" fmla="*/ 16769896 h 17484271"/>
                <a:gd name="connsiteX165" fmla="*/ 2047876 w 18526124"/>
                <a:gd name="connsiteY165" fmla="*/ 16846096 h 17484271"/>
                <a:gd name="connsiteX166" fmla="*/ 1943100 w 18526124"/>
                <a:gd name="connsiteY166" fmla="*/ 16950871 h 17484271"/>
                <a:gd name="connsiteX167" fmla="*/ 1524000 w 18526124"/>
                <a:gd name="connsiteY167" fmla="*/ 17103271 h 17484271"/>
                <a:gd name="connsiteX168" fmla="*/ 1314452 w 18526124"/>
                <a:gd name="connsiteY168" fmla="*/ 17484271 h 17484271"/>
                <a:gd name="connsiteX169" fmla="*/ 1143000 w 18526124"/>
                <a:gd name="connsiteY169" fmla="*/ 17322346 h 17484271"/>
                <a:gd name="connsiteX170" fmla="*/ 933452 w 18526124"/>
                <a:gd name="connsiteY170" fmla="*/ 17379496 h 17484271"/>
                <a:gd name="connsiteX171" fmla="*/ 857252 w 18526124"/>
                <a:gd name="connsiteY171" fmla="*/ 17293771 h 17484271"/>
                <a:gd name="connsiteX172" fmla="*/ 638176 w 18526124"/>
                <a:gd name="connsiteY172" fmla="*/ 16693696 h 17484271"/>
                <a:gd name="connsiteX173" fmla="*/ 733424 w 18526124"/>
                <a:gd name="connsiteY173" fmla="*/ 16293646 h 17484271"/>
                <a:gd name="connsiteX174" fmla="*/ 914400 w 18526124"/>
                <a:gd name="connsiteY174" fmla="*/ 16017421 h 17484271"/>
                <a:gd name="connsiteX175" fmla="*/ 895348 w 18526124"/>
                <a:gd name="connsiteY175" fmla="*/ 15779296 h 17484271"/>
                <a:gd name="connsiteX176" fmla="*/ 1076324 w 18526124"/>
                <a:gd name="connsiteY176" fmla="*/ 15760246 h 17484271"/>
                <a:gd name="connsiteX177" fmla="*/ 1133476 w 18526124"/>
                <a:gd name="connsiteY177" fmla="*/ 14960146 h 17484271"/>
                <a:gd name="connsiteX178" fmla="*/ 733424 w 18526124"/>
                <a:gd name="connsiteY178" fmla="*/ 14474371 h 17484271"/>
                <a:gd name="connsiteX179" fmla="*/ 438148 w 18526124"/>
                <a:gd name="connsiteY179" fmla="*/ 14407696 h 17484271"/>
                <a:gd name="connsiteX180" fmla="*/ 333376 w 18526124"/>
                <a:gd name="connsiteY180" fmla="*/ 14083846 h 17484271"/>
                <a:gd name="connsiteX181" fmla="*/ 76200 w 18526124"/>
                <a:gd name="connsiteY181" fmla="*/ 14055271 h 17484271"/>
                <a:gd name="connsiteX182" fmla="*/ 38100 w 18526124"/>
                <a:gd name="connsiteY182" fmla="*/ 13931446 h 17484271"/>
                <a:gd name="connsiteX183" fmla="*/ 76200 w 18526124"/>
                <a:gd name="connsiteY183" fmla="*/ 13845721 h 17484271"/>
                <a:gd name="connsiteX184" fmla="*/ 0 w 18526124"/>
                <a:gd name="connsiteY184" fmla="*/ 13655221 h 17484271"/>
                <a:gd name="connsiteX185" fmla="*/ 47624 w 18526124"/>
                <a:gd name="connsiteY185" fmla="*/ 13531396 h 17484271"/>
                <a:gd name="connsiteX186" fmla="*/ 161924 w 18526124"/>
                <a:gd name="connsiteY186" fmla="*/ 13407571 h 17484271"/>
                <a:gd name="connsiteX187" fmla="*/ 219076 w 18526124"/>
                <a:gd name="connsiteY187" fmla="*/ 13188496 h 17484271"/>
                <a:gd name="connsiteX188" fmla="*/ 247652 w 18526124"/>
                <a:gd name="connsiteY188" fmla="*/ 12969421 h 17484271"/>
                <a:gd name="connsiteX189" fmla="*/ 161924 w 18526124"/>
                <a:gd name="connsiteY189" fmla="*/ 12512221 h 17484271"/>
                <a:gd name="connsiteX190" fmla="*/ 133348 w 18526124"/>
                <a:gd name="connsiteY190" fmla="*/ 12436021 h 17484271"/>
                <a:gd name="connsiteX191" fmla="*/ 209548 w 18526124"/>
                <a:gd name="connsiteY191" fmla="*/ 12312196 h 17484271"/>
                <a:gd name="connsiteX192" fmla="*/ 237016 w 18526124"/>
                <a:gd name="connsiteY192" fmla="*/ 12313445 h 17484271"/>
                <a:gd name="connsiteX193" fmla="*/ 457200 w 18526124"/>
                <a:gd name="connsiteY193" fmla="*/ 12131221 h 17484271"/>
                <a:gd name="connsiteX194" fmla="*/ 781052 w 18526124"/>
                <a:gd name="connsiteY194" fmla="*/ 12140746 h 17484271"/>
                <a:gd name="connsiteX195" fmla="*/ 904876 w 18526124"/>
                <a:gd name="connsiteY195" fmla="*/ 12074071 h 17484271"/>
                <a:gd name="connsiteX196" fmla="*/ 1019176 w 18526124"/>
                <a:gd name="connsiteY196" fmla="*/ 11883571 h 17484271"/>
                <a:gd name="connsiteX197" fmla="*/ 1162052 w 18526124"/>
                <a:gd name="connsiteY197" fmla="*/ 11883571 h 17484271"/>
                <a:gd name="connsiteX198" fmla="*/ 1171576 w 18526124"/>
                <a:gd name="connsiteY198" fmla="*/ 11778796 h 17484271"/>
                <a:gd name="connsiteX199" fmla="*/ 1266824 w 18526124"/>
                <a:gd name="connsiteY199" fmla="*/ 11597821 h 17484271"/>
                <a:gd name="connsiteX200" fmla="*/ 1390652 w 18526124"/>
                <a:gd name="connsiteY200" fmla="*/ 11693071 h 17484271"/>
                <a:gd name="connsiteX201" fmla="*/ 1466852 w 18526124"/>
                <a:gd name="connsiteY201" fmla="*/ 11788321 h 17484271"/>
                <a:gd name="connsiteX202" fmla="*/ 1657348 w 18526124"/>
                <a:gd name="connsiteY202" fmla="*/ 11750221 h 17484271"/>
                <a:gd name="connsiteX203" fmla="*/ 1666876 w 18526124"/>
                <a:gd name="connsiteY203" fmla="*/ 11502571 h 17484271"/>
                <a:gd name="connsiteX204" fmla="*/ 1800224 w 18526124"/>
                <a:gd name="connsiteY204" fmla="*/ 11378746 h 17484271"/>
                <a:gd name="connsiteX205" fmla="*/ 1981200 w 18526124"/>
                <a:gd name="connsiteY205" fmla="*/ 11083471 h 17484271"/>
                <a:gd name="connsiteX206" fmla="*/ 2314576 w 18526124"/>
                <a:gd name="connsiteY206" fmla="*/ 10864396 h 17484271"/>
                <a:gd name="connsiteX207" fmla="*/ 2343148 w 18526124"/>
                <a:gd name="connsiteY207" fmla="*/ 10759621 h 17484271"/>
                <a:gd name="connsiteX208" fmla="*/ 2247900 w 18526124"/>
                <a:gd name="connsiteY208" fmla="*/ 10635796 h 17484271"/>
                <a:gd name="connsiteX209" fmla="*/ 2019300 w 18526124"/>
                <a:gd name="connsiteY209" fmla="*/ 10273846 h 17484271"/>
                <a:gd name="connsiteX210" fmla="*/ 1695452 w 18526124"/>
                <a:gd name="connsiteY210" fmla="*/ 9883321 h 17484271"/>
                <a:gd name="connsiteX211" fmla="*/ 1800224 w 18526124"/>
                <a:gd name="connsiteY211" fmla="*/ 9559471 h 17484271"/>
                <a:gd name="connsiteX212" fmla="*/ 1781176 w 18526124"/>
                <a:gd name="connsiteY212" fmla="*/ 9426121 h 17484271"/>
                <a:gd name="connsiteX213" fmla="*/ 2028824 w 18526124"/>
                <a:gd name="connsiteY213" fmla="*/ 9445171 h 17484271"/>
                <a:gd name="connsiteX214" fmla="*/ 2105024 w 18526124"/>
                <a:gd name="connsiteY214" fmla="*/ 9407071 h 17484271"/>
                <a:gd name="connsiteX215" fmla="*/ 2162176 w 18526124"/>
                <a:gd name="connsiteY215" fmla="*/ 9283246 h 17484271"/>
                <a:gd name="connsiteX216" fmla="*/ 2247900 w 18526124"/>
                <a:gd name="connsiteY216" fmla="*/ 9283246 h 17484271"/>
                <a:gd name="connsiteX217" fmla="*/ 2524124 w 18526124"/>
                <a:gd name="connsiteY217" fmla="*/ 9559471 h 17484271"/>
                <a:gd name="connsiteX218" fmla="*/ 2619376 w 18526124"/>
                <a:gd name="connsiteY218" fmla="*/ 9559471 h 17484271"/>
                <a:gd name="connsiteX219" fmla="*/ 2705100 w 18526124"/>
                <a:gd name="connsiteY219" fmla="*/ 9635671 h 17484271"/>
                <a:gd name="connsiteX220" fmla="*/ 2695576 w 18526124"/>
                <a:gd name="connsiteY220" fmla="*/ 9759496 h 17484271"/>
                <a:gd name="connsiteX221" fmla="*/ 3105148 w 18526124"/>
                <a:gd name="connsiteY221" fmla="*/ 9930946 h 17484271"/>
                <a:gd name="connsiteX222" fmla="*/ 3181348 w 18526124"/>
                <a:gd name="connsiteY222" fmla="*/ 10035721 h 17484271"/>
                <a:gd name="connsiteX223" fmla="*/ 3371852 w 18526124"/>
                <a:gd name="connsiteY223" fmla="*/ 9940471 h 17484271"/>
                <a:gd name="connsiteX224" fmla="*/ 3457576 w 18526124"/>
                <a:gd name="connsiteY224" fmla="*/ 9959521 h 17484271"/>
                <a:gd name="connsiteX225" fmla="*/ 3571876 w 18526124"/>
                <a:gd name="connsiteY225" fmla="*/ 9940471 h 17484271"/>
                <a:gd name="connsiteX226" fmla="*/ 3743324 w 18526124"/>
                <a:gd name="connsiteY226" fmla="*/ 9807121 h 17484271"/>
                <a:gd name="connsiteX227" fmla="*/ 3819524 w 18526124"/>
                <a:gd name="connsiteY227" fmla="*/ 9807121 h 17484271"/>
                <a:gd name="connsiteX228" fmla="*/ 3857624 w 18526124"/>
                <a:gd name="connsiteY228" fmla="*/ 10054771 h 17484271"/>
                <a:gd name="connsiteX229" fmla="*/ 4314824 w 18526124"/>
                <a:gd name="connsiteY229" fmla="*/ 10235746 h 17484271"/>
                <a:gd name="connsiteX230" fmla="*/ 4705348 w 18526124"/>
                <a:gd name="connsiteY230" fmla="*/ 10045246 h 17484271"/>
                <a:gd name="connsiteX231" fmla="*/ 5048252 w 18526124"/>
                <a:gd name="connsiteY231" fmla="*/ 9473746 h 17484271"/>
                <a:gd name="connsiteX232" fmla="*/ 5115828 w 18526124"/>
                <a:gd name="connsiteY232" fmla="*/ 9113329 h 17484271"/>
                <a:gd name="connsiteX233" fmla="*/ 5096328 w 18526124"/>
                <a:gd name="connsiteY233" fmla="*/ 9114971 h 17484271"/>
                <a:gd name="connsiteX234" fmla="*/ 4835072 w 18526124"/>
                <a:gd name="connsiteY234" fmla="*/ 8636001 h 17484271"/>
                <a:gd name="connsiteX235" fmla="*/ 4965700 w 18526124"/>
                <a:gd name="connsiteY235" fmla="*/ 8418286 h 17484271"/>
                <a:gd name="connsiteX236" fmla="*/ 4965700 w 18526124"/>
                <a:gd name="connsiteY236" fmla="*/ 8287658 h 17484271"/>
                <a:gd name="connsiteX237" fmla="*/ 4864100 w 18526124"/>
                <a:gd name="connsiteY237" fmla="*/ 8186058 h 17484271"/>
                <a:gd name="connsiteX238" fmla="*/ 4747988 w 18526124"/>
                <a:gd name="connsiteY238" fmla="*/ 7779658 h 17484271"/>
                <a:gd name="connsiteX239" fmla="*/ 4849588 w 18526124"/>
                <a:gd name="connsiteY239" fmla="*/ 7634515 h 17484271"/>
                <a:gd name="connsiteX240" fmla="*/ 4849588 w 18526124"/>
                <a:gd name="connsiteY240" fmla="*/ 7547429 h 17484271"/>
                <a:gd name="connsiteX241" fmla="*/ 4994728 w 18526124"/>
                <a:gd name="connsiteY241" fmla="*/ 7474858 h 17484271"/>
                <a:gd name="connsiteX242" fmla="*/ 5255988 w 18526124"/>
                <a:gd name="connsiteY242" fmla="*/ 7315201 h 17484271"/>
                <a:gd name="connsiteX243" fmla="*/ 5343072 w 18526124"/>
                <a:gd name="connsiteY243" fmla="*/ 7344229 h 17484271"/>
                <a:gd name="connsiteX244" fmla="*/ 5618844 w 18526124"/>
                <a:gd name="connsiteY244" fmla="*/ 7112002 h 17484271"/>
                <a:gd name="connsiteX245" fmla="*/ 5807528 w 18526124"/>
                <a:gd name="connsiteY245" fmla="*/ 6473371 h 17484271"/>
                <a:gd name="connsiteX246" fmla="*/ 5763988 w 18526124"/>
                <a:gd name="connsiteY246" fmla="*/ 5268687 h 17484271"/>
                <a:gd name="connsiteX247" fmla="*/ 5952672 w 18526124"/>
                <a:gd name="connsiteY247" fmla="*/ 5094514 h 17484271"/>
                <a:gd name="connsiteX248" fmla="*/ 5996212 w 18526124"/>
                <a:gd name="connsiteY248" fmla="*/ 4920344 h 17484271"/>
                <a:gd name="connsiteX249" fmla="*/ 6083300 w 18526124"/>
                <a:gd name="connsiteY249" fmla="*/ 4688116 h 17484271"/>
                <a:gd name="connsiteX250" fmla="*/ 6155872 w 18526124"/>
                <a:gd name="connsiteY250" fmla="*/ 4267202 h 17484271"/>
                <a:gd name="connsiteX251" fmla="*/ 6228444 w 18526124"/>
                <a:gd name="connsiteY251" fmla="*/ 3744687 h 17484271"/>
                <a:gd name="connsiteX252" fmla="*/ 5996212 w 18526124"/>
                <a:gd name="connsiteY252" fmla="*/ 2525485 h 17484271"/>
                <a:gd name="connsiteX253" fmla="*/ 5546272 w 18526124"/>
                <a:gd name="connsiteY253" fmla="*/ 1509485 h 17484271"/>
                <a:gd name="connsiteX254" fmla="*/ 5531756 w 18526124"/>
                <a:gd name="connsiteY254" fmla="*/ 1248228 h 17484271"/>
                <a:gd name="connsiteX255" fmla="*/ 5662388 w 18526124"/>
                <a:gd name="connsiteY255" fmla="*/ 1045028 h 17484271"/>
                <a:gd name="connsiteX256" fmla="*/ 5662388 w 18526124"/>
                <a:gd name="connsiteY256" fmla="*/ 972457 h 17484271"/>
                <a:gd name="connsiteX257" fmla="*/ 5749472 w 18526124"/>
                <a:gd name="connsiteY257" fmla="*/ 769257 h 17484271"/>
                <a:gd name="connsiteX258" fmla="*/ 5691412 w 18526124"/>
                <a:gd name="connsiteY258" fmla="*/ 595085 h 17484271"/>
                <a:gd name="connsiteX259" fmla="*/ 5705928 w 18526124"/>
                <a:gd name="connsiteY259" fmla="*/ 362857 h 17484271"/>
                <a:gd name="connsiteX260" fmla="*/ 5952672 w 18526124"/>
                <a:gd name="connsiteY260" fmla="*/ 551542 h 17484271"/>
                <a:gd name="connsiteX261" fmla="*/ 6083300 w 18526124"/>
                <a:gd name="connsiteY261" fmla="*/ 595085 h 17484271"/>
                <a:gd name="connsiteX262" fmla="*/ 6359072 w 18526124"/>
                <a:gd name="connsiteY262" fmla="*/ 478971 h 17484271"/>
                <a:gd name="connsiteX263" fmla="*/ 6431644 w 18526124"/>
                <a:gd name="connsiteY263" fmla="*/ 348342 h 17484271"/>
                <a:gd name="connsiteX264" fmla="*/ 6489700 w 18526124"/>
                <a:gd name="connsiteY264" fmla="*/ 87085 h 174842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</a:cxnLst>
              <a:rect l="l" t="t" r="r" b="b"/>
              <a:pathLst>
                <a:path w="18526124" h="17484271">
                  <a:moveTo>
                    <a:pt x="6663872" y="0"/>
                  </a:moveTo>
                  <a:lnTo>
                    <a:pt x="6779988" y="217714"/>
                  </a:lnTo>
                  <a:lnTo>
                    <a:pt x="6939644" y="348342"/>
                  </a:lnTo>
                  <a:lnTo>
                    <a:pt x="7012212" y="609600"/>
                  </a:lnTo>
                  <a:lnTo>
                    <a:pt x="7375072" y="798285"/>
                  </a:lnTo>
                  <a:lnTo>
                    <a:pt x="8318500" y="2061028"/>
                  </a:lnTo>
                  <a:lnTo>
                    <a:pt x="8405588" y="2133600"/>
                  </a:lnTo>
                  <a:lnTo>
                    <a:pt x="8536212" y="2423885"/>
                  </a:lnTo>
                  <a:lnTo>
                    <a:pt x="8594272" y="2496457"/>
                  </a:lnTo>
                  <a:lnTo>
                    <a:pt x="8637812" y="2685142"/>
                  </a:lnTo>
                  <a:lnTo>
                    <a:pt x="8841012" y="2830285"/>
                  </a:lnTo>
                  <a:lnTo>
                    <a:pt x="8928100" y="3004458"/>
                  </a:lnTo>
                  <a:lnTo>
                    <a:pt x="9232900" y="3556000"/>
                  </a:lnTo>
                  <a:lnTo>
                    <a:pt x="9668328" y="3889830"/>
                  </a:lnTo>
                  <a:lnTo>
                    <a:pt x="9929588" y="4281714"/>
                  </a:lnTo>
                  <a:lnTo>
                    <a:pt x="10960100" y="5036457"/>
                  </a:lnTo>
                  <a:lnTo>
                    <a:pt x="11061700" y="5239657"/>
                  </a:lnTo>
                  <a:lnTo>
                    <a:pt x="11961588" y="5747657"/>
                  </a:lnTo>
                  <a:lnTo>
                    <a:pt x="13761356" y="6183085"/>
                  </a:lnTo>
                  <a:lnTo>
                    <a:pt x="13790388" y="6473371"/>
                  </a:lnTo>
                  <a:lnTo>
                    <a:pt x="13906500" y="6560457"/>
                  </a:lnTo>
                  <a:lnTo>
                    <a:pt x="13993588" y="6749142"/>
                  </a:lnTo>
                  <a:lnTo>
                    <a:pt x="14937012" y="7010400"/>
                  </a:lnTo>
                  <a:lnTo>
                    <a:pt x="15488556" y="6923314"/>
                  </a:lnTo>
                  <a:lnTo>
                    <a:pt x="15807872" y="6473371"/>
                  </a:lnTo>
                  <a:lnTo>
                    <a:pt x="16083644" y="6284686"/>
                  </a:lnTo>
                  <a:lnTo>
                    <a:pt x="16112672" y="6197600"/>
                  </a:lnTo>
                  <a:lnTo>
                    <a:pt x="16591644" y="5776686"/>
                  </a:lnTo>
                  <a:lnTo>
                    <a:pt x="16707756" y="5515428"/>
                  </a:lnTo>
                  <a:lnTo>
                    <a:pt x="17027072" y="5109028"/>
                  </a:lnTo>
                  <a:lnTo>
                    <a:pt x="17085128" y="5138059"/>
                  </a:lnTo>
                  <a:lnTo>
                    <a:pt x="17128672" y="5471885"/>
                  </a:lnTo>
                  <a:lnTo>
                    <a:pt x="17041588" y="5660571"/>
                  </a:lnTo>
                  <a:lnTo>
                    <a:pt x="17012556" y="5907314"/>
                  </a:lnTo>
                  <a:lnTo>
                    <a:pt x="16881928" y="6066972"/>
                  </a:lnTo>
                  <a:lnTo>
                    <a:pt x="16722272" y="6386285"/>
                  </a:lnTo>
                  <a:lnTo>
                    <a:pt x="16315872" y="6937829"/>
                  </a:lnTo>
                  <a:lnTo>
                    <a:pt x="16315872" y="7184572"/>
                  </a:lnTo>
                  <a:lnTo>
                    <a:pt x="16243300" y="7416801"/>
                  </a:lnTo>
                  <a:lnTo>
                    <a:pt x="16455304" y="8092564"/>
                  </a:lnTo>
                  <a:lnTo>
                    <a:pt x="16630652" y="8206921"/>
                  </a:lnTo>
                  <a:lnTo>
                    <a:pt x="16630652" y="8330746"/>
                  </a:lnTo>
                  <a:lnTo>
                    <a:pt x="16725900" y="8435521"/>
                  </a:lnTo>
                  <a:lnTo>
                    <a:pt x="16735424" y="8721271"/>
                  </a:lnTo>
                  <a:lnTo>
                    <a:pt x="16878300" y="8940346"/>
                  </a:lnTo>
                  <a:lnTo>
                    <a:pt x="17059276" y="9397546"/>
                  </a:lnTo>
                  <a:lnTo>
                    <a:pt x="17211676" y="9540421"/>
                  </a:lnTo>
                  <a:lnTo>
                    <a:pt x="17268824" y="9635671"/>
                  </a:lnTo>
                  <a:lnTo>
                    <a:pt x="17535524" y="9711871"/>
                  </a:lnTo>
                  <a:lnTo>
                    <a:pt x="17649824" y="9521371"/>
                  </a:lnTo>
                  <a:lnTo>
                    <a:pt x="17811748" y="9454696"/>
                  </a:lnTo>
                  <a:lnTo>
                    <a:pt x="17859376" y="9368971"/>
                  </a:lnTo>
                  <a:lnTo>
                    <a:pt x="17983200" y="9292771"/>
                  </a:lnTo>
                  <a:lnTo>
                    <a:pt x="18078452" y="9178471"/>
                  </a:lnTo>
                  <a:lnTo>
                    <a:pt x="18278476" y="9235621"/>
                  </a:lnTo>
                  <a:lnTo>
                    <a:pt x="18364200" y="9149896"/>
                  </a:lnTo>
                  <a:lnTo>
                    <a:pt x="18526124" y="9187996"/>
                  </a:lnTo>
                  <a:lnTo>
                    <a:pt x="18488024" y="9273721"/>
                  </a:lnTo>
                  <a:lnTo>
                    <a:pt x="18354676" y="9397546"/>
                  </a:lnTo>
                  <a:lnTo>
                    <a:pt x="18278476" y="9416596"/>
                  </a:lnTo>
                  <a:lnTo>
                    <a:pt x="18097500" y="9521371"/>
                  </a:lnTo>
                  <a:lnTo>
                    <a:pt x="18040348" y="9473746"/>
                  </a:lnTo>
                  <a:lnTo>
                    <a:pt x="17973676" y="9483271"/>
                  </a:lnTo>
                  <a:lnTo>
                    <a:pt x="17830800" y="9645196"/>
                  </a:lnTo>
                  <a:lnTo>
                    <a:pt x="17735548" y="9816646"/>
                  </a:lnTo>
                  <a:lnTo>
                    <a:pt x="17735548" y="9959521"/>
                  </a:lnTo>
                  <a:lnTo>
                    <a:pt x="17668876" y="10016671"/>
                  </a:lnTo>
                  <a:lnTo>
                    <a:pt x="17573624" y="10083346"/>
                  </a:lnTo>
                  <a:lnTo>
                    <a:pt x="17335500" y="10026196"/>
                  </a:lnTo>
                  <a:lnTo>
                    <a:pt x="16983076" y="10092871"/>
                  </a:lnTo>
                  <a:lnTo>
                    <a:pt x="16840200" y="10121446"/>
                  </a:lnTo>
                  <a:lnTo>
                    <a:pt x="16668748" y="10273846"/>
                  </a:lnTo>
                  <a:lnTo>
                    <a:pt x="16611600" y="10283371"/>
                  </a:lnTo>
                  <a:lnTo>
                    <a:pt x="16525876" y="10178596"/>
                  </a:lnTo>
                  <a:lnTo>
                    <a:pt x="16363948" y="10283371"/>
                  </a:lnTo>
                  <a:lnTo>
                    <a:pt x="16363948" y="10464346"/>
                  </a:lnTo>
                  <a:lnTo>
                    <a:pt x="16287748" y="10531021"/>
                  </a:lnTo>
                  <a:lnTo>
                    <a:pt x="16278224" y="10616746"/>
                  </a:lnTo>
                  <a:lnTo>
                    <a:pt x="16125824" y="10711996"/>
                  </a:lnTo>
                  <a:lnTo>
                    <a:pt x="16097252" y="10826296"/>
                  </a:lnTo>
                  <a:lnTo>
                    <a:pt x="15916276" y="10921546"/>
                  </a:lnTo>
                  <a:lnTo>
                    <a:pt x="15621000" y="10845346"/>
                  </a:lnTo>
                  <a:lnTo>
                    <a:pt x="15525748" y="10702471"/>
                  </a:lnTo>
                  <a:lnTo>
                    <a:pt x="15544800" y="10607221"/>
                  </a:lnTo>
                  <a:lnTo>
                    <a:pt x="15392400" y="10578646"/>
                  </a:lnTo>
                  <a:lnTo>
                    <a:pt x="15297148" y="10664371"/>
                  </a:lnTo>
                  <a:lnTo>
                    <a:pt x="15182852" y="10959646"/>
                  </a:lnTo>
                  <a:lnTo>
                    <a:pt x="15411452" y="11112046"/>
                  </a:lnTo>
                  <a:lnTo>
                    <a:pt x="15001876" y="11064421"/>
                  </a:lnTo>
                  <a:lnTo>
                    <a:pt x="14678024" y="11007271"/>
                  </a:lnTo>
                  <a:lnTo>
                    <a:pt x="14420852" y="11092996"/>
                  </a:lnTo>
                  <a:lnTo>
                    <a:pt x="14116052" y="10978696"/>
                  </a:lnTo>
                  <a:lnTo>
                    <a:pt x="14116052" y="10892971"/>
                  </a:lnTo>
                  <a:lnTo>
                    <a:pt x="13935076" y="10807246"/>
                  </a:lnTo>
                  <a:lnTo>
                    <a:pt x="13430252" y="10892971"/>
                  </a:lnTo>
                  <a:lnTo>
                    <a:pt x="12439616" y="11624373"/>
                  </a:lnTo>
                  <a:lnTo>
                    <a:pt x="12439652" y="11626396"/>
                  </a:lnTo>
                  <a:lnTo>
                    <a:pt x="11706224" y="12293146"/>
                  </a:lnTo>
                  <a:lnTo>
                    <a:pt x="10982324" y="13464721"/>
                  </a:lnTo>
                  <a:lnTo>
                    <a:pt x="10868024" y="14026696"/>
                  </a:lnTo>
                  <a:lnTo>
                    <a:pt x="10925176" y="14245771"/>
                  </a:lnTo>
                  <a:lnTo>
                    <a:pt x="10858500" y="14855371"/>
                  </a:lnTo>
                  <a:lnTo>
                    <a:pt x="10668000" y="15064921"/>
                  </a:lnTo>
                  <a:lnTo>
                    <a:pt x="10677524" y="15350671"/>
                  </a:lnTo>
                  <a:lnTo>
                    <a:pt x="10544176" y="15169696"/>
                  </a:lnTo>
                  <a:lnTo>
                    <a:pt x="10439400" y="15083971"/>
                  </a:lnTo>
                  <a:lnTo>
                    <a:pt x="10353676" y="14883946"/>
                  </a:lnTo>
                  <a:lnTo>
                    <a:pt x="9915524" y="14607721"/>
                  </a:lnTo>
                  <a:lnTo>
                    <a:pt x="9839324" y="14464846"/>
                  </a:lnTo>
                  <a:lnTo>
                    <a:pt x="9334500" y="14379121"/>
                  </a:lnTo>
                  <a:lnTo>
                    <a:pt x="9096376" y="14217196"/>
                  </a:lnTo>
                  <a:lnTo>
                    <a:pt x="8867776" y="14169571"/>
                  </a:lnTo>
                  <a:lnTo>
                    <a:pt x="8715376" y="14007646"/>
                  </a:lnTo>
                  <a:lnTo>
                    <a:pt x="8191500" y="13759996"/>
                  </a:lnTo>
                  <a:lnTo>
                    <a:pt x="7620000" y="13388521"/>
                  </a:lnTo>
                  <a:lnTo>
                    <a:pt x="7400924" y="13064671"/>
                  </a:lnTo>
                  <a:lnTo>
                    <a:pt x="7000876" y="13007521"/>
                  </a:lnTo>
                  <a:lnTo>
                    <a:pt x="6896100" y="13007521"/>
                  </a:lnTo>
                  <a:lnTo>
                    <a:pt x="6543676" y="12588421"/>
                  </a:lnTo>
                  <a:lnTo>
                    <a:pt x="5789984" y="12371735"/>
                  </a:lnTo>
                  <a:lnTo>
                    <a:pt x="4991100" y="12607471"/>
                  </a:lnTo>
                  <a:lnTo>
                    <a:pt x="4352924" y="13131346"/>
                  </a:lnTo>
                  <a:lnTo>
                    <a:pt x="4219576" y="13159921"/>
                  </a:lnTo>
                  <a:lnTo>
                    <a:pt x="3781424" y="13721896"/>
                  </a:lnTo>
                  <a:lnTo>
                    <a:pt x="3629024" y="13683796"/>
                  </a:lnTo>
                  <a:lnTo>
                    <a:pt x="3505200" y="13417096"/>
                  </a:lnTo>
                  <a:lnTo>
                    <a:pt x="3409948" y="13064671"/>
                  </a:lnTo>
                  <a:lnTo>
                    <a:pt x="3048000" y="12902746"/>
                  </a:lnTo>
                  <a:lnTo>
                    <a:pt x="3086100" y="12759871"/>
                  </a:lnTo>
                  <a:lnTo>
                    <a:pt x="2752724" y="12531271"/>
                  </a:lnTo>
                  <a:lnTo>
                    <a:pt x="2476500" y="12655096"/>
                  </a:lnTo>
                  <a:lnTo>
                    <a:pt x="2324100" y="12531271"/>
                  </a:lnTo>
                  <a:lnTo>
                    <a:pt x="2152652" y="12588421"/>
                  </a:lnTo>
                  <a:lnTo>
                    <a:pt x="2101048" y="12582438"/>
                  </a:lnTo>
                  <a:lnTo>
                    <a:pt x="1704976" y="13102771"/>
                  </a:lnTo>
                  <a:lnTo>
                    <a:pt x="1552576" y="13779046"/>
                  </a:lnTo>
                  <a:lnTo>
                    <a:pt x="1619252" y="14007646"/>
                  </a:lnTo>
                  <a:lnTo>
                    <a:pt x="1924052" y="14045746"/>
                  </a:lnTo>
                  <a:lnTo>
                    <a:pt x="2324100" y="14474371"/>
                  </a:lnTo>
                  <a:lnTo>
                    <a:pt x="2486024" y="14550571"/>
                  </a:lnTo>
                  <a:lnTo>
                    <a:pt x="2886076" y="14407696"/>
                  </a:lnTo>
                  <a:lnTo>
                    <a:pt x="3048000" y="14493421"/>
                  </a:lnTo>
                  <a:lnTo>
                    <a:pt x="3190876" y="14874421"/>
                  </a:lnTo>
                  <a:lnTo>
                    <a:pt x="3467100" y="15026821"/>
                  </a:lnTo>
                  <a:lnTo>
                    <a:pt x="3581400" y="15331621"/>
                  </a:lnTo>
                  <a:lnTo>
                    <a:pt x="3943348" y="15407821"/>
                  </a:lnTo>
                  <a:lnTo>
                    <a:pt x="4219576" y="15579271"/>
                  </a:lnTo>
                  <a:lnTo>
                    <a:pt x="4200524" y="15684046"/>
                  </a:lnTo>
                  <a:lnTo>
                    <a:pt x="4333876" y="15750721"/>
                  </a:lnTo>
                  <a:lnTo>
                    <a:pt x="4343400" y="15826921"/>
                  </a:lnTo>
                  <a:lnTo>
                    <a:pt x="4229100" y="15903121"/>
                  </a:lnTo>
                  <a:lnTo>
                    <a:pt x="4067176" y="15865021"/>
                  </a:lnTo>
                  <a:lnTo>
                    <a:pt x="4000500" y="16103146"/>
                  </a:lnTo>
                  <a:lnTo>
                    <a:pt x="3657600" y="16207921"/>
                  </a:lnTo>
                  <a:lnTo>
                    <a:pt x="3581400" y="16036471"/>
                  </a:lnTo>
                  <a:lnTo>
                    <a:pt x="3028948" y="15941221"/>
                  </a:lnTo>
                  <a:lnTo>
                    <a:pt x="2914652" y="16036471"/>
                  </a:lnTo>
                  <a:lnTo>
                    <a:pt x="2895600" y="15779296"/>
                  </a:lnTo>
                  <a:lnTo>
                    <a:pt x="2752724" y="15693571"/>
                  </a:lnTo>
                  <a:lnTo>
                    <a:pt x="2628900" y="15760246"/>
                  </a:lnTo>
                  <a:lnTo>
                    <a:pt x="2514600" y="16065046"/>
                  </a:lnTo>
                  <a:lnTo>
                    <a:pt x="2362200" y="16150771"/>
                  </a:lnTo>
                  <a:lnTo>
                    <a:pt x="2095500" y="16236496"/>
                  </a:lnTo>
                  <a:lnTo>
                    <a:pt x="2028824" y="16312696"/>
                  </a:lnTo>
                  <a:lnTo>
                    <a:pt x="2028824" y="16769896"/>
                  </a:lnTo>
                  <a:lnTo>
                    <a:pt x="2047876" y="16846096"/>
                  </a:lnTo>
                  <a:lnTo>
                    <a:pt x="1943100" y="16950871"/>
                  </a:lnTo>
                  <a:lnTo>
                    <a:pt x="1524000" y="17103271"/>
                  </a:lnTo>
                  <a:lnTo>
                    <a:pt x="1314452" y="17484271"/>
                  </a:lnTo>
                  <a:lnTo>
                    <a:pt x="1143000" y="17322346"/>
                  </a:lnTo>
                  <a:lnTo>
                    <a:pt x="933452" y="17379496"/>
                  </a:lnTo>
                  <a:lnTo>
                    <a:pt x="857252" y="17293771"/>
                  </a:lnTo>
                  <a:lnTo>
                    <a:pt x="638176" y="16693696"/>
                  </a:lnTo>
                  <a:lnTo>
                    <a:pt x="733424" y="16293646"/>
                  </a:lnTo>
                  <a:lnTo>
                    <a:pt x="914400" y="16017421"/>
                  </a:lnTo>
                  <a:lnTo>
                    <a:pt x="895348" y="15779296"/>
                  </a:lnTo>
                  <a:lnTo>
                    <a:pt x="1076324" y="15760246"/>
                  </a:lnTo>
                  <a:lnTo>
                    <a:pt x="1133476" y="14960146"/>
                  </a:lnTo>
                  <a:lnTo>
                    <a:pt x="733424" y="14474371"/>
                  </a:lnTo>
                  <a:lnTo>
                    <a:pt x="438148" y="14407696"/>
                  </a:lnTo>
                  <a:lnTo>
                    <a:pt x="333376" y="14083846"/>
                  </a:lnTo>
                  <a:lnTo>
                    <a:pt x="76200" y="14055271"/>
                  </a:lnTo>
                  <a:lnTo>
                    <a:pt x="38100" y="13931446"/>
                  </a:lnTo>
                  <a:lnTo>
                    <a:pt x="76200" y="13845721"/>
                  </a:lnTo>
                  <a:lnTo>
                    <a:pt x="0" y="13655221"/>
                  </a:lnTo>
                  <a:lnTo>
                    <a:pt x="47624" y="13531396"/>
                  </a:lnTo>
                  <a:lnTo>
                    <a:pt x="161924" y="13407571"/>
                  </a:lnTo>
                  <a:lnTo>
                    <a:pt x="219076" y="13188496"/>
                  </a:lnTo>
                  <a:lnTo>
                    <a:pt x="247652" y="12969421"/>
                  </a:lnTo>
                  <a:lnTo>
                    <a:pt x="161924" y="12512221"/>
                  </a:lnTo>
                  <a:lnTo>
                    <a:pt x="133348" y="12436021"/>
                  </a:lnTo>
                  <a:lnTo>
                    <a:pt x="209548" y="12312196"/>
                  </a:lnTo>
                  <a:lnTo>
                    <a:pt x="237016" y="12313445"/>
                  </a:lnTo>
                  <a:lnTo>
                    <a:pt x="457200" y="12131221"/>
                  </a:lnTo>
                  <a:lnTo>
                    <a:pt x="781052" y="12140746"/>
                  </a:lnTo>
                  <a:lnTo>
                    <a:pt x="904876" y="12074071"/>
                  </a:lnTo>
                  <a:lnTo>
                    <a:pt x="1019176" y="11883571"/>
                  </a:lnTo>
                  <a:lnTo>
                    <a:pt x="1162052" y="11883571"/>
                  </a:lnTo>
                  <a:lnTo>
                    <a:pt x="1171576" y="11778796"/>
                  </a:lnTo>
                  <a:lnTo>
                    <a:pt x="1266824" y="11597821"/>
                  </a:lnTo>
                  <a:lnTo>
                    <a:pt x="1390652" y="11693071"/>
                  </a:lnTo>
                  <a:lnTo>
                    <a:pt x="1466852" y="11788321"/>
                  </a:lnTo>
                  <a:lnTo>
                    <a:pt x="1657348" y="11750221"/>
                  </a:lnTo>
                  <a:lnTo>
                    <a:pt x="1666876" y="11502571"/>
                  </a:lnTo>
                  <a:lnTo>
                    <a:pt x="1800224" y="11378746"/>
                  </a:lnTo>
                  <a:lnTo>
                    <a:pt x="1981200" y="11083471"/>
                  </a:lnTo>
                  <a:lnTo>
                    <a:pt x="2314576" y="10864396"/>
                  </a:lnTo>
                  <a:lnTo>
                    <a:pt x="2343148" y="10759621"/>
                  </a:lnTo>
                  <a:lnTo>
                    <a:pt x="2247900" y="10635796"/>
                  </a:lnTo>
                  <a:lnTo>
                    <a:pt x="2019300" y="10273846"/>
                  </a:lnTo>
                  <a:lnTo>
                    <a:pt x="1695452" y="9883321"/>
                  </a:lnTo>
                  <a:lnTo>
                    <a:pt x="1800224" y="9559471"/>
                  </a:lnTo>
                  <a:lnTo>
                    <a:pt x="1781176" y="9426121"/>
                  </a:lnTo>
                  <a:lnTo>
                    <a:pt x="2028824" y="9445171"/>
                  </a:lnTo>
                  <a:lnTo>
                    <a:pt x="2105024" y="9407071"/>
                  </a:lnTo>
                  <a:lnTo>
                    <a:pt x="2162176" y="9283246"/>
                  </a:lnTo>
                  <a:lnTo>
                    <a:pt x="2247900" y="9283246"/>
                  </a:lnTo>
                  <a:lnTo>
                    <a:pt x="2524124" y="9559471"/>
                  </a:lnTo>
                  <a:lnTo>
                    <a:pt x="2619376" y="9559471"/>
                  </a:lnTo>
                  <a:lnTo>
                    <a:pt x="2705100" y="9635671"/>
                  </a:lnTo>
                  <a:lnTo>
                    <a:pt x="2695576" y="9759496"/>
                  </a:lnTo>
                  <a:lnTo>
                    <a:pt x="3105148" y="9930946"/>
                  </a:lnTo>
                  <a:lnTo>
                    <a:pt x="3181348" y="10035721"/>
                  </a:lnTo>
                  <a:lnTo>
                    <a:pt x="3371852" y="9940471"/>
                  </a:lnTo>
                  <a:lnTo>
                    <a:pt x="3457576" y="9959521"/>
                  </a:lnTo>
                  <a:lnTo>
                    <a:pt x="3571876" y="9940471"/>
                  </a:lnTo>
                  <a:lnTo>
                    <a:pt x="3743324" y="9807121"/>
                  </a:lnTo>
                  <a:lnTo>
                    <a:pt x="3819524" y="9807121"/>
                  </a:lnTo>
                  <a:lnTo>
                    <a:pt x="3857624" y="10054771"/>
                  </a:lnTo>
                  <a:lnTo>
                    <a:pt x="4314824" y="10235746"/>
                  </a:lnTo>
                  <a:lnTo>
                    <a:pt x="4705348" y="10045246"/>
                  </a:lnTo>
                  <a:lnTo>
                    <a:pt x="5048252" y="9473746"/>
                  </a:lnTo>
                  <a:lnTo>
                    <a:pt x="5115828" y="9113329"/>
                  </a:lnTo>
                  <a:lnTo>
                    <a:pt x="5096328" y="9114971"/>
                  </a:lnTo>
                  <a:lnTo>
                    <a:pt x="4835072" y="8636001"/>
                  </a:lnTo>
                  <a:lnTo>
                    <a:pt x="4965700" y="8418286"/>
                  </a:lnTo>
                  <a:lnTo>
                    <a:pt x="4965700" y="8287658"/>
                  </a:lnTo>
                  <a:lnTo>
                    <a:pt x="4864100" y="8186058"/>
                  </a:lnTo>
                  <a:lnTo>
                    <a:pt x="4747988" y="7779658"/>
                  </a:lnTo>
                  <a:lnTo>
                    <a:pt x="4849588" y="7634515"/>
                  </a:lnTo>
                  <a:lnTo>
                    <a:pt x="4849588" y="7547429"/>
                  </a:lnTo>
                  <a:cubicBezTo>
                    <a:pt x="4984444" y="7472508"/>
                    <a:pt x="4930404" y="7474858"/>
                    <a:pt x="4994728" y="7474858"/>
                  </a:cubicBezTo>
                  <a:lnTo>
                    <a:pt x="5255988" y="7315201"/>
                  </a:lnTo>
                  <a:lnTo>
                    <a:pt x="5343072" y="7344229"/>
                  </a:lnTo>
                  <a:lnTo>
                    <a:pt x="5618844" y="7112002"/>
                  </a:lnTo>
                  <a:lnTo>
                    <a:pt x="5807528" y="6473371"/>
                  </a:lnTo>
                  <a:lnTo>
                    <a:pt x="5763988" y="5268687"/>
                  </a:lnTo>
                  <a:lnTo>
                    <a:pt x="5952672" y="5094514"/>
                  </a:lnTo>
                  <a:lnTo>
                    <a:pt x="5996212" y="4920344"/>
                  </a:lnTo>
                  <a:lnTo>
                    <a:pt x="6083300" y="4688116"/>
                  </a:lnTo>
                  <a:lnTo>
                    <a:pt x="6155872" y="4267202"/>
                  </a:lnTo>
                  <a:lnTo>
                    <a:pt x="6228444" y="3744687"/>
                  </a:lnTo>
                  <a:lnTo>
                    <a:pt x="5996212" y="2525485"/>
                  </a:lnTo>
                  <a:lnTo>
                    <a:pt x="5546272" y="1509485"/>
                  </a:lnTo>
                  <a:lnTo>
                    <a:pt x="5531756" y="1248228"/>
                  </a:lnTo>
                  <a:lnTo>
                    <a:pt x="5662388" y="1045028"/>
                  </a:lnTo>
                  <a:lnTo>
                    <a:pt x="5662388" y="972457"/>
                  </a:lnTo>
                  <a:lnTo>
                    <a:pt x="5749472" y="769257"/>
                  </a:lnTo>
                  <a:lnTo>
                    <a:pt x="5691412" y="595085"/>
                  </a:lnTo>
                  <a:lnTo>
                    <a:pt x="5705928" y="362857"/>
                  </a:lnTo>
                  <a:lnTo>
                    <a:pt x="5952672" y="551542"/>
                  </a:lnTo>
                  <a:lnTo>
                    <a:pt x="6083300" y="595085"/>
                  </a:lnTo>
                  <a:lnTo>
                    <a:pt x="6359072" y="478971"/>
                  </a:lnTo>
                  <a:lnTo>
                    <a:pt x="6431644" y="348342"/>
                  </a:lnTo>
                  <a:lnTo>
                    <a:pt x="6489700" y="87085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72" name="楕円 271">
              <a:extLst>
                <a:ext uri="{FF2B5EF4-FFF2-40B4-BE49-F238E27FC236}">
                  <a16:creationId xmlns:a16="http://schemas.microsoft.com/office/drawing/2014/main" id="{CE7E1C99-3723-640B-B5C8-035829335164}"/>
                </a:ext>
              </a:extLst>
            </p:cNvPr>
            <p:cNvSpPr/>
            <p:nvPr/>
          </p:nvSpPr>
          <p:spPr>
            <a:xfrm>
              <a:off x="1973588" y="1609566"/>
              <a:ext cx="219473" cy="219473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bevel/>
              <a:extLst>
                <a:ext uri="{C807C97D-BFC1-408E-A445-0C87EB9F89A2}">
                  <ask:lineSketchStyleProps xmlns:ask="http://schemas.microsoft.com/office/drawing/2018/sketchyshapes"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73" name="楕円 272">
              <a:extLst>
                <a:ext uri="{FF2B5EF4-FFF2-40B4-BE49-F238E27FC236}">
                  <a16:creationId xmlns:a16="http://schemas.microsoft.com/office/drawing/2014/main" id="{E58C613E-5EA5-33EF-39F0-235232250062}"/>
                </a:ext>
              </a:extLst>
            </p:cNvPr>
            <p:cNvSpPr/>
            <p:nvPr/>
          </p:nvSpPr>
          <p:spPr>
            <a:xfrm>
              <a:off x="2240896" y="1609566"/>
              <a:ext cx="219473" cy="219473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bevel/>
              <a:extLst>
                <a:ext uri="{C807C97D-BFC1-408E-A445-0C87EB9F89A2}">
                  <ask:lineSketchStyleProps xmlns:ask="http://schemas.microsoft.com/office/drawing/2018/sketchyshapes"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74" name="楕円 273">
              <a:extLst>
                <a:ext uri="{FF2B5EF4-FFF2-40B4-BE49-F238E27FC236}">
                  <a16:creationId xmlns:a16="http://schemas.microsoft.com/office/drawing/2014/main" id="{16064450-7E98-EE06-465E-240F9719FCD7}"/>
                </a:ext>
              </a:extLst>
            </p:cNvPr>
            <p:cNvSpPr/>
            <p:nvPr/>
          </p:nvSpPr>
          <p:spPr>
            <a:xfrm>
              <a:off x="2027550" y="1721396"/>
              <a:ext cx="84413" cy="84413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extLst>
                <a:ext uri="{C807C97D-BFC1-408E-A445-0C87EB9F89A2}">
                  <ask:lineSketchStyleProps xmlns:ask="http://schemas.microsoft.com/office/drawing/2018/sketchyshapes"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5" name="楕円 274">
              <a:extLst>
                <a:ext uri="{FF2B5EF4-FFF2-40B4-BE49-F238E27FC236}">
                  <a16:creationId xmlns:a16="http://schemas.microsoft.com/office/drawing/2014/main" id="{B7EDDF98-FE0F-BB23-78DF-E9B63A69A33A}"/>
                </a:ext>
              </a:extLst>
            </p:cNvPr>
            <p:cNvSpPr/>
            <p:nvPr/>
          </p:nvSpPr>
          <p:spPr>
            <a:xfrm>
              <a:off x="2294858" y="1721396"/>
              <a:ext cx="84413" cy="84413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extLst>
                <a:ext uri="{C807C97D-BFC1-408E-A445-0C87EB9F89A2}">
                  <ask:lineSketchStyleProps xmlns:ask="http://schemas.microsoft.com/office/drawing/2018/sketchyshapes"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80" name="グループ化 279">
              <a:extLst>
                <a:ext uri="{FF2B5EF4-FFF2-40B4-BE49-F238E27FC236}">
                  <a16:creationId xmlns:a16="http://schemas.microsoft.com/office/drawing/2014/main" id="{D4D95F90-989D-E55C-FACC-67956DA06BF6}"/>
                </a:ext>
              </a:extLst>
            </p:cNvPr>
            <p:cNvGrpSpPr/>
            <p:nvPr/>
          </p:nvGrpSpPr>
          <p:grpSpPr>
            <a:xfrm>
              <a:off x="1299894" y="2840382"/>
              <a:ext cx="331462" cy="149445"/>
              <a:chOff x="1259213" y="2809716"/>
              <a:chExt cx="486781" cy="219473"/>
            </a:xfrm>
          </p:grpSpPr>
          <p:sp>
            <p:nvSpPr>
              <p:cNvPr id="276" name="楕円 275">
                <a:extLst>
                  <a:ext uri="{FF2B5EF4-FFF2-40B4-BE49-F238E27FC236}">
                    <a16:creationId xmlns:a16="http://schemas.microsoft.com/office/drawing/2014/main" id="{9DE75268-14E9-63D0-EF80-66A0AC115466}"/>
                  </a:ext>
                </a:extLst>
              </p:cNvPr>
              <p:cNvSpPr/>
              <p:nvPr/>
            </p:nvSpPr>
            <p:spPr>
              <a:xfrm>
                <a:off x="1259213" y="2809716"/>
                <a:ext cx="219473" cy="21947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77" name="楕円 276">
                <a:extLst>
                  <a:ext uri="{FF2B5EF4-FFF2-40B4-BE49-F238E27FC236}">
                    <a16:creationId xmlns:a16="http://schemas.microsoft.com/office/drawing/2014/main" id="{2E970FDD-A24E-33A6-021D-CC680E3B9605}"/>
                  </a:ext>
                </a:extLst>
              </p:cNvPr>
              <p:cNvSpPr/>
              <p:nvPr/>
            </p:nvSpPr>
            <p:spPr>
              <a:xfrm>
                <a:off x="1526521" y="2809716"/>
                <a:ext cx="219473" cy="21947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78" name="楕円 277">
                <a:extLst>
                  <a:ext uri="{FF2B5EF4-FFF2-40B4-BE49-F238E27FC236}">
                    <a16:creationId xmlns:a16="http://schemas.microsoft.com/office/drawing/2014/main" id="{D1D2ADEB-8618-4FDB-8E11-E9EF3C0714E1}"/>
                  </a:ext>
                </a:extLst>
              </p:cNvPr>
              <p:cNvSpPr/>
              <p:nvPr/>
            </p:nvSpPr>
            <p:spPr>
              <a:xfrm>
                <a:off x="1341400" y="2843451"/>
                <a:ext cx="84413" cy="84413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9" name="楕円 278">
                <a:extLst>
                  <a:ext uri="{FF2B5EF4-FFF2-40B4-BE49-F238E27FC236}">
                    <a16:creationId xmlns:a16="http://schemas.microsoft.com/office/drawing/2014/main" id="{F876766F-D5A0-E792-C94E-4D1B6AADE127}"/>
                  </a:ext>
                </a:extLst>
              </p:cNvPr>
              <p:cNvSpPr/>
              <p:nvPr/>
            </p:nvSpPr>
            <p:spPr>
              <a:xfrm>
                <a:off x="1608707" y="2843451"/>
                <a:ext cx="84413" cy="84413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13" name="グループ化 112">
            <a:extLst>
              <a:ext uri="{FF2B5EF4-FFF2-40B4-BE49-F238E27FC236}">
                <a16:creationId xmlns:a16="http://schemas.microsoft.com/office/drawing/2014/main" id="{C0907381-46F1-46FD-0333-C9930D468190}"/>
              </a:ext>
            </a:extLst>
          </p:cNvPr>
          <p:cNvGrpSpPr/>
          <p:nvPr/>
        </p:nvGrpSpPr>
        <p:grpSpPr>
          <a:xfrm>
            <a:off x="6646852" y="4541520"/>
            <a:ext cx="2655900" cy="1433500"/>
            <a:chOff x="6942223" y="4700944"/>
            <a:chExt cx="2065158" cy="1114652"/>
          </a:xfrm>
        </p:grpSpPr>
        <p:grpSp>
          <p:nvGrpSpPr>
            <p:cNvPr id="281" name="グループ化 280">
              <a:extLst>
                <a:ext uri="{FF2B5EF4-FFF2-40B4-BE49-F238E27FC236}">
                  <a16:creationId xmlns:a16="http://schemas.microsoft.com/office/drawing/2014/main" id="{2F432BFB-4EEB-A422-DCB2-6566BBE2BB23}"/>
                </a:ext>
              </a:extLst>
            </p:cNvPr>
            <p:cNvGrpSpPr/>
            <p:nvPr/>
          </p:nvGrpSpPr>
          <p:grpSpPr>
            <a:xfrm>
              <a:off x="6942223" y="5166473"/>
              <a:ext cx="988833" cy="649123"/>
              <a:chOff x="5358134" y="4203669"/>
              <a:chExt cx="988833" cy="649123"/>
            </a:xfrm>
          </p:grpSpPr>
          <p:grpSp>
            <p:nvGrpSpPr>
              <p:cNvPr id="282" name="グループ化 281">
                <a:extLst>
                  <a:ext uri="{FF2B5EF4-FFF2-40B4-BE49-F238E27FC236}">
                    <a16:creationId xmlns:a16="http://schemas.microsoft.com/office/drawing/2014/main" id="{1B32CBA2-E815-4A36-21ED-A8F4DB833005}"/>
                  </a:ext>
                </a:extLst>
              </p:cNvPr>
              <p:cNvGrpSpPr/>
              <p:nvPr/>
            </p:nvGrpSpPr>
            <p:grpSpPr>
              <a:xfrm flipH="1">
                <a:off x="6046315" y="4395363"/>
                <a:ext cx="300652" cy="221601"/>
                <a:chOff x="5705796" y="4395363"/>
                <a:chExt cx="300652" cy="221601"/>
              </a:xfrm>
            </p:grpSpPr>
            <p:sp>
              <p:nvSpPr>
                <p:cNvPr id="43" name="台形 42">
                  <a:extLst>
                    <a:ext uri="{FF2B5EF4-FFF2-40B4-BE49-F238E27FC236}">
                      <a16:creationId xmlns:a16="http://schemas.microsoft.com/office/drawing/2014/main" id="{512D96DB-F5BE-D729-CE32-065C651BA627}"/>
                    </a:ext>
                  </a:extLst>
                </p:cNvPr>
                <p:cNvSpPr/>
                <p:nvPr/>
              </p:nvSpPr>
              <p:spPr>
                <a:xfrm rot="13500000">
                  <a:off x="5874539" y="4314195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44" name="グループ化 43">
                  <a:extLst>
                    <a:ext uri="{FF2B5EF4-FFF2-40B4-BE49-F238E27FC236}">
                      <a16:creationId xmlns:a16="http://schemas.microsoft.com/office/drawing/2014/main" id="{81EFC3D5-CED5-004E-7469-B107555C4384}"/>
                    </a:ext>
                  </a:extLst>
                </p:cNvPr>
                <p:cNvGrpSpPr/>
                <p:nvPr/>
              </p:nvGrpSpPr>
              <p:grpSpPr>
                <a:xfrm rot="2700000" flipH="1">
                  <a:off x="5724409" y="4421851"/>
                  <a:ext cx="176500" cy="213726"/>
                  <a:chOff x="6929762" y="3183548"/>
                  <a:chExt cx="380406" cy="460638"/>
                </a:xfrm>
                <a:solidFill>
                  <a:schemeClr val="bg1"/>
                </a:solidFill>
              </p:grpSpPr>
              <p:sp>
                <p:nvSpPr>
                  <p:cNvPr id="45" name="四角形: 上の 2 つの角を丸める 44">
                    <a:extLst>
                      <a:ext uri="{FF2B5EF4-FFF2-40B4-BE49-F238E27FC236}">
                        <a16:creationId xmlns:a16="http://schemas.microsoft.com/office/drawing/2014/main" id="{37FD757A-D68B-17A9-A155-087171EE93BC}"/>
                      </a:ext>
                    </a:extLst>
                  </p:cNvPr>
                  <p:cNvSpPr/>
                  <p:nvPr/>
                </p:nvSpPr>
                <p:spPr>
                  <a:xfrm>
                    <a:off x="7094706" y="3183548"/>
                    <a:ext cx="126327" cy="46772"/>
                  </a:xfrm>
                  <a:prstGeom prst="round2SameRect">
                    <a:avLst>
                      <a:gd name="adj1" fmla="val 50000"/>
                      <a:gd name="adj2" fmla="val 25723"/>
                    </a:avLst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6" name="フリーフォーム: 図形 45">
                    <a:extLst>
                      <a:ext uri="{FF2B5EF4-FFF2-40B4-BE49-F238E27FC236}">
                        <a16:creationId xmlns:a16="http://schemas.microsoft.com/office/drawing/2014/main" id="{32CD2400-E405-23AA-B16D-1E3B3A6F2447}"/>
                      </a:ext>
                    </a:extLst>
                  </p:cNvPr>
                  <p:cNvSpPr/>
                  <p:nvPr/>
                </p:nvSpPr>
                <p:spPr>
                  <a:xfrm rot="21120376">
                    <a:off x="6929762" y="3221477"/>
                    <a:ext cx="380406" cy="422709"/>
                  </a:xfrm>
                  <a:custGeom>
                    <a:avLst/>
                    <a:gdLst>
                      <a:gd name="connsiteX0" fmla="*/ 241240 w 380406"/>
                      <a:gd name="connsiteY0" fmla="*/ 1026 h 422709"/>
                      <a:gd name="connsiteX1" fmla="*/ 274242 w 380406"/>
                      <a:gd name="connsiteY1" fmla="*/ 5660 h 422709"/>
                      <a:gd name="connsiteX2" fmla="*/ 363034 w 380406"/>
                      <a:gd name="connsiteY2" fmla="*/ 123465 h 422709"/>
                      <a:gd name="connsiteX3" fmla="*/ 353810 w 380406"/>
                      <a:gd name="connsiteY3" fmla="*/ 189152 h 422709"/>
                      <a:gd name="connsiteX4" fmla="*/ 380082 w 380406"/>
                      <a:gd name="connsiteY4" fmla="*/ 354958 h 422709"/>
                      <a:gd name="connsiteX5" fmla="*/ 358455 w 380406"/>
                      <a:gd name="connsiteY5" fmla="*/ 384728 h 422709"/>
                      <a:gd name="connsiteX6" fmla="*/ 358456 w 380406"/>
                      <a:gd name="connsiteY6" fmla="*/ 384727 h 422709"/>
                      <a:gd name="connsiteX7" fmla="*/ 328686 w 380406"/>
                      <a:gd name="connsiteY7" fmla="*/ 363101 h 422709"/>
                      <a:gd name="connsiteX8" fmla="*/ 312456 w 380406"/>
                      <a:gd name="connsiteY8" fmla="*/ 260674 h 422709"/>
                      <a:gd name="connsiteX9" fmla="*/ 300831 w 380406"/>
                      <a:gd name="connsiteY9" fmla="*/ 259042 h 422709"/>
                      <a:gd name="connsiteX10" fmla="*/ 300831 w 380406"/>
                      <a:gd name="connsiteY10" fmla="*/ 382463 h 422709"/>
                      <a:gd name="connsiteX11" fmla="*/ 269958 w 380406"/>
                      <a:gd name="connsiteY11" fmla="*/ 413336 h 422709"/>
                      <a:gd name="connsiteX12" fmla="*/ 269959 w 380406"/>
                      <a:gd name="connsiteY12" fmla="*/ 413335 h 422709"/>
                      <a:gd name="connsiteX13" fmla="*/ 239086 w 380406"/>
                      <a:gd name="connsiteY13" fmla="*/ 382462 h 422709"/>
                      <a:gd name="connsiteX14" fmla="*/ 239086 w 380406"/>
                      <a:gd name="connsiteY14" fmla="*/ 250371 h 422709"/>
                      <a:gd name="connsiteX15" fmla="*/ 227198 w 380406"/>
                      <a:gd name="connsiteY15" fmla="*/ 248702 h 422709"/>
                      <a:gd name="connsiteX16" fmla="*/ 206496 w 380406"/>
                      <a:gd name="connsiteY16" fmla="*/ 396126 h 422709"/>
                      <a:gd name="connsiteX17" fmla="*/ 171629 w 380406"/>
                      <a:gd name="connsiteY17" fmla="*/ 422406 h 422709"/>
                      <a:gd name="connsiteX18" fmla="*/ 171630 w 380406"/>
                      <a:gd name="connsiteY18" fmla="*/ 422405 h 422709"/>
                      <a:gd name="connsiteX19" fmla="*/ 145351 w 380406"/>
                      <a:gd name="connsiteY19" fmla="*/ 387539 h 422709"/>
                      <a:gd name="connsiteX20" fmla="*/ 166053 w 380406"/>
                      <a:gd name="connsiteY20" fmla="*/ 240115 h 422709"/>
                      <a:gd name="connsiteX21" fmla="*/ 160135 w 380406"/>
                      <a:gd name="connsiteY21" fmla="*/ 239284 h 422709"/>
                      <a:gd name="connsiteX22" fmla="*/ 124040 w 380406"/>
                      <a:gd name="connsiteY22" fmla="*/ 354110 h 422709"/>
                      <a:gd name="connsiteX23" fmla="*/ 85330 w 380406"/>
                      <a:gd name="connsiteY23" fmla="*/ 374304 h 422709"/>
                      <a:gd name="connsiteX24" fmla="*/ 85332 w 380406"/>
                      <a:gd name="connsiteY24" fmla="*/ 374304 h 422709"/>
                      <a:gd name="connsiteX25" fmla="*/ 65137 w 380406"/>
                      <a:gd name="connsiteY25" fmla="*/ 335593 h 422709"/>
                      <a:gd name="connsiteX26" fmla="*/ 108126 w 380406"/>
                      <a:gd name="connsiteY26" fmla="*/ 198834 h 422709"/>
                      <a:gd name="connsiteX27" fmla="*/ 112876 w 380406"/>
                      <a:gd name="connsiteY27" fmla="*/ 165013 h 422709"/>
                      <a:gd name="connsiteX28" fmla="*/ 67078 w 380406"/>
                      <a:gd name="connsiteY28" fmla="*/ 199531 h 422709"/>
                      <a:gd name="connsiteX29" fmla="*/ 8436 w 380406"/>
                      <a:gd name="connsiteY29" fmla="*/ 191296 h 422709"/>
                      <a:gd name="connsiteX30" fmla="*/ 16671 w 380406"/>
                      <a:gd name="connsiteY30" fmla="*/ 132654 h 422709"/>
                      <a:gd name="connsiteX31" fmla="*/ 151567 w 380406"/>
                      <a:gd name="connsiteY31" fmla="*/ 30980 h 422709"/>
                      <a:gd name="connsiteX32" fmla="*/ 156028 w 380406"/>
                      <a:gd name="connsiteY32" fmla="*/ 29826 h 422709"/>
                      <a:gd name="connsiteX33" fmla="*/ 163948 w 380406"/>
                      <a:gd name="connsiteY33" fmla="*/ 21024 h 422709"/>
                      <a:gd name="connsiteX34" fmla="*/ 241240 w 380406"/>
                      <a:gd name="connsiteY34" fmla="*/ 1026 h 4227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</a:cxnLst>
                    <a:rect l="l" t="t" r="r" b="b"/>
                    <a:pathLst>
                      <a:path w="380406" h="422709">
                        <a:moveTo>
                          <a:pt x="241240" y="1026"/>
                        </a:moveTo>
                        <a:lnTo>
                          <a:pt x="274242" y="5660"/>
                        </a:lnTo>
                        <a:cubicBezTo>
                          <a:pt x="331292" y="13672"/>
                          <a:pt x="371046" y="66415"/>
                          <a:pt x="363034" y="123465"/>
                        </a:cubicBezTo>
                        <a:lnTo>
                          <a:pt x="353810" y="189152"/>
                        </a:lnTo>
                        <a:lnTo>
                          <a:pt x="380082" y="354958"/>
                        </a:lnTo>
                        <a:cubicBezTo>
                          <a:pt x="382330" y="369151"/>
                          <a:pt x="372648" y="382480"/>
                          <a:pt x="358455" y="384728"/>
                        </a:cubicBezTo>
                        <a:lnTo>
                          <a:pt x="358456" y="384727"/>
                        </a:lnTo>
                        <a:cubicBezTo>
                          <a:pt x="344263" y="386976"/>
                          <a:pt x="330935" y="377294"/>
                          <a:pt x="328686" y="363101"/>
                        </a:cubicBezTo>
                        <a:lnTo>
                          <a:pt x="312456" y="260674"/>
                        </a:lnTo>
                        <a:lnTo>
                          <a:pt x="300831" y="259042"/>
                        </a:lnTo>
                        <a:lnTo>
                          <a:pt x="300831" y="382463"/>
                        </a:lnTo>
                        <a:cubicBezTo>
                          <a:pt x="300831" y="399514"/>
                          <a:pt x="287009" y="413336"/>
                          <a:pt x="269958" y="413336"/>
                        </a:cubicBezTo>
                        <a:lnTo>
                          <a:pt x="269959" y="413335"/>
                        </a:lnTo>
                        <a:cubicBezTo>
                          <a:pt x="252908" y="413335"/>
                          <a:pt x="239086" y="399513"/>
                          <a:pt x="239086" y="382462"/>
                        </a:cubicBezTo>
                        <a:lnTo>
                          <a:pt x="239086" y="250371"/>
                        </a:lnTo>
                        <a:lnTo>
                          <a:pt x="227198" y="248702"/>
                        </a:lnTo>
                        <a:lnTo>
                          <a:pt x="206496" y="396126"/>
                        </a:lnTo>
                        <a:cubicBezTo>
                          <a:pt x="204124" y="413012"/>
                          <a:pt x="188515" y="424777"/>
                          <a:pt x="171629" y="422406"/>
                        </a:cubicBezTo>
                        <a:lnTo>
                          <a:pt x="171630" y="422405"/>
                        </a:lnTo>
                        <a:cubicBezTo>
                          <a:pt x="154745" y="420034"/>
                          <a:pt x="142979" y="404424"/>
                          <a:pt x="145351" y="387539"/>
                        </a:cubicBezTo>
                        <a:lnTo>
                          <a:pt x="166053" y="240115"/>
                        </a:lnTo>
                        <a:lnTo>
                          <a:pt x="160135" y="239284"/>
                        </a:lnTo>
                        <a:lnTo>
                          <a:pt x="124040" y="354110"/>
                        </a:lnTo>
                        <a:cubicBezTo>
                          <a:pt x="118927" y="370376"/>
                          <a:pt x="101596" y="379417"/>
                          <a:pt x="85330" y="374304"/>
                        </a:cubicBezTo>
                        <a:lnTo>
                          <a:pt x="85332" y="374304"/>
                        </a:lnTo>
                        <a:cubicBezTo>
                          <a:pt x="69065" y="369190"/>
                          <a:pt x="60024" y="351860"/>
                          <a:pt x="65137" y="335593"/>
                        </a:cubicBezTo>
                        <a:lnTo>
                          <a:pt x="108126" y="198834"/>
                        </a:lnTo>
                        <a:lnTo>
                          <a:pt x="112876" y="165013"/>
                        </a:lnTo>
                        <a:lnTo>
                          <a:pt x="67078" y="199531"/>
                        </a:lnTo>
                        <a:cubicBezTo>
                          <a:pt x="48611" y="213451"/>
                          <a:pt x="22356" y="209764"/>
                          <a:pt x="8436" y="191296"/>
                        </a:cubicBezTo>
                        <a:cubicBezTo>
                          <a:pt x="-5483" y="172828"/>
                          <a:pt x="-1796" y="146574"/>
                          <a:pt x="16671" y="132654"/>
                        </a:cubicBezTo>
                        <a:lnTo>
                          <a:pt x="151567" y="30980"/>
                        </a:lnTo>
                        <a:lnTo>
                          <a:pt x="156028" y="29826"/>
                        </a:lnTo>
                        <a:lnTo>
                          <a:pt x="163948" y="21024"/>
                        </a:lnTo>
                        <a:cubicBezTo>
                          <a:pt x="185266" y="4956"/>
                          <a:pt x="212715" y="-2980"/>
                          <a:pt x="241240" y="1026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283" name="グループ化 282">
                <a:extLst>
                  <a:ext uri="{FF2B5EF4-FFF2-40B4-BE49-F238E27FC236}">
                    <a16:creationId xmlns:a16="http://schemas.microsoft.com/office/drawing/2014/main" id="{93D12B42-35DF-B0B9-A7DC-5E76C773121A}"/>
                  </a:ext>
                </a:extLst>
              </p:cNvPr>
              <p:cNvGrpSpPr/>
              <p:nvPr/>
            </p:nvGrpSpPr>
            <p:grpSpPr>
              <a:xfrm>
                <a:off x="5677693" y="4556968"/>
                <a:ext cx="160531" cy="295824"/>
                <a:chOff x="5146675" y="2893474"/>
                <a:chExt cx="276225" cy="577278"/>
              </a:xfrm>
            </p:grpSpPr>
            <p:sp>
              <p:nvSpPr>
                <p:cNvPr id="40" name="台形 39">
                  <a:extLst>
                    <a:ext uri="{FF2B5EF4-FFF2-40B4-BE49-F238E27FC236}">
                      <a16:creationId xmlns:a16="http://schemas.microsoft.com/office/drawing/2014/main" id="{6E74D777-319F-FE77-485C-3782199383AE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" name="台形 40">
                  <a:extLst>
                    <a:ext uri="{FF2B5EF4-FFF2-40B4-BE49-F238E27FC236}">
                      <a16:creationId xmlns:a16="http://schemas.microsoft.com/office/drawing/2014/main" id="{40D4C082-99A4-40F8-58ED-FDA732883272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" name="フリーフォーム: 図形 41">
                  <a:extLst>
                    <a:ext uri="{FF2B5EF4-FFF2-40B4-BE49-F238E27FC236}">
                      <a16:creationId xmlns:a16="http://schemas.microsoft.com/office/drawing/2014/main" id="{816762C3-B3E1-D9B5-C2F9-E13F1DDB8C8C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84" name="グループ化 283">
                <a:extLst>
                  <a:ext uri="{FF2B5EF4-FFF2-40B4-BE49-F238E27FC236}">
                    <a16:creationId xmlns:a16="http://schemas.microsoft.com/office/drawing/2014/main" id="{CE90A4FD-672F-BB06-631B-3CB819AE3C62}"/>
                  </a:ext>
                </a:extLst>
              </p:cNvPr>
              <p:cNvGrpSpPr/>
              <p:nvPr/>
            </p:nvGrpSpPr>
            <p:grpSpPr>
              <a:xfrm>
                <a:off x="5861050" y="4556968"/>
                <a:ext cx="160531" cy="295824"/>
                <a:chOff x="5146675" y="2893474"/>
                <a:chExt cx="276225" cy="577278"/>
              </a:xfrm>
            </p:grpSpPr>
            <p:sp>
              <p:nvSpPr>
                <p:cNvPr id="37" name="台形 36">
                  <a:extLst>
                    <a:ext uri="{FF2B5EF4-FFF2-40B4-BE49-F238E27FC236}">
                      <a16:creationId xmlns:a16="http://schemas.microsoft.com/office/drawing/2014/main" id="{42DA1131-D25F-E77D-7B7D-BCF65593148A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" name="台形 37">
                  <a:extLst>
                    <a:ext uri="{FF2B5EF4-FFF2-40B4-BE49-F238E27FC236}">
                      <a16:creationId xmlns:a16="http://schemas.microsoft.com/office/drawing/2014/main" id="{F7D08546-96FD-4419-16A8-7E363AB74C92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39" name="フリーフォーム: 図形 38">
                  <a:extLst>
                    <a:ext uri="{FF2B5EF4-FFF2-40B4-BE49-F238E27FC236}">
                      <a16:creationId xmlns:a16="http://schemas.microsoft.com/office/drawing/2014/main" id="{CB1504BE-57DE-96BB-F8C5-E6637E688C98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85" name="フリーフォーム: 図形 284">
                <a:extLst>
                  <a:ext uri="{FF2B5EF4-FFF2-40B4-BE49-F238E27FC236}">
                    <a16:creationId xmlns:a16="http://schemas.microsoft.com/office/drawing/2014/main" id="{AEEEE32D-C402-F7B6-A9E6-D1B1E752EC70}"/>
                  </a:ext>
                </a:extLst>
              </p:cNvPr>
              <p:cNvSpPr/>
              <p:nvPr/>
            </p:nvSpPr>
            <p:spPr>
              <a:xfrm rot="10800000">
                <a:off x="5648324" y="4506716"/>
                <a:ext cx="403225" cy="142874"/>
              </a:xfrm>
              <a:custGeom>
                <a:avLst/>
                <a:gdLst>
                  <a:gd name="connsiteX0" fmla="*/ 403225 w 403225"/>
                  <a:gd name="connsiteY0" fmla="*/ 222727 h 222727"/>
                  <a:gd name="connsiteX1" fmla="*/ 225425 w 403225"/>
                  <a:gd name="connsiteY1" fmla="*/ 222727 h 222727"/>
                  <a:gd name="connsiteX2" fmla="*/ 177800 w 403225"/>
                  <a:gd name="connsiteY2" fmla="*/ 222727 h 222727"/>
                  <a:gd name="connsiteX3" fmla="*/ 0 w 403225"/>
                  <a:gd name="connsiteY3" fmla="*/ 222727 h 222727"/>
                  <a:gd name="connsiteX4" fmla="*/ 49332 w 403225"/>
                  <a:gd name="connsiteY4" fmla="*/ 0 h 222727"/>
                  <a:gd name="connsiteX5" fmla="*/ 176093 w 403225"/>
                  <a:gd name="connsiteY5" fmla="*/ 0 h 222727"/>
                  <a:gd name="connsiteX6" fmla="*/ 201613 w 403225"/>
                  <a:gd name="connsiteY6" fmla="*/ 115217 h 222727"/>
                  <a:gd name="connsiteX7" fmla="*/ 227132 w 403225"/>
                  <a:gd name="connsiteY7" fmla="*/ 0 h 222727"/>
                  <a:gd name="connsiteX8" fmla="*/ 353893 w 403225"/>
                  <a:gd name="connsiteY8" fmla="*/ 0 h 222727"/>
                  <a:gd name="connsiteX0" fmla="*/ 403225 w 403225"/>
                  <a:gd name="connsiteY0" fmla="*/ 222727 h 222727"/>
                  <a:gd name="connsiteX1" fmla="*/ 177800 w 403225"/>
                  <a:gd name="connsiteY1" fmla="*/ 222727 h 222727"/>
                  <a:gd name="connsiteX2" fmla="*/ 0 w 403225"/>
                  <a:gd name="connsiteY2" fmla="*/ 222727 h 222727"/>
                  <a:gd name="connsiteX3" fmla="*/ 49332 w 403225"/>
                  <a:gd name="connsiteY3" fmla="*/ 0 h 222727"/>
                  <a:gd name="connsiteX4" fmla="*/ 176093 w 403225"/>
                  <a:gd name="connsiteY4" fmla="*/ 0 h 222727"/>
                  <a:gd name="connsiteX5" fmla="*/ 201613 w 403225"/>
                  <a:gd name="connsiteY5" fmla="*/ 115217 h 222727"/>
                  <a:gd name="connsiteX6" fmla="*/ 227132 w 403225"/>
                  <a:gd name="connsiteY6" fmla="*/ 0 h 222727"/>
                  <a:gd name="connsiteX7" fmla="*/ 353893 w 403225"/>
                  <a:gd name="connsiteY7" fmla="*/ 0 h 222727"/>
                  <a:gd name="connsiteX8" fmla="*/ 403225 w 403225"/>
                  <a:gd name="connsiteY8" fmla="*/ 222727 h 222727"/>
                  <a:gd name="connsiteX0" fmla="*/ 403225 w 403225"/>
                  <a:gd name="connsiteY0" fmla="*/ 222727 h 222727"/>
                  <a:gd name="connsiteX1" fmla="*/ 0 w 403225"/>
                  <a:gd name="connsiteY1" fmla="*/ 222727 h 222727"/>
                  <a:gd name="connsiteX2" fmla="*/ 49332 w 403225"/>
                  <a:gd name="connsiteY2" fmla="*/ 0 h 222727"/>
                  <a:gd name="connsiteX3" fmla="*/ 176093 w 403225"/>
                  <a:gd name="connsiteY3" fmla="*/ 0 h 222727"/>
                  <a:gd name="connsiteX4" fmla="*/ 201613 w 403225"/>
                  <a:gd name="connsiteY4" fmla="*/ 115217 h 222727"/>
                  <a:gd name="connsiteX5" fmla="*/ 227132 w 403225"/>
                  <a:gd name="connsiteY5" fmla="*/ 0 h 222727"/>
                  <a:gd name="connsiteX6" fmla="*/ 353893 w 403225"/>
                  <a:gd name="connsiteY6" fmla="*/ 0 h 222727"/>
                  <a:gd name="connsiteX7" fmla="*/ 403225 w 403225"/>
                  <a:gd name="connsiteY7" fmla="*/ 222727 h 222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03225" h="222727">
                    <a:moveTo>
                      <a:pt x="403225" y="222727"/>
                    </a:moveTo>
                    <a:lnTo>
                      <a:pt x="0" y="222727"/>
                    </a:lnTo>
                    <a:lnTo>
                      <a:pt x="49332" y="0"/>
                    </a:lnTo>
                    <a:lnTo>
                      <a:pt x="176093" y="0"/>
                    </a:lnTo>
                    <a:lnTo>
                      <a:pt x="201613" y="115217"/>
                    </a:lnTo>
                    <a:lnTo>
                      <a:pt x="227132" y="0"/>
                    </a:lnTo>
                    <a:lnTo>
                      <a:pt x="353893" y="0"/>
                    </a:lnTo>
                    <a:lnTo>
                      <a:pt x="403225" y="222727"/>
                    </a:lnTo>
                    <a:close/>
                  </a:path>
                </a:pathLst>
              </a:custGeom>
              <a:solidFill>
                <a:srgbClr val="00206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6" name="台形 285">
                <a:extLst>
                  <a:ext uri="{FF2B5EF4-FFF2-40B4-BE49-F238E27FC236}">
                    <a16:creationId xmlns:a16="http://schemas.microsoft.com/office/drawing/2014/main" id="{55A467DC-A321-B814-EC26-D4E89C6B8B49}"/>
                  </a:ext>
                </a:extLst>
              </p:cNvPr>
              <p:cNvSpPr/>
              <p:nvPr/>
            </p:nvSpPr>
            <p:spPr>
              <a:xfrm rot="13500000">
                <a:off x="5526877" y="4314194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7" name="フリーフォーム: 図形 286">
                <a:extLst>
                  <a:ext uri="{FF2B5EF4-FFF2-40B4-BE49-F238E27FC236}">
                    <a16:creationId xmlns:a16="http://schemas.microsoft.com/office/drawing/2014/main" id="{4095DF18-47FD-828D-F7CC-D91F6D490C5A}"/>
                  </a:ext>
                </a:extLst>
              </p:cNvPr>
              <p:cNvSpPr/>
              <p:nvPr/>
            </p:nvSpPr>
            <p:spPr>
              <a:xfrm>
                <a:off x="5529727" y="4203669"/>
                <a:ext cx="640370" cy="321469"/>
              </a:xfrm>
              <a:custGeom>
                <a:avLst/>
                <a:gdLst>
                  <a:gd name="connsiteX0" fmla="*/ 197632 w 640370"/>
                  <a:gd name="connsiteY0" fmla="*/ 0 h 321469"/>
                  <a:gd name="connsiteX1" fmla="*/ 442790 w 640370"/>
                  <a:gd name="connsiteY1" fmla="*/ 0 h 321469"/>
                  <a:gd name="connsiteX2" fmla="*/ 498113 w 640370"/>
                  <a:gd name="connsiteY2" fmla="*/ 22916 h 321469"/>
                  <a:gd name="connsiteX3" fmla="*/ 498262 w 640370"/>
                  <a:gd name="connsiteY3" fmla="*/ 23136 h 321469"/>
                  <a:gd name="connsiteX4" fmla="*/ 499130 w 640370"/>
                  <a:gd name="connsiteY4" fmla="*/ 23496 h 321469"/>
                  <a:gd name="connsiteX5" fmla="*/ 640370 w 640370"/>
                  <a:gd name="connsiteY5" fmla="*/ 164736 h 321469"/>
                  <a:gd name="connsiteX6" fmla="*/ 567967 w 640370"/>
                  <a:gd name="connsiteY6" fmla="*/ 237138 h 321469"/>
                  <a:gd name="connsiteX7" fmla="*/ 521029 w 640370"/>
                  <a:gd name="connsiteY7" fmla="*/ 190201 h 321469"/>
                  <a:gd name="connsiteX8" fmla="*/ 521029 w 640370"/>
                  <a:gd name="connsiteY8" fmla="*/ 321469 h 321469"/>
                  <a:gd name="connsiteX9" fmla="*/ 119393 w 640370"/>
                  <a:gd name="connsiteY9" fmla="*/ 321469 h 321469"/>
                  <a:gd name="connsiteX10" fmla="*/ 119393 w 640370"/>
                  <a:gd name="connsiteY10" fmla="*/ 190149 h 321469"/>
                  <a:gd name="connsiteX11" fmla="*/ 72403 w 640370"/>
                  <a:gd name="connsiteY11" fmla="*/ 237138 h 321469"/>
                  <a:gd name="connsiteX12" fmla="*/ 0 w 640370"/>
                  <a:gd name="connsiteY12" fmla="*/ 164736 h 321469"/>
                  <a:gd name="connsiteX13" fmla="*/ 141240 w 640370"/>
                  <a:gd name="connsiteY13" fmla="*/ 23496 h 321469"/>
                  <a:gd name="connsiteX14" fmla="*/ 142181 w 640370"/>
                  <a:gd name="connsiteY14" fmla="*/ 23106 h 321469"/>
                  <a:gd name="connsiteX15" fmla="*/ 142309 w 640370"/>
                  <a:gd name="connsiteY15" fmla="*/ 22916 h 321469"/>
                  <a:gd name="connsiteX16" fmla="*/ 197632 w 640370"/>
                  <a:gd name="connsiteY16" fmla="*/ 0 h 3214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40370" h="321469">
                    <a:moveTo>
                      <a:pt x="197632" y="0"/>
                    </a:moveTo>
                    <a:lnTo>
                      <a:pt x="442790" y="0"/>
                    </a:lnTo>
                    <a:cubicBezTo>
                      <a:pt x="464395" y="0"/>
                      <a:pt x="483955" y="8757"/>
                      <a:pt x="498113" y="22916"/>
                    </a:cubicBezTo>
                    <a:lnTo>
                      <a:pt x="498262" y="23136"/>
                    </a:lnTo>
                    <a:lnTo>
                      <a:pt x="499130" y="23496"/>
                    </a:lnTo>
                    <a:lnTo>
                      <a:pt x="640370" y="164736"/>
                    </a:lnTo>
                    <a:lnTo>
                      <a:pt x="567967" y="237138"/>
                    </a:lnTo>
                    <a:lnTo>
                      <a:pt x="521029" y="190201"/>
                    </a:lnTo>
                    <a:lnTo>
                      <a:pt x="521029" y="321469"/>
                    </a:lnTo>
                    <a:lnTo>
                      <a:pt x="119393" y="321469"/>
                    </a:lnTo>
                    <a:lnTo>
                      <a:pt x="119393" y="190149"/>
                    </a:lnTo>
                    <a:lnTo>
                      <a:pt x="72403" y="237138"/>
                    </a:lnTo>
                    <a:lnTo>
                      <a:pt x="0" y="164736"/>
                    </a:lnTo>
                    <a:lnTo>
                      <a:pt x="141240" y="23496"/>
                    </a:lnTo>
                    <a:lnTo>
                      <a:pt x="142181" y="23106"/>
                    </a:lnTo>
                    <a:lnTo>
                      <a:pt x="142309" y="22916"/>
                    </a:lnTo>
                    <a:cubicBezTo>
                      <a:pt x="156468" y="8757"/>
                      <a:pt x="176027" y="0"/>
                      <a:pt x="19763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2" name="グループ化 31">
                <a:extLst>
                  <a:ext uri="{FF2B5EF4-FFF2-40B4-BE49-F238E27FC236}">
                    <a16:creationId xmlns:a16="http://schemas.microsoft.com/office/drawing/2014/main" id="{CA91349E-EBD7-8E02-C3C3-DEC315F216C5}"/>
                  </a:ext>
                </a:extLst>
              </p:cNvPr>
              <p:cNvGrpSpPr/>
              <p:nvPr/>
            </p:nvGrpSpPr>
            <p:grpSpPr>
              <a:xfrm rot="2700000" flipH="1">
                <a:off x="5376747" y="4421850"/>
                <a:ext cx="176500" cy="213726"/>
                <a:chOff x="6929762" y="3183548"/>
                <a:chExt cx="380406" cy="460638"/>
              </a:xfrm>
              <a:solidFill>
                <a:schemeClr val="bg1"/>
              </a:solidFill>
            </p:grpSpPr>
            <p:sp>
              <p:nvSpPr>
                <p:cNvPr id="35" name="四角形: 上の 2 つの角を丸める 34">
                  <a:extLst>
                    <a:ext uri="{FF2B5EF4-FFF2-40B4-BE49-F238E27FC236}">
                      <a16:creationId xmlns:a16="http://schemas.microsoft.com/office/drawing/2014/main" id="{9D12BD43-D849-F78E-BAEE-121649FABC35}"/>
                    </a:ext>
                  </a:extLst>
                </p:cNvPr>
                <p:cNvSpPr/>
                <p:nvPr/>
              </p:nvSpPr>
              <p:spPr>
                <a:xfrm>
                  <a:off x="7094706" y="3183548"/>
                  <a:ext cx="126327" cy="46772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" name="フリーフォーム: 図形 35">
                  <a:extLst>
                    <a:ext uri="{FF2B5EF4-FFF2-40B4-BE49-F238E27FC236}">
                      <a16:creationId xmlns:a16="http://schemas.microsoft.com/office/drawing/2014/main" id="{2682999B-6EF6-3CAA-E778-BE440011FEAB}"/>
                    </a:ext>
                  </a:extLst>
                </p:cNvPr>
                <p:cNvSpPr/>
                <p:nvPr/>
              </p:nvSpPr>
              <p:spPr>
                <a:xfrm rot="21120376">
                  <a:off x="6929762" y="3221477"/>
                  <a:ext cx="380406" cy="422709"/>
                </a:xfrm>
                <a:custGeom>
                  <a:avLst/>
                  <a:gdLst>
                    <a:gd name="connsiteX0" fmla="*/ 241240 w 380406"/>
                    <a:gd name="connsiteY0" fmla="*/ 1026 h 422709"/>
                    <a:gd name="connsiteX1" fmla="*/ 274242 w 380406"/>
                    <a:gd name="connsiteY1" fmla="*/ 5660 h 422709"/>
                    <a:gd name="connsiteX2" fmla="*/ 363034 w 380406"/>
                    <a:gd name="connsiteY2" fmla="*/ 123465 h 422709"/>
                    <a:gd name="connsiteX3" fmla="*/ 353810 w 380406"/>
                    <a:gd name="connsiteY3" fmla="*/ 189152 h 422709"/>
                    <a:gd name="connsiteX4" fmla="*/ 380082 w 380406"/>
                    <a:gd name="connsiteY4" fmla="*/ 354958 h 422709"/>
                    <a:gd name="connsiteX5" fmla="*/ 358455 w 380406"/>
                    <a:gd name="connsiteY5" fmla="*/ 384728 h 422709"/>
                    <a:gd name="connsiteX6" fmla="*/ 358456 w 380406"/>
                    <a:gd name="connsiteY6" fmla="*/ 384727 h 422709"/>
                    <a:gd name="connsiteX7" fmla="*/ 328686 w 380406"/>
                    <a:gd name="connsiteY7" fmla="*/ 363101 h 422709"/>
                    <a:gd name="connsiteX8" fmla="*/ 312456 w 380406"/>
                    <a:gd name="connsiteY8" fmla="*/ 260674 h 422709"/>
                    <a:gd name="connsiteX9" fmla="*/ 300831 w 380406"/>
                    <a:gd name="connsiteY9" fmla="*/ 259042 h 422709"/>
                    <a:gd name="connsiteX10" fmla="*/ 300831 w 380406"/>
                    <a:gd name="connsiteY10" fmla="*/ 382463 h 422709"/>
                    <a:gd name="connsiteX11" fmla="*/ 269958 w 380406"/>
                    <a:gd name="connsiteY11" fmla="*/ 413336 h 422709"/>
                    <a:gd name="connsiteX12" fmla="*/ 269959 w 380406"/>
                    <a:gd name="connsiteY12" fmla="*/ 413335 h 422709"/>
                    <a:gd name="connsiteX13" fmla="*/ 239086 w 380406"/>
                    <a:gd name="connsiteY13" fmla="*/ 382462 h 422709"/>
                    <a:gd name="connsiteX14" fmla="*/ 239086 w 380406"/>
                    <a:gd name="connsiteY14" fmla="*/ 250371 h 422709"/>
                    <a:gd name="connsiteX15" fmla="*/ 227198 w 380406"/>
                    <a:gd name="connsiteY15" fmla="*/ 248702 h 422709"/>
                    <a:gd name="connsiteX16" fmla="*/ 206496 w 380406"/>
                    <a:gd name="connsiteY16" fmla="*/ 396126 h 422709"/>
                    <a:gd name="connsiteX17" fmla="*/ 171629 w 380406"/>
                    <a:gd name="connsiteY17" fmla="*/ 422406 h 422709"/>
                    <a:gd name="connsiteX18" fmla="*/ 171630 w 380406"/>
                    <a:gd name="connsiteY18" fmla="*/ 422405 h 422709"/>
                    <a:gd name="connsiteX19" fmla="*/ 145351 w 380406"/>
                    <a:gd name="connsiteY19" fmla="*/ 387539 h 422709"/>
                    <a:gd name="connsiteX20" fmla="*/ 166053 w 380406"/>
                    <a:gd name="connsiteY20" fmla="*/ 240115 h 422709"/>
                    <a:gd name="connsiteX21" fmla="*/ 160135 w 380406"/>
                    <a:gd name="connsiteY21" fmla="*/ 239284 h 422709"/>
                    <a:gd name="connsiteX22" fmla="*/ 124040 w 380406"/>
                    <a:gd name="connsiteY22" fmla="*/ 354110 h 422709"/>
                    <a:gd name="connsiteX23" fmla="*/ 85330 w 380406"/>
                    <a:gd name="connsiteY23" fmla="*/ 374304 h 422709"/>
                    <a:gd name="connsiteX24" fmla="*/ 85332 w 380406"/>
                    <a:gd name="connsiteY24" fmla="*/ 374304 h 422709"/>
                    <a:gd name="connsiteX25" fmla="*/ 65137 w 380406"/>
                    <a:gd name="connsiteY25" fmla="*/ 335593 h 422709"/>
                    <a:gd name="connsiteX26" fmla="*/ 108126 w 380406"/>
                    <a:gd name="connsiteY26" fmla="*/ 198834 h 422709"/>
                    <a:gd name="connsiteX27" fmla="*/ 112876 w 380406"/>
                    <a:gd name="connsiteY27" fmla="*/ 165013 h 422709"/>
                    <a:gd name="connsiteX28" fmla="*/ 67078 w 380406"/>
                    <a:gd name="connsiteY28" fmla="*/ 199531 h 422709"/>
                    <a:gd name="connsiteX29" fmla="*/ 8436 w 380406"/>
                    <a:gd name="connsiteY29" fmla="*/ 191296 h 422709"/>
                    <a:gd name="connsiteX30" fmla="*/ 16671 w 380406"/>
                    <a:gd name="connsiteY30" fmla="*/ 132654 h 422709"/>
                    <a:gd name="connsiteX31" fmla="*/ 151567 w 380406"/>
                    <a:gd name="connsiteY31" fmla="*/ 30980 h 422709"/>
                    <a:gd name="connsiteX32" fmla="*/ 156028 w 380406"/>
                    <a:gd name="connsiteY32" fmla="*/ 29826 h 422709"/>
                    <a:gd name="connsiteX33" fmla="*/ 163948 w 380406"/>
                    <a:gd name="connsiteY33" fmla="*/ 21024 h 422709"/>
                    <a:gd name="connsiteX34" fmla="*/ 241240 w 380406"/>
                    <a:gd name="connsiteY34" fmla="*/ 1026 h 4227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380406" h="422709">
                      <a:moveTo>
                        <a:pt x="241240" y="1026"/>
                      </a:moveTo>
                      <a:lnTo>
                        <a:pt x="274242" y="5660"/>
                      </a:lnTo>
                      <a:cubicBezTo>
                        <a:pt x="331292" y="13672"/>
                        <a:pt x="371046" y="66415"/>
                        <a:pt x="363034" y="123465"/>
                      </a:cubicBezTo>
                      <a:lnTo>
                        <a:pt x="353810" y="189152"/>
                      </a:lnTo>
                      <a:lnTo>
                        <a:pt x="380082" y="354958"/>
                      </a:lnTo>
                      <a:cubicBezTo>
                        <a:pt x="382330" y="369151"/>
                        <a:pt x="372648" y="382480"/>
                        <a:pt x="358455" y="384728"/>
                      </a:cubicBezTo>
                      <a:lnTo>
                        <a:pt x="358456" y="384727"/>
                      </a:lnTo>
                      <a:cubicBezTo>
                        <a:pt x="344263" y="386976"/>
                        <a:pt x="330935" y="377294"/>
                        <a:pt x="328686" y="363101"/>
                      </a:cubicBezTo>
                      <a:lnTo>
                        <a:pt x="312456" y="260674"/>
                      </a:lnTo>
                      <a:lnTo>
                        <a:pt x="300831" y="259042"/>
                      </a:lnTo>
                      <a:lnTo>
                        <a:pt x="300831" y="382463"/>
                      </a:lnTo>
                      <a:cubicBezTo>
                        <a:pt x="300831" y="399514"/>
                        <a:pt x="287009" y="413336"/>
                        <a:pt x="269958" y="413336"/>
                      </a:cubicBezTo>
                      <a:lnTo>
                        <a:pt x="269959" y="413335"/>
                      </a:lnTo>
                      <a:cubicBezTo>
                        <a:pt x="252908" y="413335"/>
                        <a:pt x="239086" y="399513"/>
                        <a:pt x="239086" y="382462"/>
                      </a:cubicBezTo>
                      <a:lnTo>
                        <a:pt x="239086" y="250371"/>
                      </a:lnTo>
                      <a:lnTo>
                        <a:pt x="227198" y="248702"/>
                      </a:lnTo>
                      <a:lnTo>
                        <a:pt x="206496" y="396126"/>
                      </a:lnTo>
                      <a:cubicBezTo>
                        <a:pt x="204124" y="413012"/>
                        <a:pt x="188515" y="424777"/>
                        <a:pt x="171629" y="422406"/>
                      </a:cubicBezTo>
                      <a:lnTo>
                        <a:pt x="171630" y="422405"/>
                      </a:lnTo>
                      <a:cubicBezTo>
                        <a:pt x="154745" y="420034"/>
                        <a:pt x="142979" y="404424"/>
                        <a:pt x="145351" y="387539"/>
                      </a:cubicBezTo>
                      <a:lnTo>
                        <a:pt x="166053" y="240115"/>
                      </a:lnTo>
                      <a:lnTo>
                        <a:pt x="160135" y="239284"/>
                      </a:lnTo>
                      <a:lnTo>
                        <a:pt x="124040" y="354110"/>
                      </a:lnTo>
                      <a:cubicBezTo>
                        <a:pt x="118927" y="370376"/>
                        <a:pt x="101596" y="379417"/>
                        <a:pt x="85330" y="374304"/>
                      </a:cubicBezTo>
                      <a:lnTo>
                        <a:pt x="85332" y="374304"/>
                      </a:lnTo>
                      <a:cubicBezTo>
                        <a:pt x="69065" y="369190"/>
                        <a:pt x="60024" y="351860"/>
                        <a:pt x="65137" y="335593"/>
                      </a:cubicBezTo>
                      <a:lnTo>
                        <a:pt x="108126" y="198834"/>
                      </a:lnTo>
                      <a:lnTo>
                        <a:pt x="112876" y="165013"/>
                      </a:lnTo>
                      <a:lnTo>
                        <a:pt x="67078" y="199531"/>
                      </a:lnTo>
                      <a:cubicBezTo>
                        <a:pt x="48611" y="213451"/>
                        <a:pt x="22356" y="209764"/>
                        <a:pt x="8436" y="191296"/>
                      </a:cubicBezTo>
                      <a:cubicBezTo>
                        <a:pt x="-5483" y="172828"/>
                        <a:pt x="-1796" y="146574"/>
                        <a:pt x="16671" y="132654"/>
                      </a:cubicBezTo>
                      <a:lnTo>
                        <a:pt x="151567" y="30980"/>
                      </a:lnTo>
                      <a:lnTo>
                        <a:pt x="156028" y="29826"/>
                      </a:lnTo>
                      <a:lnTo>
                        <a:pt x="163948" y="21024"/>
                      </a:lnTo>
                      <a:cubicBezTo>
                        <a:pt x="185266" y="4956"/>
                        <a:pt x="212715" y="-2980"/>
                        <a:pt x="241240" y="1026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47" name="グループ化 46">
              <a:extLst>
                <a:ext uri="{FF2B5EF4-FFF2-40B4-BE49-F238E27FC236}">
                  <a16:creationId xmlns:a16="http://schemas.microsoft.com/office/drawing/2014/main" id="{7BBEAD7A-F8A5-F3A2-1239-96A0731C5ED2}"/>
                </a:ext>
              </a:extLst>
            </p:cNvPr>
            <p:cNvGrpSpPr/>
            <p:nvPr/>
          </p:nvGrpSpPr>
          <p:grpSpPr>
            <a:xfrm>
              <a:off x="8018548" y="5166473"/>
              <a:ext cx="988833" cy="649123"/>
              <a:chOff x="5358134" y="4203669"/>
              <a:chExt cx="988833" cy="649123"/>
            </a:xfrm>
          </p:grpSpPr>
          <p:grpSp>
            <p:nvGrpSpPr>
              <p:cNvPr id="48" name="グループ化 47">
                <a:extLst>
                  <a:ext uri="{FF2B5EF4-FFF2-40B4-BE49-F238E27FC236}">
                    <a16:creationId xmlns:a16="http://schemas.microsoft.com/office/drawing/2014/main" id="{1CDA4C18-FD35-F67A-7176-176EE7EBA047}"/>
                  </a:ext>
                </a:extLst>
              </p:cNvPr>
              <p:cNvGrpSpPr/>
              <p:nvPr/>
            </p:nvGrpSpPr>
            <p:grpSpPr>
              <a:xfrm flipH="1">
                <a:off x="6046315" y="4395363"/>
                <a:ext cx="300652" cy="221601"/>
                <a:chOff x="5705796" y="4395363"/>
                <a:chExt cx="300652" cy="221601"/>
              </a:xfrm>
            </p:grpSpPr>
            <p:sp>
              <p:nvSpPr>
                <p:cNvPr id="98" name="台形 97">
                  <a:extLst>
                    <a:ext uri="{FF2B5EF4-FFF2-40B4-BE49-F238E27FC236}">
                      <a16:creationId xmlns:a16="http://schemas.microsoft.com/office/drawing/2014/main" id="{70F4F2AA-FF89-5D5F-393E-6E1A829BF25E}"/>
                    </a:ext>
                  </a:extLst>
                </p:cNvPr>
                <p:cNvSpPr/>
                <p:nvPr/>
              </p:nvSpPr>
              <p:spPr>
                <a:xfrm rot="13500000">
                  <a:off x="5874539" y="4314195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99" name="グループ化 98">
                  <a:extLst>
                    <a:ext uri="{FF2B5EF4-FFF2-40B4-BE49-F238E27FC236}">
                      <a16:creationId xmlns:a16="http://schemas.microsoft.com/office/drawing/2014/main" id="{F5BE5FF7-18CF-47E2-C4A4-CEBC89F7E246}"/>
                    </a:ext>
                  </a:extLst>
                </p:cNvPr>
                <p:cNvGrpSpPr/>
                <p:nvPr/>
              </p:nvGrpSpPr>
              <p:grpSpPr>
                <a:xfrm rot="2700000" flipH="1">
                  <a:off x="5724409" y="4421851"/>
                  <a:ext cx="176500" cy="213726"/>
                  <a:chOff x="6929762" y="3183548"/>
                  <a:chExt cx="380406" cy="460638"/>
                </a:xfrm>
                <a:solidFill>
                  <a:schemeClr val="bg1"/>
                </a:solidFill>
              </p:grpSpPr>
              <p:sp>
                <p:nvSpPr>
                  <p:cNvPr id="100" name="四角形: 上の 2 つの角を丸める 99">
                    <a:extLst>
                      <a:ext uri="{FF2B5EF4-FFF2-40B4-BE49-F238E27FC236}">
                        <a16:creationId xmlns:a16="http://schemas.microsoft.com/office/drawing/2014/main" id="{8A98E8E9-F894-531F-041C-82ECFC7EBDB8}"/>
                      </a:ext>
                    </a:extLst>
                  </p:cNvPr>
                  <p:cNvSpPr/>
                  <p:nvPr/>
                </p:nvSpPr>
                <p:spPr>
                  <a:xfrm>
                    <a:off x="7094706" y="3183548"/>
                    <a:ext cx="126327" cy="46772"/>
                  </a:xfrm>
                  <a:prstGeom prst="round2SameRect">
                    <a:avLst>
                      <a:gd name="adj1" fmla="val 50000"/>
                      <a:gd name="adj2" fmla="val 25723"/>
                    </a:avLst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1" name="フリーフォーム: 図形 100">
                    <a:extLst>
                      <a:ext uri="{FF2B5EF4-FFF2-40B4-BE49-F238E27FC236}">
                        <a16:creationId xmlns:a16="http://schemas.microsoft.com/office/drawing/2014/main" id="{BA5A973A-0B4F-05C4-7D01-18BA56427C53}"/>
                      </a:ext>
                    </a:extLst>
                  </p:cNvPr>
                  <p:cNvSpPr/>
                  <p:nvPr/>
                </p:nvSpPr>
                <p:spPr>
                  <a:xfrm rot="21120376">
                    <a:off x="6929762" y="3221477"/>
                    <a:ext cx="380406" cy="422709"/>
                  </a:xfrm>
                  <a:custGeom>
                    <a:avLst/>
                    <a:gdLst>
                      <a:gd name="connsiteX0" fmla="*/ 241240 w 380406"/>
                      <a:gd name="connsiteY0" fmla="*/ 1026 h 422709"/>
                      <a:gd name="connsiteX1" fmla="*/ 274242 w 380406"/>
                      <a:gd name="connsiteY1" fmla="*/ 5660 h 422709"/>
                      <a:gd name="connsiteX2" fmla="*/ 363034 w 380406"/>
                      <a:gd name="connsiteY2" fmla="*/ 123465 h 422709"/>
                      <a:gd name="connsiteX3" fmla="*/ 353810 w 380406"/>
                      <a:gd name="connsiteY3" fmla="*/ 189152 h 422709"/>
                      <a:gd name="connsiteX4" fmla="*/ 380082 w 380406"/>
                      <a:gd name="connsiteY4" fmla="*/ 354958 h 422709"/>
                      <a:gd name="connsiteX5" fmla="*/ 358455 w 380406"/>
                      <a:gd name="connsiteY5" fmla="*/ 384728 h 422709"/>
                      <a:gd name="connsiteX6" fmla="*/ 358456 w 380406"/>
                      <a:gd name="connsiteY6" fmla="*/ 384727 h 422709"/>
                      <a:gd name="connsiteX7" fmla="*/ 328686 w 380406"/>
                      <a:gd name="connsiteY7" fmla="*/ 363101 h 422709"/>
                      <a:gd name="connsiteX8" fmla="*/ 312456 w 380406"/>
                      <a:gd name="connsiteY8" fmla="*/ 260674 h 422709"/>
                      <a:gd name="connsiteX9" fmla="*/ 300831 w 380406"/>
                      <a:gd name="connsiteY9" fmla="*/ 259042 h 422709"/>
                      <a:gd name="connsiteX10" fmla="*/ 300831 w 380406"/>
                      <a:gd name="connsiteY10" fmla="*/ 382463 h 422709"/>
                      <a:gd name="connsiteX11" fmla="*/ 269958 w 380406"/>
                      <a:gd name="connsiteY11" fmla="*/ 413336 h 422709"/>
                      <a:gd name="connsiteX12" fmla="*/ 269959 w 380406"/>
                      <a:gd name="connsiteY12" fmla="*/ 413335 h 422709"/>
                      <a:gd name="connsiteX13" fmla="*/ 239086 w 380406"/>
                      <a:gd name="connsiteY13" fmla="*/ 382462 h 422709"/>
                      <a:gd name="connsiteX14" fmla="*/ 239086 w 380406"/>
                      <a:gd name="connsiteY14" fmla="*/ 250371 h 422709"/>
                      <a:gd name="connsiteX15" fmla="*/ 227198 w 380406"/>
                      <a:gd name="connsiteY15" fmla="*/ 248702 h 422709"/>
                      <a:gd name="connsiteX16" fmla="*/ 206496 w 380406"/>
                      <a:gd name="connsiteY16" fmla="*/ 396126 h 422709"/>
                      <a:gd name="connsiteX17" fmla="*/ 171629 w 380406"/>
                      <a:gd name="connsiteY17" fmla="*/ 422406 h 422709"/>
                      <a:gd name="connsiteX18" fmla="*/ 171630 w 380406"/>
                      <a:gd name="connsiteY18" fmla="*/ 422405 h 422709"/>
                      <a:gd name="connsiteX19" fmla="*/ 145351 w 380406"/>
                      <a:gd name="connsiteY19" fmla="*/ 387539 h 422709"/>
                      <a:gd name="connsiteX20" fmla="*/ 166053 w 380406"/>
                      <a:gd name="connsiteY20" fmla="*/ 240115 h 422709"/>
                      <a:gd name="connsiteX21" fmla="*/ 160135 w 380406"/>
                      <a:gd name="connsiteY21" fmla="*/ 239284 h 422709"/>
                      <a:gd name="connsiteX22" fmla="*/ 124040 w 380406"/>
                      <a:gd name="connsiteY22" fmla="*/ 354110 h 422709"/>
                      <a:gd name="connsiteX23" fmla="*/ 85330 w 380406"/>
                      <a:gd name="connsiteY23" fmla="*/ 374304 h 422709"/>
                      <a:gd name="connsiteX24" fmla="*/ 85332 w 380406"/>
                      <a:gd name="connsiteY24" fmla="*/ 374304 h 422709"/>
                      <a:gd name="connsiteX25" fmla="*/ 65137 w 380406"/>
                      <a:gd name="connsiteY25" fmla="*/ 335593 h 422709"/>
                      <a:gd name="connsiteX26" fmla="*/ 108126 w 380406"/>
                      <a:gd name="connsiteY26" fmla="*/ 198834 h 422709"/>
                      <a:gd name="connsiteX27" fmla="*/ 112876 w 380406"/>
                      <a:gd name="connsiteY27" fmla="*/ 165013 h 422709"/>
                      <a:gd name="connsiteX28" fmla="*/ 67078 w 380406"/>
                      <a:gd name="connsiteY28" fmla="*/ 199531 h 422709"/>
                      <a:gd name="connsiteX29" fmla="*/ 8436 w 380406"/>
                      <a:gd name="connsiteY29" fmla="*/ 191296 h 422709"/>
                      <a:gd name="connsiteX30" fmla="*/ 16671 w 380406"/>
                      <a:gd name="connsiteY30" fmla="*/ 132654 h 422709"/>
                      <a:gd name="connsiteX31" fmla="*/ 151567 w 380406"/>
                      <a:gd name="connsiteY31" fmla="*/ 30980 h 422709"/>
                      <a:gd name="connsiteX32" fmla="*/ 156028 w 380406"/>
                      <a:gd name="connsiteY32" fmla="*/ 29826 h 422709"/>
                      <a:gd name="connsiteX33" fmla="*/ 163948 w 380406"/>
                      <a:gd name="connsiteY33" fmla="*/ 21024 h 422709"/>
                      <a:gd name="connsiteX34" fmla="*/ 241240 w 380406"/>
                      <a:gd name="connsiteY34" fmla="*/ 1026 h 4227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</a:cxnLst>
                    <a:rect l="l" t="t" r="r" b="b"/>
                    <a:pathLst>
                      <a:path w="380406" h="422709">
                        <a:moveTo>
                          <a:pt x="241240" y="1026"/>
                        </a:moveTo>
                        <a:lnTo>
                          <a:pt x="274242" y="5660"/>
                        </a:lnTo>
                        <a:cubicBezTo>
                          <a:pt x="331292" y="13672"/>
                          <a:pt x="371046" y="66415"/>
                          <a:pt x="363034" y="123465"/>
                        </a:cubicBezTo>
                        <a:lnTo>
                          <a:pt x="353810" y="189152"/>
                        </a:lnTo>
                        <a:lnTo>
                          <a:pt x="380082" y="354958"/>
                        </a:lnTo>
                        <a:cubicBezTo>
                          <a:pt x="382330" y="369151"/>
                          <a:pt x="372648" y="382480"/>
                          <a:pt x="358455" y="384728"/>
                        </a:cubicBezTo>
                        <a:lnTo>
                          <a:pt x="358456" y="384727"/>
                        </a:lnTo>
                        <a:cubicBezTo>
                          <a:pt x="344263" y="386976"/>
                          <a:pt x="330935" y="377294"/>
                          <a:pt x="328686" y="363101"/>
                        </a:cubicBezTo>
                        <a:lnTo>
                          <a:pt x="312456" y="260674"/>
                        </a:lnTo>
                        <a:lnTo>
                          <a:pt x="300831" y="259042"/>
                        </a:lnTo>
                        <a:lnTo>
                          <a:pt x="300831" y="382463"/>
                        </a:lnTo>
                        <a:cubicBezTo>
                          <a:pt x="300831" y="399514"/>
                          <a:pt x="287009" y="413336"/>
                          <a:pt x="269958" y="413336"/>
                        </a:cubicBezTo>
                        <a:lnTo>
                          <a:pt x="269959" y="413335"/>
                        </a:lnTo>
                        <a:cubicBezTo>
                          <a:pt x="252908" y="413335"/>
                          <a:pt x="239086" y="399513"/>
                          <a:pt x="239086" y="382462"/>
                        </a:cubicBezTo>
                        <a:lnTo>
                          <a:pt x="239086" y="250371"/>
                        </a:lnTo>
                        <a:lnTo>
                          <a:pt x="227198" y="248702"/>
                        </a:lnTo>
                        <a:lnTo>
                          <a:pt x="206496" y="396126"/>
                        </a:lnTo>
                        <a:cubicBezTo>
                          <a:pt x="204124" y="413012"/>
                          <a:pt x="188515" y="424777"/>
                          <a:pt x="171629" y="422406"/>
                        </a:cubicBezTo>
                        <a:lnTo>
                          <a:pt x="171630" y="422405"/>
                        </a:lnTo>
                        <a:cubicBezTo>
                          <a:pt x="154745" y="420034"/>
                          <a:pt x="142979" y="404424"/>
                          <a:pt x="145351" y="387539"/>
                        </a:cubicBezTo>
                        <a:lnTo>
                          <a:pt x="166053" y="240115"/>
                        </a:lnTo>
                        <a:lnTo>
                          <a:pt x="160135" y="239284"/>
                        </a:lnTo>
                        <a:lnTo>
                          <a:pt x="124040" y="354110"/>
                        </a:lnTo>
                        <a:cubicBezTo>
                          <a:pt x="118927" y="370376"/>
                          <a:pt x="101596" y="379417"/>
                          <a:pt x="85330" y="374304"/>
                        </a:cubicBezTo>
                        <a:lnTo>
                          <a:pt x="85332" y="374304"/>
                        </a:lnTo>
                        <a:cubicBezTo>
                          <a:pt x="69065" y="369190"/>
                          <a:pt x="60024" y="351860"/>
                          <a:pt x="65137" y="335593"/>
                        </a:cubicBezTo>
                        <a:lnTo>
                          <a:pt x="108126" y="198834"/>
                        </a:lnTo>
                        <a:lnTo>
                          <a:pt x="112876" y="165013"/>
                        </a:lnTo>
                        <a:lnTo>
                          <a:pt x="67078" y="199531"/>
                        </a:lnTo>
                        <a:cubicBezTo>
                          <a:pt x="48611" y="213451"/>
                          <a:pt x="22356" y="209764"/>
                          <a:pt x="8436" y="191296"/>
                        </a:cubicBezTo>
                        <a:cubicBezTo>
                          <a:pt x="-5483" y="172828"/>
                          <a:pt x="-1796" y="146574"/>
                          <a:pt x="16671" y="132654"/>
                        </a:cubicBezTo>
                        <a:lnTo>
                          <a:pt x="151567" y="30980"/>
                        </a:lnTo>
                        <a:lnTo>
                          <a:pt x="156028" y="29826"/>
                        </a:lnTo>
                        <a:lnTo>
                          <a:pt x="163948" y="21024"/>
                        </a:lnTo>
                        <a:cubicBezTo>
                          <a:pt x="185266" y="4956"/>
                          <a:pt x="212715" y="-2980"/>
                          <a:pt x="241240" y="1026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49" name="グループ化 48">
                <a:extLst>
                  <a:ext uri="{FF2B5EF4-FFF2-40B4-BE49-F238E27FC236}">
                    <a16:creationId xmlns:a16="http://schemas.microsoft.com/office/drawing/2014/main" id="{0B13CCCF-0DB9-A2C8-6805-1D37B22792B3}"/>
                  </a:ext>
                </a:extLst>
              </p:cNvPr>
              <p:cNvGrpSpPr/>
              <p:nvPr/>
            </p:nvGrpSpPr>
            <p:grpSpPr>
              <a:xfrm>
                <a:off x="5677693" y="4556968"/>
                <a:ext cx="160531" cy="295824"/>
                <a:chOff x="5146675" y="2893474"/>
                <a:chExt cx="276225" cy="577278"/>
              </a:xfrm>
            </p:grpSpPr>
            <p:sp>
              <p:nvSpPr>
                <p:cNvPr id="62" name="台形 61">
                  <a:extLst>
                    <a:ext uri="{FF2B5EF4-FFF2-40B4-BE49-F238E27FC236}">
                      <a16:creationId xmlns:a16="http://schemas.microsoft.com/office/drawing/2014/main" id="{135742D1-F31D-07A7-E7F6-4059ACF6A34B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6" name="台形 95">
                  <a:extLst>
                    <a:ext uri="{FF2B5EF4-FFF2-40B4-BE49-F238E27FC236}">
                      <a16:creationId xmlns:a16="http://schemas.microsoft.com/office/drawing/2014/main" id="{51BE3563-0E81-DB36-BFB5-7861E1D202CC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7" name="フリーフォーム: 図形 96">
                  <a:extLst>
                    <a:ext uri="{FF2B5EF4-FFF2-40B4-BE49-F238E27FC236}">
                      <a16:creationId xmlns:a16="http://schemas.microsoft.com/office/drawing/2014/main" id="{A354D78C-F0D0-8989-2ABD-2F13AE0CF0BC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0" name="グループ化 49">
                <a:extLst>
                  <a:ext uri="{FF2B5EF4-FFF2-40B4-BE49-F238E27FC236}">
                    <a16:creationId xmlns:a16="http://schemas.microsoft.com/office/drawing/2014/main" id="{79447406-E7B0-3917-EE14-5C59F845F23E}"/>
                  </a:ext>
                </a:extLst>
              </p:cNvPr>
              <p:cNvGrpSpPr/>
              <p:nvPr/>
            </p:nvGrpSpPr>
            <p:grpSpPr>
              <a:xfrm>
                <a:off x="5861050" y="4556968"/>
                <a:ext cx="160531" cy="295824"/>
                <a:chOff x="5146675" y="2893474"/>
                <a:chExt cx="276225" cy="577278"/>
              </a:xfrm>
            </p:grpSpPr>
            <p:sp>
              <p:nvSpPr>
                <p:cNvPr id="59" name="台形 58">
                  <a:extLst>
                    <a:ext uri="{FF2B5EF4-FFF2-40B4-BE49-F238E27FC236}">
                      <a16:creationId xmlns:a16="http://schemas.microsoft.com/office/drawing/2014/main" id="{396D1321-554A-B445-6792-B547223000CE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" name="台形 59">
                  <a:extLst>
                    <a:ext uri="{FF2B5EF4-FFF2-40B4-BE49-F238E27FC236}">
                      <a16:creationId xmlns:a16="http://schemas.microsoft.com/office/drawing/2014/main" id="{8241488B-626F-3FC0-6AEA-604D17822A3F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61" name="フリーフォーム: 図形 60">
                  <a:extLst>
                    <a:ext uri="{FF2B5EF4-FFF2-40B4-BE49-F238E27FC236}">
                      <a16:creationId xmlns:a16="http://schemas.microsoft.com/office/drawing/2014/main" id="{A87CF069-49B0-2987-B202-24F043B012DE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1" name="フリーフォーム: 図形 50">
                <a:extLst>
                  <a:ext uri="{FF2B5EF4-FFF2-40B4-BE49-F238E27FC236}">
                    <a16:creationId xmlns:a16="http://schemas.microsoft.com/office/drawing/2014/main" id="{BFFB7C06-CA7F-0B76-1B56-DFCC41677CED}"/>
                  </a:ext>
                </a:extLst>
              </p:cNvPr>
              <p:cNvSpPr/>
              <p:nvPr/>
            </p:nvSpPr>
            <p:spPr>
              <a:xfrm rot="10800000">
                <a:off x="5648324" y="4506716"/>
                <a:ext cx="403225" cy="142874"/>
              </a:xfrm>
              <a:custGeom>
                <a:avLst/>
                <a:gdLst>
                  <a:gd name="connsiteX0" fmla="*/ 403225 w 403225"/>
                  <a:gd name="connsiteY0" fmla="*/ 222727 h 222727"/>
                  <a:gd name="connsiteX1" fmla="*/ 225425 w 403225"/>
                  <a:gd name="connsiteY1" fmla="*/ 222727 h 222727"/>
                  <a:gd name="connsiteX2" fmla="*/ 177800 w 403225"/>
                  <a:gd name="connsiteY2" fmla="*/ 222727 h 222727"/>
                  <a:gd name="connsiteX3" fmla="*/ 0 w 403225"/>
                  <a:gd name="connsiteY3" fmla="*/ 222727 h 222727"/>
                  <a:gd name="connsiteX4" fmla="*/ 49332 w 403225"/>
                  <a:gd name="connsiteY4" fmla="*/ 0 h 222727"/>
                  <a:gd name="connsiteX5" fmla="*/ 176093 w 403225"/>
                  <a:gd name="connsiteY5" fmla="*/ 0 h 222727"/>
                  <a:gd name="connsiteX6" fmla="*/ 201613 w 403225"/>
                  <a:gd name="connsiteY6" fmla="*/ 115217 h 222727"/>
                  <a:gd name="connsiteX7" fmla="*/ 227132 w 403225"/>
                  <a:gd name="connsiteY7" fmla="*/ 0 h 222727"/>
                  <a:gd name="connsiteX8" fmla="*/ 353893 w 403225"/>
                  <a:gd name="connsiteY8" fmla="*/ 0 h 222727"/>
                  <a:gd name="connsiteX0" fmla="*/ 403225 w 403225"/>
                  <a:gd name="connsiteY0" fmla="*/ 222727 h 222727"/>
                  <a:gd name="connsiteX1" fmla="*/ 177800 w 403225"/>
                  <a:gd name="connsiteY1" fmla="*/ 222727 h 222727"/>
                  <a:gd name="connsiteX2" fmla="*/ 0 w 403225"/>
                  <a:gd name="connsiteY2" fmla="*/ 222727 h 222727"/>
                  <a:gd name="connsiteX3" fmla="*/ 49332 w 403225"/>
                  <a:gd name="connsiteY3" fmla="*/ 0 h 222727"/>
                  <a:gd name="connsiteX4" fmla="*/ 176093 w 403225"/>
                  <a:gd name="connsiteY4" fmla="*/ 0 h 222727"/>
                  <a:gd name="connsiteX5" fmla="*/ 201613 w 403225"/>
                  <a:gd name="connsiteY5" fmla="*/ 115217 h 222727"/>
                  <a:gd name="connsiteX6" fmla="*/ 227132 w 403225"/>
                  <a:gd name="connsiteY6" fmla="*/ 0 h 222727"/>
                  <a:gd name="connsiteX7" fmla="*/ 353893 w 403225"/>
                  <a:gd name="connsiteY7" fmla="*/ 0 h 222727"/>
                  <a:gd name="connsiteX8" fmla="*/ 403225 w 403225"/>
                  <a:gd name="connsiteY8" fmla="*/ 222727 h 222727"/>
                  <a:gd name="connsiteX0" fmla="*/ 403225 w 403225"/>
                  <a:gd name="connsiteY0" fmla="*/ 222727 h 222727"/>
                  <a:gd name="connsiteX1" fmla="*/ 0 w 403225"/>
                  <a:gd name="connsiteY1" fmla="*/ 222727 h 222727"/>
                  <a:gd name="connsiteX2" fmla="*/ 49332 w 403225"/>
                  <a:gd name="connsiteY2" fmla="*/ 0 h 222727"/>
                  <a:gd name="connsiteX3" fmla="*/ 176093 w 403225"/>
                  <a:gd name="connsiteY3" fmla="*/ 0 h 222727"/>
                  <a:gd name="connsiteX4" fmla="*/ 201613 w 403225"/>
                  <a:gd name="connsiteY4" fmla="*/ 115217 h 222727"/>
                  <a:gd name="connsiteX5" fmla="*/ 227132 w 403225"/>
                  <a:gd name="connsiteY5" fmla="*/ 0 h 222727"/>
                  <a:gd name="connsiteX6" fmla="*/ 353893 w 403225"/>
                  <a:gd name="connsiteY6" fmla="*/ 0 h 222727"/>
                  <a:gd name="connsiteX7" fmla="*/ 403225 w 403225"/>
                  <a:gd name="connsiteY7" fmla="*/ 222727 h 222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03225" h="222727">
                    <a:moveTo>
                      <a:pt x="403225" y="222727"/>
                    </a:moveTo>
                    <a:lnTo>
                      <a:pt x="0" y="222727"/>
                    </a:lnTo>
                    <a:lnTo>
                      <a:pt x="49332" y="0"/>
                    </a:lnTo>
                    <a:lnTo>
                      <a:pt x="176093" y="0"/>
                    </a:lnTo>
                    <a:lnTo>
                      <a:pt x="201613" y="115217"/>
                    </a:lnTo>
                    <a:lnTo>
                      <a:pt x="227132" y="0"/>
                    </a:lnTo>
                    <a:lnTo>
                      <a:pt x="353893" y="0"/>
                    </a:lnTo>
                    <a:lnTo>
                      <a:pt x="403225" y="222727"/>
                    </a:lnTo>
                    <a:close/>
                  </a:path>
                </a:pathLst>
              </a:custGeom>
              <a:solidFill>
                <a:srgbClr val="00206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" name="台形 51">
                <a:extLst>
                  <a:ext uri="{FF2B5EF4-FFF2-40B4-BE49-F238E27FC236}">
                    <a16:creationId xmlns:a16="http://schemas.microsoft.com/office/drawing/2014/main" id="{4D61D4AE-7FB1-B74D-3737-5196AADD6F6F}"/>
                  </a:ext>
                </a:extLst>
              </p:cNvPr>
              <p:cNvSpPr/>
              <p:nvPr/>
            </p:nvSpPr>
            <p:spPr>
              <a:xfrm rot="13500000">
                <a:off x="5526877" y="4314194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" name="フリーフォーム: 図形 52">
                <a:extLst>
                  <a:ext uri="{FF2B5EF4-FFF2-40B4-BE49-F238E27FC236}">
                    <a16:creationId xmlns:a16="http://schemas.microsoft.com/office/drawing/2014/main" id="{A841FB25-4F95-1186-7CC9-F55D92142BFC}"/>
                  </a:ext>
                </a:extLst>
              </p:cNvPr>
              <p:cNvSpPr/>
              <p:nvPr/>
            </p:nvSpPr>
            <p:spPr>
              <a:xfrm>
                <a:off x="5529727" y="4203669"/>
                <a:ext cx="640370" cy="321469"/>
              </a:xfrm>
              <a:custGeom>
                <a:avLst/>
                <a:gdLst>
                  <a:gd name="connsiteX0" fmla="*/ 197632 w 640370"/>
                  <a:gd name="connsiteY0" fmla="*/ 0 h 321469"/>
                  <a:gd name="connsiteX1" fmla="*/ 442790 w 640370"/>
                  <a:gd name="connsiteY1" fmla="*/ 0 h 321469"/>
                  <a:gd name="connsiteX2" fmla="*/ 498113 w 640370"/>
                  <a:gd name="connsiteY2" fmla="*/ 22916 h 321469"/>
                  <a:gd name="connsiteX3" fmla="*/ 498262 w 640370"/>
                  <a:gd name="connsiteY3" fmla="*/ 23136 h 321469"/>
                  <a:gd name="connsiteX4" fmla="*/ 499130 w 640370"/>
                  <a:gd name="connsiteY4" fmla="*/ 23496 h 321469"/>
                  <a:gd name="connsiteX5" fmla="*/ 640370 w 640370"/>
                  <a:gd name="connsiteY5" fmla="*/ 164736 h 321469"/>
                  <a:gd name="connsiteX6" fmla="*/ 567967 w 640370"/>
                  <a:gd name="connsiteY6" fmla="*/ 237138 h 321469"/>
                  <a:gd name="connsiteX7" fmla="*/ 521029 w 640370"/>
                  <a:gd name="connsiteY7" fmla="*/ 190201 h 321469"/>
                  <a:gd name="connsiteX8" fmla="*/ 521029 w 640370"/>
                  <a:gd name="connsiteY8" fmla="*/ 321469 h 321469"/>
                  <a:gd name="connsiteX9" fmla="*/ 119393 w 640370"/>
                  <a:gd name="connsiteY9" fmla="*/ 321469 h 321469"/>
                  <a:gd name="connsiteX10" fmla="*/ 119393 w 640370"/>
                  <a:gd name="connsiteY10" fmla="*/ 190149 h 321469"/>
                  <a:gd name="connsiteX11" fmla="*/ 72403 w 640370"/>
                  <a:gd name="connsiteY11" fmla="*/ 237138 h 321469"/>
                  <a:gd name="connsiteX12" fmla="*/ 0 w 640370"/>
                  <a:gd name="connsiteY12" fmla="*/ 164736 h 321469"/>
                  <a:gd name="connsiteX13" fmla="*/ 141240 w 640370"/>
                  <a:gd name="connsiteY13" fmla="*/ 23496 h 321469"/>
                  <a:gd name="connsiteX14" fmla="*/ 142181 w 640370"/>
                  <a:gd name="connsiteY14" fmla="*/ 23106 h 321469"/>
                  <a:gd name="connsiteX15" fmla="*/ 142309 w 640370"/>
                  <a:gd name="connsiteY15" fmla="*/ 22916 h 321469"/>
                  <a:gd name="connsiteX16" fmla="*/ 197632 w 640370"/>
                  <a:gd name="connsiteY16" fmla="*/ 0 h 3214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40370" h="321469">
                    <a:moveTo>
                      <a:pt x="197632" y="0"/>
                    </a:moveTo>
                    <a:lnTo>
                      <a:pt x="442790" y="0"/>
                    </a:lnTo>
                    <a:cubicBezTo>
                      <a:pt x="464395" y="0"/>
                      <a:pt x="483955" y="8757"/>
                      <a:pt x="498113" y="22916"/>
                    </a:cubicBezTo>
                    <a:lnTo>
                      <a:pt x="498262" y="23136"/>
                    </a:lnTo>
                    <a:lnTo>
                      <a:pt x="499130" y="23496"/>
                    </a:lnTo>
                    <a:lnTo>
                      <a:pt x="640370" y="164736"/>
                    </a:lnTo>
                    <a:lnTo>
                      <a:pt x="567967" y="237138"/>
                    </a:lnTo>
                    <a:lnTo>
                      <a:pt x="521029" y="190201"/>
                    </a:lnTo>
                    <a:lnTo>
                      <a:pt x="521029" y="321469"/>
                    </a:lnTo>
                    <a:lnTo>
                      <a:pt x="119393" y="321469"/>
                    </a:lnTo>
                    <a:lnTo>
                      <a:pt x="119393" y="190149"/>
                    </a:lnTo>
                    <a:lnTo>
                      <a:pt x="72403" y="237138"/>
                    </a:lnTo>
                    <a:lnTo>
                      <a:pt x="0" y="164736"/>
                    </a:lnTo>
                    <a:lnTo>
                      <a:pt x="141240" y="23496"/>
                    </a:lnTo>
                    <a:lnTo>
                      <a:pt x="142181" y="23106"/>
                    </a:lnTo>
                    <a:lnTo>
                      <a:pt x="142309" y="22916"/>
                    </a:lnTo>
                    <a:cubicBezTo>
                      <a:pt x="156468" y="8757"/>
                      <a:pt x="176027" y="0"/>
                      <a:pt x="19763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4" name="グループ化 53">
                <a:extLst>
                  <a:ext uri="{FF2B5EF4-FFF2-40B4-BE49-F238E27FC236}">
                    <a16:creationId xmlns:a16="http://schemas.microsoft.com/office/drawing/2014/main" id="{E38BBBDF-F2B4-A8B8-5DC5-217A2E17B5AC}"/>
                  </a:ext>
                </a:extLst>
              </p:cNvPr>
              <p:cNvGrpSpPr/>
              <p:nvPr/>
            </p:nvGrpSpPr>
            <p:grpSpPr>
              <a:xfrm rot="2700000" flipH="1">
                <a:off x="5376747" y="4421850"/>
                <a:ext cx="176500" cy="213726"/>
                <a:chOff x="6929762" y="3183548"/>
                <a:chExt cx="380406" cy="460638"/>
              </a:xfrm>
              <a:solidFill>
                <a:schemeClr val="bg1"/>
              </a:solidFill>
            </p:grpSpPr>
            <p:sp>
              <p:nvSpPr>
                <p:cNvPr id="57" name="四角形: 上の 2 つの角を丸める 56">
                  <a:extLst>
                    <a:ext uri="{FF2B5EF4-FFF2-40B4-BE49-F238E27FC236}">
                      <a16:creationId xmlns:a16="http://schemas.microsoft.com/office/drawing/2014/main" id="{F704BB50-E6D6-6AA8-3F5D-66975A605743}"/>
                    </a:ext>
                  </a:extLst>
                </p:cNvPr>
                <p:cNvSpPr/>
                <p:nvPr/>
              </p:nvSpPr>
              <p:spPr>
                <a:xfrm>
                  <a:off x="7094706" y="3183548"/>
                  <a:ext cx="126327" cy="46772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" name="フリーフォーム: 図形 57">
                  <a:extLst>
                    <a:ext uri="{FF2B5EF4-FFF2-40B4-BE49-F238E27FC236}">
                      <a16:creationId xmlns:a16="http://schemas.microsoft.com/office/drawing/2014/main" id="{5F8734BC-9D35-74F6-B36A-4A5368E8D29B}"/>
                    </a:ext>
                  </a:extLst>
                </p:cNvPr>
                <p:cNvSpPr/>
                <p:nvPr/>
              </p:nvSpPr>
              <p:spPr>
                <a:xfrm rot="21120376">
                  <a:off x="6929762" y="3221477"/>
                  <a:ext cx="380406" cy="422709"/>
                </a:xfrm>
                <a:custGeom>
                  <a:avLst/>
                  <a:gdLst>
                    <a:gd name="connsiteX0" fmla="*/ 241240 w 380406"/>
                    <a:gd name="connsiteY0" fmla="*/ 1026 h 422709"/>
                    <a:gd name="connsiteX1" fmla="*/ 274242 w 380406"/>
                    <a:gd name="connsiteY1" fmla="*/ 5660 h 422709"/>
                    <a:gd name="connsiteX2" fmla="*/ 363034 w 380406"/>
                    <a:gd name="connsiteY2" fmla="*/ 123465 h 422709"/>
                    <a:gd name="connsiteX3" fmla="*/ 353810 w 380406"/>
                    <a:gd name="connsiteY3" fmla="*/ 189152 h 422709"/>
                    <a:gd name="connsiteX4" fmla="*/ 380082 w 380406"/>
                    <a:gd name="connsiteY4" fmla="*/ 354958 h 422709"/>
                    <a:gd name="connsiteX5" fmla="*/ 358455 w 380406"/>
                    <a:gd name="connsiteY5" fmla="*/ 384728 h 422709"/>
                    <a:gd name="connsiteX6" fmla="*/ 358456 w 380406"/>
                    <a:gd name="connsiteY6" fmla="*/ 384727 h 422709"/>
                    <a:gd name="connsiteX7" fmla="*/ 328686 w 380406"/>
                    <a:gd name="connsiteY7" fmla="*/ 363101 h 422709"/>
                    <a:gd name="connsiteX8" fmla="*/ 312456 w 380406"/>
                    <a:gd name="connsiteY8" fmla="*/ 260674 h 422709"/>
                    <a:gd name="connsiteX9" fmla="*/ 300831 w 380406"/>
                    <a:gd name="connsiteY9" fmla="*/ 259042 h 422709"/>
                    <a:gd name="connsiteX10" fmla="*/ 300831 w 380406"/>
                    <a:gd name="connsiteY10" fmla="*/ 382463 h 422709"/>
                    <a:gd name="connsiteX11" fmla="*/ 269958 w 380406"/>
                    <a:gd name="connsiteY11" fmla="*/ 413336 h 422709"/>
                    <a:gd name="connsiteX12" fmla="*/ 269959 w 380406"/>
                    <a:gd name="connsiteY12" fmla="*/ 413335 h 422709"/>
                    <a:gd name="connsiteX13" fmla="*/ 239086 w 380406"/>
                    <a:gd name="connsiteY13" fmla="*/ 382462 h 422709"/>
                    <a:gd name="connsiteX14" fmla="*/ 239086 w 380406"/>
                    <a:gd name="connsiteY14" fmla="*/ 250371 h 422709"/>
                    <a:gd name="connsiteX15" fmla="*/ 227198 w 380406"/>
                    <a:gd name="connsiteY15" fmla="*/ 248702 h 422709"/>
                    <a:gd name="connsiteX16" fmla="*/ 206496 w 380406"/>
                    <a:gd name="connsiteY16" fmla="*/ 396126 h 422709"/>
                    <a:gd name="connsiteX17" fmla="*/ 171629 w 380406"/>
                    <a:gd name="connsiteY17" fmla="*/ 422406 h 422709"/>
                    <a:gd name="connsiteX18" fmla="*/ 171630 w 380406"/>
                    <a:gd name="connsiteY18" fmla="*/ 422405 h 422709"/>
                    <a:gd name="connsiteX19" fmla="*/ 145351 w 380406"/>
                    <a:gd name="connsiteY19" fmla="*/ 387539 h 422709"/>
                    <a:gd name="connsiteX20" fmla="*/ 166053 w 380406"/>
                    <a:gd name="connsiteY20" fmla="*/ 240115 h 422709"/>
                    <a:gd name="connsiteX21" fmla="*/ 160135 w 380406"/>
                    <a:gd name="connsiteY21" fmla="*/ 239284 h 422709"/>
                    <a:gd name="connsiteX22" fmla="*/ 124040 w 380406"/>
                    <a:gd name="connsiteY22" fmla="*/ 354110 h 422709"/>
                    <a:gd name="connsiteX23" fmla="*/ 85330 w 380406"/>
                    <a:gd name="connsiteY23" fmla="*/ 374304 h 422709"/>
                    <a:gd name="connsiteX24" fmla="*/ 85332 w 380406"/>
                    <a:gd name="connsiteY24" fmla="*/ 374304 h 422709"/>
                    <a:gd name="connsiteX25" fmla="*/ 65137 w 380406"/>
                    <a:gd name="connsiteY25" fmla="*/ 335593 h 422709"/>
                    <a:gd name="connsiteX26" fmla="*/ 108126 w 380406"/>
                    <a:gd name="connsiteY26" fmla="*/ 198834 h 422709"/>
                    <a:gd name="connsiteX27" fmla="*/ 112876 w 380406"/>
                    <a:gd name="connsiteY27" fmla="*/ 165013 h 422709"/>
                    <a:gd name="connsiteX28" fmla="*/ 67078 w 380406"/>
                    <a:gd name="connsiteY28" fmla="*/ 199531 h 422709"/>
                    <a:gd name="connsiteX29" fmla="*/ 8436 w 380406"/>
                    <a:gd name="connsiteY29" fmla="*/ 191296 h 422709"/>
                    <a:gd name="connsiteX30" fmla="*/ 16671 w 380406"/>
                    <a:gd name="connsiteY30" fmla="*/ 132654 h 422709"/>
                    <a:gd name="connsiteX31" fmla="*/ 151567 w 380406"/>
                    <a:gd name="connsiteY31" fmla="*/ 30980 h 422709"/>
                    <a:gd name="connsiteX32" fmla="*/ 156028 w 380406"/>
                    <a:gd name="connsiteY32" fmla="*/ 29826 h 422709"/>
                    <a:gd name="connsiteX33" fmla="*/ 163948 w 380406"/>
                    <a:gd name="connsiteY33" fmla="*/ 21024 h 422709"/>
                    <a:gd name="connsiteX34" fmla="*/ 241240 w 380406"/>
                    <a:gd name="connsiteY34" fmla="*/ 1026 h 4227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380406" h="422709">
                      <a:moveTo>
                        <a:pt x="241240" y="1026"/>
                      </a:moveTo>
                      <a:lnTo>
                        <a:pt x="274242" y="5660"/>
                      </a:lnTo>
                      <a:cubicBezTo>
                        <a:pt x="331292" y="13672"/>
                        <a:pt x="371046" y="66415"/>
                        <a:pt x="363034" y="123465"/>
                      </a:cubicBezTo>
                      <a:lnTo>
                        <a:pt x="353810" y="189152"/>
                      </a:lnTo>
                      <a:lnTo>
                        <a:pt x="380082" y="354958"/>
                      </a:lnTo>
                      <a:cubicBezTo>
                        <a:pt x="382330" y="369151"/>
                        <a:pt x="372648" y="382480"/>
                        <a:pt x="358455" y="384728"/>
                      </a:cubicBezTo>
                      <a:lnTo>
                        <a:pt x="358456" y="384727"/>
                      </a:lnTo>
                      <a:cubicBezTo>
                        <a:pt x="344263" y="386976"/>
                        <a:pt x="330935" y="377294"/>
                        <a:pt x="328686" y="363101"/>
                      </a:cubicBezTo>
                      <a:lnTo>
                        <a:pt x="312456" y="260674"/>
                      </a:lnTo>
                      <a:lnTo>
                        <a:pt x="300831" y="259042"/>
                      </a:lnTo>
                      <a:lnTo>
                        <a:pt x="300831" y="382463"/>
                      </a:lnTo>
                      <a:cubicBezTo>
                        <a:pt x="300831" y="399514"/>
                        <a:pt x="287009" y="413336"/>
                        <a:pt x="269958" y="413336"/>
                      </a:cubicBezTo>
                      <a:lnTo>
                        <a:pt x="269959" y="413335"/>
                      </a:lnTo>
                      <a:cubicBezTo>
                        <a:pt x="252908" y="413335"/>
                        <a:pt x="239086" y="399513"/>
                        <a:pt x="239086" y="382462"/>
                      </a:cubicBezTo>
                      <a:lnTo>
                        <a:pt x="239086" y="250371"/>
                      </a:lnTo>
                      <a:lnTo>
                        <a:pt x="227198" y="248702"/>
                      </a:lnTo>
                      <a:lnTo>
                        <a:pt x="206496" y="396126"/>
                      </a:lnTo>
                      <a:cubicBezTo>
                        <a:pt x="204124" y="413012"/>
                        <a:pt x="188515" y="424777"/>
                        <a:pt x="171629" y="422406"/>
                      </a:cubicBezTo>
                      <a:lnTo>
                        <a:pt x="171630" y="422405"/>
                      </a:lnTo>
                      <a:cubicBezTo>
                        <a:pt x="154745" y="420034"/>
                        <a:pt x="142979" y="404424"/>
                        <a:pt x="145351" y="387539"/>
                      </a:cubicBezTo>
                      <a:lnTo>
                        <a:pt x="166053" y="240115"/>
                      </a:lnTo>
                      <a:lnTo>
                        <a:pt x="160135" y="239284"/>
                      </a:lnTo>
                      <a:lnTo>
                        <a:pt x="124040" y="354110"/>
                      </a:lnTo>
                      <a:cubicBezTo>
                        <a:pt x="118927" y="370376"/>
                        <a:pt x="101596" y="379417"/>
                        <a:pt x="85330" y="374304"/>
                      </a:cubicBezTo>
                      <a:lnTo>
                        <a:pt x="85332" y="374304"/>
                      </a:lnTo>
                      <a:cubicBezTo>
                        <a:pt x="69065" y="369190"/>
                        <a:pt x="60024" y="351860"/>
                        <a:pt x="65137" y="335593"/>
                      </a:cubicBezTo>
                      <a:lnTo>
                        <a:pt x="108126" y="198834"/>
                      </a:lnTo>
                      <a:lnTo>
                        <a:pt x="112876" y="165013"/>
                      </a:lnTo>
                      <a:lnTo>
                        <a:pt x="67078" y="199531"/>
                      </a:lnTo>
                      <a:cubicBezTo>
                        <a:pt x="48611" y="213451"/>
                        <a:pt x="22356" y="209764"/>
                        <a:pt x="8436" y="191296"/>
                      </a:cubicBezTo>
                      <a:cubicBezTo>
                        <a:pt x="-5483" y="172828"/>
                        <a:pt x="-1796" y="146574"/>
                        <a:pt x="16671" y="132654"/>
                      </a:cubicBezTo>
                      <a:lnTo>
                        <a:pt x="151567" y="30980"/>
                      </a:lnTo>
                      <a:lnTo>
                        <a:pt x="156028" y="29826"/>
                      </a:lnTo>
                      <a:lnTo>
                        <a:pt x="163948" y="21024"/>
                      </a:lnTo>
                      <a:cubicBezTo>
                        <a:pt x="185266" y="4956"/>
                        <a:pt x="212715" y="-2980"/>
                        <a:pt x="241240" y="1026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02" name="グループ化 101">
              <a:extLst>
                <a:ext uri="{FF2B5EF4-FFF2-40B4-BE49-F238E27FC236}">
                  <a16:creationId xmlns:a16="http://schemas.microsoft.com/office/drawing/2014/main" id="{D39D7F2A-093C-D0B8-CE8B-0E59FCBB3F4A}"/>
                </a:ext>
              </a:extLst>
            </p:cNvPr>
            <p:cNvGrpSpPr/>
            <p:nvPr/>
          </p:nvGrpSpPr>
          <p:grpSpPr>
            <a:xfrm>
              <a:off x="7170289" y="4700944"/>
              <a:ext cx="527424" cy="527424"/>
              <a:chOff x="5209989" y="3310357"/>
              <a:chExt cx="527424" cy="527424"/>
            </a:xfrm>
          </p:grpSpPr>
          <p:sp>
            <p:nvSpPr>
              <p:cNvPr id="103" name="楕円 102">
                <a:extLst>
                  <a:ext uri="{FF2B5EF4-FFF2-40B4-BE49-F238E27FC236}">
                    <a16:creationId xmlns:a16="http://schemas.microsoft.com/office/drawing/2014/main" id="{101DF0D0-5AE7-5F11-0612-FA6EDC16E23C}"/>
                  </a:ext>
                </a:extLst>
              </p:cNvPr>
              <p:cNvSpPr/>
              <p:nvPr/>
            </p:nvSpPr>
            <p:spPr>
              <a:xfrm>
                <a:off x="5209989" y="3310357"/>
                <a:ext cx="527424" cy="527424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04" name="テキスト ボックス 103">
                <a:extLst>
                  <a:ext uri="{FF2B5EF4-FFF2-40B4-BE49-F238E27FC236}">
                    <a16:creationId xmlns:a16="http://schemas.microsoft.com/office/drawing/2014/main" id="{07386F21-A373-FBB0-91BE-4B1CE5B551A8}"/>
                  </a:ext>
                </a:extLst>
              </p:cNvPr>
              <p:cNvSpPr txBox="1"/>
              <p:nvPr/>
            </p:nvSpPr>
            <p:spPr>
              <a:xfrm>
                <a:off x="5265848" y="3502819"/>
                <a:ext cx="418798" cy="15781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北海道</a:t>
                </a:r>
              </a:p>
            </p:txBody>
          </p:sp>
        </p:grpSp>
        <p:grpSp>
          <p:nvGrpSpPr>
            <p:cNvPr id="109" name="グループ化 108">
              <a:extLst>
                <a:ext uri="{FF2B5EF4-FFF2-40B4-BE49-F238E27FC236}">
                  <a16:creationId xmlns:a16="http://schemas.microsoft.com/office/drawing/2014/main" id="{8DD88524-8389-97B6-E184-3C26416DB49A}"/>
                </a:ext>
              </a:extLst>
            </p:cNvPr>
            <p:cNvGrpSpPr/>
            <p:nvPr/>
          </p:nvGrpSpPr>
          <p:grpSpPr>
            <a:xfrm>
              <a:off x="8246614" y="4700944"/>
              <a:ext cx="527424" cy="527424"/>
              <a:chOff x="5209989" y="3310357"/>
              <a:chExt cx="527424" cy="527424"/>
            </a:xfrm>
          </p:grpSpPr>
          <p:sp>
            <p:nvSpPr>
              <p:cNvPr id="110" name="楕円 109">
                <a:extLst>
                  <a:ext uri="{FF2B5EF4-FFF2-40B4-BE49-F238E27FC236}">
                    <a16:creationId xmlns:a16="http://schemas.microsoft.com/office/drawing/2014/main" id="{518C6519-59CC-F380-C50E-48FFF383CA20}"/>
                  </a:ext>
                </a:extLst>
              </p:cNvPr>
              <p:cNvSpPr/>
              <p:nvPr/>
            </p:nvSpPr>
            <p:spPr>
              <a:xfrm>
                <a:off x="5209989" y="3310357"/>
                <a:ext cx="527424" cy="527424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11" name="テキスト ボックス 110">
                <a:extLst>
                  <a:ext uri="{FF2B5EF4-FFF2-40B4-BE49-F238E27FC236}">
                    <a16:creationId xmlns:a16="http://schemas.microsoft.com/office/drawing/2014/main" id="{4340D62A-2CA6-424C-BB23-98CD9258CBE2}"/>
                  </a:ext>
                </a:extLst>
              </p:cNvPr>
              <p:cNvSpPr txBox="1"/>
              <p:nvPr/>
            </p:nvSpPr>
            <p:spPr>
              <a:xfrm>
                <a:off x="5265848" y="3502819"/>
                <a:ext cx="418798" cy="15781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青　森</a:t>
                </a:r>
              </a:p>
            </p:txBody>
          </p:sp>
        </p:grpSp>
      </p:grpSp>
      <p:grpSp>
        <p:nvGrpSpPr>
          <p:cNvPr id="242" name="グループ化 241">
            <a:extLst>
              <a:ext uri="{FF2B5EF4-FFF2-40B4-BE49-F238E27FC236}">
                <a16:creationId xmlns:a16="http://schemas.microsoft.com/office/drawing/2014/main" id="{F75B1F40-E533-C85C-C4FE-62ADF45BC7EB}"/>
              </a:ext>
            </a:extLst>
          </p:cNvPr>
          <p:cNvGrpSpPr/>
          <p:nvPr/>
        </p:nvGrpSpPr>
        <p:grpSpPr>
          <a:xfrm>
            <a:off x="6621808" y="925245"/>
            <a:ext cx="2595004" cy="2474098"/>
            <a:chOff x="6621808" y="925245"/>
            <a:chExt cx="2595004" cy="2474098"/>
          </a:xfrm>
        </p:grpSpPr>
        <p:grpSp>
          <p:nvGrpSpPr>
            <p:cNvPr id="294" name="グループ化 293">
              <a:extLst>
                <a:ext uri="{FF2B5EF4-FFF2-40B4-BE49-F238E27FC236}">
                  <a16:creationId xmlns:a16="http://schemas.microsoft.com/office/drawing/2014/main" id="{CDBD34A6-13BA-0902-3E8E-B4648F788C65}"/>
                </a:ext>
              </a:extLst>
            </p:cNvPr>
            <p:cNvGrpSpPr/>
            <p:nvPr/>
          </p:nvGrpSpPr>
          <p:grpSpPr>
            <a:xfrm>
              <a:off x="6621808" y="925245"/>
              <a:ext cx="2595004" cy="2474098"/>
              <a:chOff x="943855" y="1015511"/>
              <a:chExt cx="2196121" cy="2093800"/>
            </a:xfrm>
          </p:grpSpPr>
          <p:sp>
            <p:nvSpPr>
              <p:cNvPr id="295" name="フリーフォーム: 図形 294">
                <a:extLst>
                  <a:ext uri="{FF2B5EF4-FFF2-40B4-BE49-F238E27FC236}">
                    <a16:creationId xmlns:a16="http://schemas.microsoft.com/office/drawing/2014/main" id="{BBDF69BF-4C40-15BD-96C9-E05CD3B753A8}"/>
                  </a:ext>
                </a:extLst>
              </p:cNvPr>
              <p:cNvSpPr/>
              <p:nvPr/>
            </p:nvSpPr>
            <p:spPr>
              <a:xfrm>
                <a:off x="2163668" y="2167777"/>
                <a:ext cx="976308" cy="941534"/>
              </a:xfrm>
              <a:custGeom>
                <a:avLst/>
                <a:gdLst>
                  <a:gd name="connsiteX0" fmla="*/ 1447800 w 5562600"/>
                  <a:gd name="connsiteY0" fmla="*/ 1165860 h 5364480"/>
                  <a:gd name="connsiteX1" fmla="*/ 1417320 w 5562600"/>
                  <a:gd name="connsiteY1" fmla="*/ 1310640 h 5364480"/>
                  <a:gd name="connsiteX2" fmla="*/ 1463040 w 5562600"/>
                  <a:gd name="connsiteY2" fmla="*/ 1470660 h 5364480"/>
                  <a:gd name="connsiteX3" fmla="*/ 1440180 w 5562600"/>
                  <a:gd name="connsiteY3" fmla="*/ 1623060 h 5364480"/>
                  <a:gd name="connsiteX4" fmla="*/ 1348740 w 5562600"/>
                  <a:gd name="connsiteY4" fmla="*/ 1699260 h 5364480"/>
                  <a:gd name="connsiteX5" fmla="*/ 1196340 w 5562600"/>
                  <a:gd name="connsiteY5" fmla="*/ 1653540 h 5364480"/>
                  <a:gd name="connsiteX6" fmla="*/ 1165860 w 5562600"/>
                  <a:gd name="connsiteY6" fmla="*/ 1722120 h 5364480"/>
                  <a:gd name="connsiteX7" fmla="*/ 1318260 w 5562600"/>
                  <a:gd name="connsiteY7" fmla="*/ 1798320 h 5364480"/>
                  <a:gd name="connsiteX8" fmla="*/ 1402080 w 5562600"/>
                  <a:gd name="connsiteY8" fmla="*/ 1905000 h 5364480"/>
                  <a:gd name="connsiteX9" fmla="*/ 1386840 w 5562600"/>
                  <a:gd name="connsiteY9" fmla="*/ 2423160 h 5364480"/>
                  <a:gd name="connsiteX10" fmla="*/ 1211580 w 5562600"/>
                  <a:gd name="connsiteY10" fmla="*/ 3025140 h 5364480"/>
                  <a:gd name="connsiteX11" fmla="*/ 1158240 w 5562600"/>
                  <a:gd name="connsiteY11" fmla="*/ 3124200 h 5364480"/>
                  <a:gd name="connsiteX12" fmla="*/ 1028700 w 5562600"/>
                  <a:gd name="connsiteY12" fmla="*/ 3101340 h 5364480"/>
                  <a:gd name="connsiteX13" fmla="*/ 883920 w 5562600"/>
                  <a:gd name="connsiteY13" fmla="*/ 3246120 h 5364480"/>
                  <a:gd name="connsiteX14" fmla="*/ 754380 w 5562600"/>
                  <a:gd name="connsiteY14" fmla="*/ 3284220 h 5364480"/>
                  <a:gd name="connsiteX15" fmla="*/ 601980 w 5562600"/>
                  <a:gd name="connsiteY15" fmla="*/ 3162300 h 5364480"/>
                  <a:gd name="connsiteX16" fmla="*/ 426720 w 5562600"/>
                  <a:gd name="connsiteY16" fmla="*/ 3276600 h 5364480"/>
                  <a:gd name="connsiteX17" fmla="*/ 327660 w 5562600"/>
                  <a:gd name="connsiteY17" fmla="*/ 3489960 h 5364480"/>
                  <a:gd name="connsiteX18" fmla="*/ 274320 w 5562600"/>
                  <a:gd name="connsiteY18" fmla="*/ 3558540 h 5364480"/>
                  <a:gd name="connsiteX19" fmla="*/ 243840 w 5562600"/>
                  <a:gd name="connsiteY19" fmla="*/ 3581400 h 5364480"/>
                  <a:gd name="connsiteX20" fmla="*/ 213360 w 5562600"/>
                  <a:gd name="connsiteY20" fmla="*/ 3649980 h 5364480"/>
                  <a:gd name="connsiteX21" fmla="*/ 99060 w 5562600"/>
                  <a:gd name="connsiteY21" fmla="*/ 3695700 h 5364480"/>
                  <a:gd name="connsiteX22" fmla="*/ 0 w 5562600"/>
                  <a:gd name="connsiteY22" fmla="*/ 3802380 h 5364480"/>
                  <a:gd name="connsiteX23" fmla="*/ 30480 w 5562600"/>
                  <a:gd name="connsiteY23" fmla="*/ 3931920 h 5364480"/>
                  <a:gd name="connsiteX24" fmla="*/ 175260 w 5562600"/>
                  <a:gd name="connsiteY24" fmla="*/ 3901440 h 5364480"/>
                  <a:gd name="connsiteX25" fmla="*/ 259080 w 5562600"/>
                  <a:gd name="connsiteY25" fmla="*/ 4046220 h 5364480"/>
                  <a:gd name="connsiteX26" fmla="*/ 259080 w 5562600"/>
                  <a:gd name="connsiteY26" fmla="*/ 4335780 h 5364480"/>
                  <a:gd name="connsiteX27" fmla="*/ 228600 w 5562600"/>
                  <a:gd name="connsiteY27" fmla="*/ 4533900 h 5364480"/>
                  <a:gd name="connsiteX28" fmla="*/ 419100 w 5562600"/>
                  <a:gd name="connsiteY28" fmla="*/ 4495800 h 5364480"/>
                  <a:gd name="connsiteX29" fmla="*/ 495300 w 5562600"/>
                  <a:gd name="connsiteY29" fmla="*/ 4556760 h 5364480"/>
                  <a:gd name="connsiteX30" fmla="*/ 510540 w 5562600"/>
                  <a:gd name="connsiteY30" fmla="*/ 4411980 h 5364480"/>
                  <a:gd name="connsiteX31" fmla="*/ 632460 w 5562600"/>
                  <a:gd name="connsiteY31" fmla="*/ 4396740 h 5364480"/>
                  <a:gd name="connsiteX32" fmla="*/ 731520 w 5562600"/>
                  <a:gd name="connsiteY32" fmla="*/ 4434840 h 5364480"/>
                  <a:gd name="connsiteX33" fmla="*/ 746760 w 5562600"/>
                  <a:gd name="connsiteY33" fmla="*/ 4488180 h 5364480"/>
                  <a:gd name="connsiteX34" fmla="*/ 1051560 w 5562600"/>
                  <a:gd name="connsiteY34" fmla="*/ 4480560 h 5364480"/>
                  <a:gd name="connsiteX35" fmla="*/ 1127760 w 5562600"/>
                  <a:gd name="connsiteY35" fmla="*/ 4511040 h 5364480"/>
                  <a:gd name="connsiteX36" fmla="*/ 1303020 w 5562600"/>
                  <a:gd name="connsiteY36" fmla="*/ 4480560 h 5364480"/>
                  <a:gd name="connsiteX37" fmla="*/ 1455420 w 5562600"/>
                  <a:gd name="connsiteY37" fmla="*/ 4488180 h 5364480"/>
                  <a:gd name="connsiteX38" fmla="*/ 1485900 w 5562600"/>
                  <a:gd name="connsiteY38" fmla="*/ 4389120 h 5364480"/>
                  <a:gd name="connsiteX39" fmla="*/ 1577340 w 5562600"/>
                  <a:gd name="connsiteY39" fmla="*/ 4328160 h 5364480"/>
                  <a:gd name="connsiteX40" fmla="*/ 1737360 w 5562600"/>
                  <a:gd name="connsiteY40" fmla="*/ 4335780 h 5364480"/>
                  <a:gd name="connsiteX41" fmla="*/ 1752600 w 5562600"/>
                  <a:gd name="connsiteY41" fmla="*/ 4411980 h 5364480"/>
                  <a:gd name="connsiteX42" fmla="*/ 1874520 w 5562600"/>
                  <a:gd name="connsiteY42" fmla="*/ 4419600 h 5364480"/>
                  <a:gd name="connsiteX43" fmla="*/ 1905000 w 5562600"/>
                  <a:gd name="connsiteY43" fmla="*/ 4495800 h 5364480"/>
                  <a:gd name="connsiteX44" fmla="*/ 2004060 w 5562600"/>
                  <a:gd name="connsiteY44" fmla="*/ 4526280 h 5364480"/>
                  <a:gd name="connsiteX45" fmla="*/ 2042160 w 5562600"/>
                  <a:gd name="connsiteY45" fmla="*/ 4594860 h 5364480"/>
                  <a:gd name="connsiteX46" fmla="*/ 2141220 w 5562600"/>
                  <a:gd name="connsiteY46" fmla="*/ 4640580 h 5364480"/>
                  <a:gd name="connsiteX47" fmla="*/ 2141220 w 5562600"/>
                  <a:gd name="connsiteY47" fmla="*/ 4549140 h 5364480"/>
                  <a:gd name="connsiteX48" fmla="*/ 2247900 w 5562600"/>
                  <a:gd name="connsiteY48" fmla="*/ 4518660 h 5364480"/>
                  <a:gd name="connsiteX49" fmla="*/ 2339340 w 5562600"/>
                  <a:gd name="connsiteY49" fmla="*/ 4579620 h 5364480"/>
                  <a:gd name="connsiteX50" fmla="*/ 2339340 w 5562600"/>
                  <a:gd name="connsiteY50" fmla="*/ 4617720 h 5364480"/>
                  <a:gd name="connsiteX51" fmla="*/ 2461260 w 5562600"/>
                  <a:gd name="connsiteY51" fmla="*/ 4617720 h 5364480"/>
                  <a:gd name="connsiteX52" fmla="*/ 2537460 w 5562600"/>
                  <a:gd name="connsiteY52" fmla="*/ 4541520 h 5364480"/>
                  <a:gd name="connsiteX53" fmla="*/ 2590800 w 5562600"/>
                  <a:gd name="connsiteY53" fmla="*/ 4541520 h 5364480"/>
                  <a:gd name="connsiteX54" fmla="*/ 2651760 w 5562600"/>
                  <a:gd name="connsiteY54" fmla="*/ 4587240 h 5364480"/>
                  <a:gd name="connsiteX55" fmla="*/ 2682240 w 5562600"/>
                  <a:gd name="connsiteY55" fmla="*/ 4495800 h 5364480"/>
                  <a:gd name="connsiteX56" fmla="*/ 2773680 w 5562600"/>
                  <a:gd name="connsiteY56" fmla="*/ 4434840 h 5364480"/>
                  <a:gd name="connsiteX57" fmla="*/ 2887980 w 5562600"/>
                  <a:gd name="connsiteY57" fmla="*/ 4465320 h 5364480"/>
                  <a:gd name="connsiteX58" fmla="*/ 2895600 w 5562600"/>
                  <a:gd name="connsiteY58" fmla="*/ 4328160 h 5364480"/>
                  <a:gd name="connsiteX59" fmla="*/ 3002280 w 5562600"/>
                  <a:gd name="connsiteY59" fmla="*/ 4244340 h 5364480"/>
                  <a:gd name="connsiteX60" fmla="*/ 3108960 w 5562600"/>
                  <a:gd name="connsiteY60" fmla="*/ 4244340 h 5364480"/>
                  <a:gd name="connsiteX61" fmla="*/ 3055620 w 5562600"/>
                  <a:gd name="connsiteY61" fmla="*/ 4472940 h 5364480"/>
                  <a:gd name="connsiteX62" fmla="*/ 3139440 w 5562600"/>
                  <a:gd name="connsiteY62" fmla="*/ 4556760 h 5364480"/>
                  <a:gd name="connsiteX63" fmla="*/ 3413760 w 5562600"/>
                  <a:gd name="connsiteY63" fmla="*/ 4541520 h 5364480"/>
                  <a:gd name="connsiteX64" fmla="*/ 3406140 w 5562600"/>
                  <a:gd name="connsiteY64" fmla="*/ 4602480 h 5364480"/>
                  <a:gd name="connsiteX65" fmla="*/ 3444240 w 5562600"/>
                  <a:gd name="connsiteY65" fmla="*/ 4663440 h 5364480"/>
                  <a:gd name="connsiteX66" fmla="*/ 3474720 w 5562600"/>
                  <a:gd name="connsiteY66" fmla="*/ 4815840 h 5364480"/>
                  <a:gd name="connsiteX67" fmla="*/ 3444240 w 5562600"/>
                  <a:gd name="connsiteY67" fmla="*/ 4876800 h 5364480"/>
                  <a:gd name="connsiteX68" fmla="*/ 3390900 w 5562600"/>
                  <a:gd name="connsiteY68" fmla="*/ 4861560 h 5364480"/>
                  <a:gd name="connsiteX69" fmla="*/ 3345180 w 5562600"/>
                  <a:gd name="connsiteY69" fmla="*/ 4968240 h 5364480"/>
                  <a:gd name="connsiteX70" fmla="*/ 3345180 w 5562600"/>
                  <a:gd name="connsiteY70" fmla="*/ 5029200 h 5364480"/>
                  <a:gd name="connsiteX71" fmla="*/ 3291840 w 5562600"/>
                  <a:gd name="connsiteY71" fmla="*/ 5074920 h 5364480"/>
                  <a:gd name="connsiteX72" fmla="*/ 3345180 w 5562600"/>
                  <a:gd name="connsiteY72" fmla="*/ 5135880 h 5364480"/>
                  <a:gd name="connsiteX73" fmla="*/ 3314700 w 5562600"/>
                  <a:gd name="connsiteY73" fmla="*/ 5242560 h 5364480"/>
                  <a:gd name="connsiteX74" fmla="*/ 3429000 w 5562600"/>
                  <a:gd name="connsiteY74" fmla="*/ 5364480 h 5364480"/>
                  <a:gd name="connsiteX75" fmla="*/ 3520440 w 5562600"/>
                  <a:gd name="connsiteY75" fmla="*/ 5364480 h 5364480"/>
                  <a:gd name="connsiteX76" fmla="*/ 3703320 w 5562600"/>
                  <a:gd name="connsiteY76" fmla="*/ 5257800 h 5364480"/>
                  <a:gd name="connsiteX77" fmla="*/ 3802380 w 5562600"/>
                  <a:gd name="connsiteY77" fmla="*/ 5257800 h 5364480"/>
                  <a:gd name="connsiteX78" fmla="*/ 3802380 w 5562600"/>
                  <a:gd name="connsiteY78" fmla="*/ 5143500 h 5364480"/>
                  <a:gd name="connsiteX79" fmla="*/ 3962400 w 5562600"/>
                  <a:gd name="connsiteY79" fmla="*/ 5021580 h 5364480"/>
                  <a:gd name="connsiteX80" fmla="*/ 4099560 w 5562600"/>
                  <a:gd name="connsiteY80" fmla="*/ 4998720 h 5364480"/>
                  <a:gd name="connsiteX81" fmla="*/ 4274820 w 5562600"/>
                  <a:gd name="connsiteY81" fmla="*/ 4861560 h 5364480"/>
                  <a:gd name="connsiteX82" fmla="*/ 4358640 w 5562600"/>
                  <a:gd name="connsiteY82" fmla="*/ 4861560 h 5364480"/>
                  <a:gd name="connsiteX83" fmla="*/ 4381500 w 5562600"/>
                  <a:gd name="connsiteY83" fmla="*/ 4808220 h 5364480"/>
                  <a:gd name="connsiteX84" fmla="*/ 4442460 w 5562600"/>
                  <a:gd name="connsiteY84" fmla="*/ 4777740 h 5364480"/>
                  <a:gd name="connsiteX85" fmla="*/ 4503420 w 5562600"/>
                  <a:gd name="connsiteY85" fmla="*/ 4808220 h 5364480"/>
                  <a:gd name="connsiteX86" fmla="*/ 4503420 w 5562600"/>
                  <a:gd name="connsiteY86" fmla="*/ 4853940 h 5364480"/>
                  <a:gd name="connsiteX87" fmla="*/ 4541520 w 5562600"/>
                  <a:gd name="connsiteY87" fmla="*/ 4930140 h 5364480"/>
                  <a:gd name="connsiteX88" fmla="*/ 4640580 w 5562600"/>
                  <a:gd name="connsiteY88" fmla="*/ 4853940 h 5364480"/>
                  <a:gd name="connsiteX89" fmla="*/ 4671060 w 5562600"/>
                  <a:gd name="connsiteY89" fmla="*/ 4808220 h 5364480"/>
                  <a:gd name="connsiteX90" fmla="*/ 4770120 w 5562600"/>
                  <a:gd name="connsiteY90" fmla="*/ 4808220 h 5364480"/>
                  <a:gd name="connsiteX91" fmla="*/ 4800600 w 5562600"/>
                  <a:gd name="connsiteY91" fmla="*/ 4777740 h 5364480"/>
                  <a:gd name="connsiteX92" fmla="*/ 4945380 w 5562600"/>
                  <a:gd name="connsiteY92" fmla="*/ 4770120 h 5364480"/>
                  <a:gd name="connsiteX93" fmla="*/ 5097780 w 5562600"/>
                  <a:gd name="connsiteY93" fmla="*/ 4853940 h 5364480"/>
                  <a:gd name="connsiteX94" fmla="*/ 5257800 w 5562600"/>
                  <a:gd name="connsiteY94" fmla="*/ 4777740 h 5364480"/>
                  <a:gd name="connsiteX95" fmla="*/ 5234940 w 5562600"/>
                  <a:gd name="connsiteY95" fmla="*/ 4671060 h 5364480"/>
                  <a:gd name="connsiteX96" fmla="*/ 5250180 w 5562600"/>
                  <a:gd name="connsiteY96" fmla="*/ 4617720 h 5364480"/>
                  <a:gd name="connsiteX97" fmla="*/ 5433060 w 5562600"/>
                  <a:gd name="connsiteY97" fmla="*/ 4556760 h 5364480"/>
                  <a:gd name="connsiteX98" fmla="*/ 5562600 w 5562600"/>
                  <a:gd name="connsiteY98" fmla="*/ 4465320 h 5364480"/>
                  <a:gd name="connsiteX99" fmla="*/ 5234940 w 5562600"/>
                  <a:gd name="connsiteY99" fmla="*/ 4114800 h 5364480"/>
                  <a:gd name="connsiteX100" fmla="*/ 5097780 w 5562600"/>
                  <a:gd name="connsiteY100" fmla="*/ 4114800 h 5364480"/>
                  <a:gd name="connsiteX101" fmla="*/ 4998720 w 5562600"/>
                  <a:gd name="connsiteY101" fmla="*/ 4038600 h 5364480"/>
                  <a:gd name="connsiteX102" fmla="*/ 4899660 w 5562600"/>
                  <a:gd name="connsiteY102" fmla="*/ 3825240 h 5364480"/>
                  <a:gd name="connsiteX103" fmla="*/ 4739640 w 5562600"/>
                  <a:gd name="connsiteY103" fmla="*/ 3223260 h 5364480"/>
                  <a:gd name="connsiteX104" fmla="*/ 4671060 w 5562600"/>
                  <a:gd name="connsiteY104" fmla="*/ 2529840 h 5364480"/>
                  <a:gd name="connsiteX105" fmla="*/ 4655820 w 5562600"/>
                  <a:gd name="connsiteY105" fmla="*/ 2499360 h 5364480"/>
                  <a:gd name="connsiteX106" fmla="*/ 4655820 w 5562600"/>
                  <a:gd name="connsiteY106" fmla="*/ 2415540 h 5364480"/>
                  <a:gd name="connsiteX107" fmla="*/ 4701540 w 5562600"/>
                  <a:gd name="connsiteY107" fmla="*/ 1684020 h 5364480"/>
                  <a:gd name="connsiteX108" fmla="*/ 4655820 w 5562600"/>
                  <a:gd name="connsiteY108" fmla="*/ 1569720 h 5364480"/>
                  <a:gd name="connsiteX109" fmla="*/ 4800600 w 5562600"/>
                  <a:gd name="connsiteY109" fmla="*/ 830580 h 5364480"/>
                  <a:gd name="connsiteX110" fmla="*/ 4869180 w 5562600"/>
                  <a:gd name="connsiteY110" fmla="*/ 708660 h 5364480"/>
                  <a:gd name="connsiteX111" fmla="*/ 4869180 w 5562600"/>
                  <a:gd name="connsiteY111" fmla="*/ 617220 h 5364480"/>
                  <a:gd name="connsiteX112" fmla="*/ 4907280 w 5562600"/>
                  <a:gd name="connsiteY112" fmla="*/ 472440 h 5364480"/>
                  <a:gd name="connsiteX113" fmla="*/ 4747260 w 5562600"/>
                  <a:gd name="connsiteY113" fmla="*/ 632460 h 5364480"/>
                  <a:gd name="connsiteX114" fmla="*/ 4602480 w 5562600"/>
                  <a:gd name="connsiteY114" fmla="*/ 731520 h 5364480"/>
                  <a:gd name="connsiteX115" fmla="*/ 4411980 w 5562600"/>
                  <a:gd name="connsiteY115" fmla="*/ 800100 h 5364480"/>
                  <a:gd name="connsiteX116" fmla="*/ 4251960 w 5562600"/>
                  <a:gd name="connsiteY116" fmla="*/ 769620 h 5364480"/>
                  <a:gd name="connsiteX117" fmla="*/ 4061460 w 5562600"/>
                  <a:gd name="connsiteY117" fmla="*/ 662940 h 5364480"/>
                  <a:gd name="connsiteX118" fmla="*/ 4030980 w 5562600"/>
                  <a:gd name="connsiteY118" fmla="*/ 556260 h 5364480"/>
                  <a:gd name="connsiteX119" fmla="*/ 3931920 w 5562600"/>
                  <a:gd name="connsiteY119" fmla="*/ 472440 h 5364480"/>
                  <a:gd name="connsiteX120" fmla="*/ 3832860 w 5562600"/>
                  <a:gd name="connsiteY120" fmla="*/ 320040 h 5364480"/>
                  <a:gd name="connsiteX121" fmla="*/ 3718560 w 5562600"/>
                  <a:gd name="connsiteY121" fmla="*/ 266700 h 5364480"/>
                  <a:gd name="connsiteX122" fmla="*/ 3489960 w 5562600"/>
                  <a:gd name="connsiteY122" fmla="*/ 243840 h 5364480"/>
                  <a:gd name="connsiteX123" fmla="*/ 3375660 w 5562600"/>
                  <a:gd name="connsiteY123" fmla="*/ 144780 h 5364480"/>
                  <a:gd name="connsiteX124" fmla="*/ 3223260 w 5562600"/>
                  <a:gd name="connsiteY124" fmla="*/ 0 h 5364480"/>
                  <a:gd name="connsiteX125" fmla="*/ 3162300 w 5562600"/>
                  <a:gd name="connsiteY125" fmla="*/ 68580 h 5364480"/>
                  <a:gd name="connsiteX126" fmla="*/ 3192780 w 5562600"/>
                  <a:gd name="connsiteY126" fmla="*/ 190500 h 5364480"/>
                  <a:gd name="connsiteX127" fmla="*/ 3002280 w 5562600"/>
                  <a:gd name="connsiteY127" fmla="*/ 556260 h 5364480"/>
                  <a:gd name="connsiteX128" fmla="*/ 2918460 w 5562600"/>
                  <a:gd name="connsiteY128" fmla="*/ 838200 h 5364480"/>
                  <a:gd name="connsiteX129" fmla="*/ 2880360 w 5562600"/>
                  <a:gd name="connsiteY129" fmla="*/ 891540 h 5364480"/>
                  <a:gd name="connsiteX130" fmla="*/ 2857500 w 5562600"/>
                  <a:gd name="connsiteY130" fmla="*/ 1036320 h 5364480"/>
                  <a:gd name="connsiteX131" fmla="*/ 2796540 w 5562600"/>
                  <a:gd name="connsiteY131" fmla="*/ 1280160 h 5364480"/>
                  <a:gd name="connsiteX132" fmla="*/ 2804160 w 5562600"/>
                  <a:gd name="connsiteY132" fmla="*/ 1386840 h 5364480"/>
                  <a:gd name="connsiteX133" fmla="*/ 2796540 w 5562600"/>
                  <a:gd name="connsiteY133" fmla="*/ 1432560 h 5364480"/>
                  <a:gd name="connsiteX134" fmla="*/ 2781300 w 5562600"/>
                  <a:gd name="connsiteY134" fmla="*/ 1645920 h 5364480"/>
                  <a:gd name="connsiteX135" fmla="*/ 2910840 w 5562600"/>
                  <a:gd name="connsiteY135" fmla="*/ 1714500 h 5364480"/>
                  <a:gd name="connsiteX136" fmla="*/ 3025140 w 5562600"/>
                  <a:gd name="connsiteY136" fmla="*/ 1554480 h 5364480"/>
                  <a:gd name="connsiteX137" fmla="*/ 3154680 w 5562600"/>
                  <a:gd name="connsiteY137" fmla="*/ 1569720 h 5364480"/>
                  <a:gd name="connsiteX138" fmla="*/ 3276600 w 5562600"/>
                  <a:gd name="connsiteY138" fmla="*/ 1508760 h 5364480"/>
                  <a:gd name="connsiteX139" fmla="*/ 3368040 w 5562600"/>
                  <a:gd name="connsiteY139" fmla="*/ 1432560 h 5364480"/>
                  <a:gd name="connsiteX140" fmla="*/ 3505200 w 5562600"/>
                  <a:gd name="connsiteY140" fmla="*/ 1432560 h 5364480"/>
                  <a:gd name="connsiteX141" fmla="*/ 3596640 w 5562600"/>
                  <a:gd name="connsiteY141" fmla="*/ 1501140 h 5364480"/>
                  <a:gd name="connsiteX142" fmla="*/ 3649980 w 5562600"/>
                  <a:gd name="connsiteY142" fmla="*/ 1493520 h 5364480"/>
                  <a:gd name="connsiteX143" fmla="*/ 3718560 w 5562600"/>
                  <a:gd name="connsiteY143" fmla="*/ 1394460 h 5364480"/>
                  <a:gd name="connsiteX144" fmla="*/ 3848100 w 5562600"/>
                  <a:gd name="connsiteY144" fmla="*/ 1363980 h 5364480"/>
                  <a:gd name="connsiteX145" fmla="*/ 3947160 w 5562600"/>
                  <a:gd name="connsiteY145" fmla="*/ 1280160 h 5364480"/>
                  <a:gd name="connsiteX146" fmla="*/ 3962400 w 5562600"/>
                  <a:gd name="connsiteY146" fmla="*/ 1104900 h 5364480"/>
                  <a:gd name="connsiteX147" fmla="*/ 4046220 w 5562600"/>
                  <a:gd name="connsiteY147" fmla="*/ 1104900 h 5364480"/>
                  <a:gd name="connsiteX148" fmla="*/ 4244340 w 5562600"/>
                  <a:gd name="connsiteY148" fmla="*/ 1333500 h 5364480"/>
                  <a:gd name="connsiteX149" fmla="*/ 4297680 w 5562600"/>
                  <a:gd name="connsiteY149" fmla="*/ 1531620 h 5364480"/>
                  <a:gd name="connsiteX150" fmla="*/ 4305300 w 5562600"/>
                  <a:gd name="connsiteY150" fmla="*/ 1691640 h 5364480"/>
                  <a:gd name="connsiteX151" fmla="*/ 4221480 w 5562600"/>
                  <a:gd name="connsiteY151" fmla="*/ 1828800 h 5364480"/>
                  <a:gd name="connsiteX152" fmla="*/ 4206240 w 5562600"/>
                  <a:gd name="connsiteY152" fmla="*/ 2164080 h 5364480"/>
                  <a:gd name="connsiteX153" fmla="*/ 4130040 w 5562600"/>
                  <a:gd name="connsiteY153" fmla="*/ 2453640 h 5364480"/>
                  <a:gd name="connsiteX154" fmla="*/ 4015740 w 5562600"/>
                  <a:gd name="connsiteY154" fmla="*/ 2697480 h 5364480"/>
                  <a:gd name="connsiteX155" fmla="*/ 3863340 w 5562600"/>
                  <a:gd name="connsiteY155" fmla="*/ 2766060 h 5364480"/>
                  <a:gd name="connsiteX156" fmla="*/ 3733800 w 5562600"/>
                  <a:gd name="connsiteY156" fmla="*/ 2720340 h 5364480"/>
                  <a:gd name="connsiteX157" fmla="*/ 3627120 w 5562600"/>
                  <a:gd name="connsiteY157" fmla="*/ 2583180 h 5364480"/>
                  <a:gd name="connsiteX158" fmla="*/ 3375660 w 5562600"/>
                  <a:gd name="connsiteY158" fmla="*/ 2499360 h 5364480"/>
                  <a:gd name="connsiteX159" fmla="*/ 3406140 w 5562600"/>
                  <a:gd name="connsiteY159" fmla="*/ 2400300 h 5364480"/>
                  <a:gd name="connsiteX160" fmla="*/ 3307080 w 5562600"/>
                  <a:gd name="connsiteY160" fmla="*/ 2263140 h 5364480"/>
                  <a:gd name="connsiteX161" fmla="*/ 3261360 w 5562600"/>
                  <a:gd name="connsiteY161" fmla="*/ 2247900 h 5364480"/>
                  <a:gd name="connsiteX162" fmla="*/ 3147060 w 5562600"/>
                  <a:gd name="connsiteY162" fmla="*/ 2194560 h 5364480"/>
                  <a:gd name="connsiteX163" fmla="*/ 3063240 w 5562600"/>
                  <a:gd name="connsiteY163" fmla="*/ 2301240 h 5364480"/>
                  <a:gd name="connsiteX164" fmla="*/ 3063240 w 5562600"/>
                  <a:gd name="connsiteY164" fmla="*/ 2400300 h 5364480"/>
                  <a:gd name="connsiteX165" fmla="*/ 3040380 w 5562600"/>
                  <a:gd name="connsiteY165" fmla="*/ 2438400 h 5364480"/>
                  <a:gd name="connsiteX166" fmla="*/ 3086100 w 5562600"/>
                  <a:gd name="connsiteY166" fmla="*/ 2499360 h 5364480"/>
                  <a:gd name="connsiteX167" fmla="*/ 3086100 w 5562600"/>
                  <a:gd name="connsiteY167" fmla="*/ 2644140 h 5364480"/>
                  <a:gd name="connsiteX168" fmla="*/ 2910840 w 5562600"/>
                  <a:gd name="connsiteY168" fmla="*/ 2865120 h 5364480"/>
                  <a:gd name="connsiteX169" fmla="*/ 2682240 w 5562600"/>
                  <a:gd name="connsiteY169" fmla="*/ 2926080 h 5364480"/>
                  <a:gd name="connsiteX170" fmla="*/ 2552700 w 5562600"/>
                  <a:gd name="connsiteY170" fmla="*/ 2842260 h 5364480"/>
                  <a:gd name="connsiteX171" fmla="*/ 2453640 w 5562600"/>
                  <a:gd name="connsiteY171" fmla="*/ 2522220 h 5364480"/>
                  <a:gd name="connsiteX172" fmla="*/ 2362200 w 5562600"/>
                  <a:gd name="connsiteY172" fmla="*/ 1889760 h 5364480"/>
                  <a:gd name="connsiteX173" fmla="*/ 2339340 w 5562600"/>
                  <a:gd name="connsiteY173" fmla="*/ 1699260 h 5364480"/>
                  <a:gd name="connsiteX174" fmla="*/ 2392680 w 5562600"/>
                  <a:gd name="connsiteY174" fmla="*/ 1524000 h 5364480"/>
                  <a:gd name="connsiteX175" fmla="*/ 2316480 w 5562600"/>
                  <a:gd name="connsiteY175" fmla="*/ 1379220 h 5364480"/>
                  <a:gd name="connsiteX176" fmla="*/ 2148840 w 5562600"/>
                  <a:gd name="connsiteY176" fmla="*/ 1303020 h 5364480"/>
                  <a:gd name="connsiteX177" fmla="*/ 1988820 w 5562600"/>
                  <a:gd name="connsiteY177" fmla="*/ 1325880 h 5364480"/>
                  <a:gd name="connsiteX178" fmla="*/ 1981200 w 5562600"/>
                  <a:gd name="connsiteY178" fmla="*/ 1402080 h 5364480"/>
                  <a:gd name="connsiteX179" fmla="*/ 1912620 w 5562600"/>
                  <a:gd name="connsiteY179" fmla="*/ 1485900 h 5364480"/>
                  <a:gd name="connsiteX180" fmla="*/ 1821180 w 5562600"/>
                  <a:gd name="connsiteY180" fmla="*/ 1478280 h 5364480"/>
                  <a:gd name="connsiteX181" fmla="*/ 1668780 w 5562600"/>
                  <a:gd name="connsiteY181" fmla="*/ 1394460 h 5364480"/>
                  <a:gd name="connsiteX182" fmla="*/ 1653540 w 5562600"/>
                  <a:gd name="connsiteY182" fmla="*/ 1303020 h 5364480"/>
                  <a:gd name="connsiteX183" fmla="*/ 1447800 w 5562600"/>
                  <a:gd name="connsiteY183" fmla="*/ 1165860 h 53644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</a:cxnLst>
                <a:rect l="l" t="t" r="r" b="b"/>
                <a:pathLst>
                  <a:path w="5562600" h="5364480">
                    <a:moveTo>
                      <a:pt x="1447800" y="1165860"/>
                    </a:moveTo>
                    <a:lnTo>
                      <a:pt x="1417320" y="1310640"/>
                    </a:lnTo>
                    <a:lnTo>
                      <a:pt x="1463040" y="1470660"/>
                    </a:lnTo>
                    <a:lnTo>
                      <a:pt x="1440180" y="1623060"/>
                    </a:lnTo>
                    <a:lnTo>
                      <a:pt x="1348740" y="1699260"/>
                    </a:lnTo>
                    <a:lnTo>
                      <a:pt x="1196340" y="1653540"/>
                    </a:lnTo>
                    <a:lnTo>
                      <a:pt x="1165860" y="1722120"/>
                    </a:lnTo>
                    <a:lnTo>
                      <a:pt x="1318260" y="1798320"/>
                    </a:lnTo>
                    <a:lnTo>
                      <a:pt x="1402080" y="1905000"/>
                    </a:lnTo>
                    <a:lnTo>
                      <a:pt x="1386840" y="2423160"/>
                    </a:lnTo>
                    <a:lnTo>
                      <a:pt x="1211580" y="3025140"/>
                    </a:lnTo>
                    <a:lnTo>
                      <a:pt x="1158240" y="3124200"/>
                    </a:lnTo>
                    <a:lnTo>
                      <a:pt x="1028700" y="3101340"/>
                    </a:lnTo>
                    <a:lnTo>
                      <a:pt x="883920" y="3246120"/>
                    </a:lnTo>
                    <a:lnTo>
                      <a:pt x="754380" y="3284220"/>
                    </a:lnTo>
                    <a:lnTo>
                      <a:pt x="601980" y="3162300"/>
                    </a:lnTo>
                    <a:lnTo>
                      <a:pt x="426720" y="3276600"/>
                    </a:lnTo>
                    <a:lnTo>
                      <a:pt x="327660" y="3489960"/>
                    </a:lnTo>
                    <a:lnTo>
                      <a:pt x="274320" y="3558540"/>
                    </a:lnTo>
                    <a:lnTo>
                      <a:pt x="243840" y="3581400"/>
                    </a:lnTo>
                    <a:lnTo>
                      <a:pt x="213360" y="3649980"/>
                    </a:lnTo>
                    <a:lnTo>
                      <a:pt x="99060" y="3695700"/>
                    </a:lnTo>
                    <a:lnTo>
                      <a:pt x="0" y="3802380"/>
                    </a:lnTo>
                    <a:lnTo>
                      <a:pt x="30480" y="3931920"/>
                    </a:lnTo>
                    <a:lnTo>
                      <a:pt x="175260" y="3901440"/>
                    </a:lnTo>
                    <a:lnTo>
                      <a:pt x="259080" y="4046220"/>
                    </a:lnTo>
                    <a:lnTo>
                      <a:pt x="259080" y="4335780"/>
                    </a:lnTo>
                    <a:lnTo>
                      <a:pt x="228600" y="4533900"/>
                    </a:lnTo>
                    <a:lnTo>
                      <a:pt x="419100" y="4495800"/>
                    </a:lnTo>
                    <a:lnTo>
                      <a:pt x="495300" y="4556760"/>
                    </a:lnTo>
                    <a:lnTo>
                      <a:pt x="510540" y="4411980"/>
                    </a:lnTo>
                    <a:lnTo>
                      <a:pt x="632460" y="4396740"/>
                    </a:lnTo>
                    <a:lnTo>
                      <a:pt x="731520" y="4434840"/>
                    </a:lnTo>
                    <a:lnTo>
                      <a:pt x="746760" y="4488180"/>
                    </a:lnTo>
                    <a:lnTo>
                      <a:pt x="1051560" y="4480560"/>
                    </a:lnTo>
                    <a:lnTo>
                      <a:pt x="1127760" y="4511040"/>
                    </a:lnTo>
                    <a:lnTo>
                      <a:pt x="1303020" y="4480560"/>
                    </a:lnTo>
                    <a:lnTo>
                      <a:pt x="1455420" y="4488180"/>
                    </a:lnTo>
                    <a:lnTo>
                      <a:pt x="1485900" y="4389120"/>
                    </a:lnTo>
                    <a:lnTo>
                      <a:pt x="1577340" y="4328160"/>
                    </a:lnTo>
                    <a:lnTo>
                      <a:pt x="1737360" y="4335780"/>
                    </a:lnTo>
                    <a:lnTo>
                      <a:pt x="1752600" y="4411980"/>
                    </a:lnTo>
                    <a:lnTo>
                      <a:pt x="1874520" y="4419600"/>
                    </a:lnTo>
                    <a:lnTo>
                      <a:pt x="1905000" y="4495800"/>
                    </a:lnTo>
                    <a:lnTo>
                      <a:pt x="2004060" y="4526280"/>
                    </a:lnTo>
                    <a:lnTo>
                      <a:pt x="2042160" y="4594860"/>
                    </a:lnTo>
                    <a:lnTo>
                      <a:pt x="2141220" y="4640580"/>
                    </a:lnTo>
                    <a:lnTo>
                      <a:pt x="2141220" y="4549140"/>
                    </a:lnTo>
                    <a:lnTo>
                      <a:pt x="2247900" y="4518660"/>
                    </a:lnTo>
                    <a:lnTo>
                      <a:pt x="2339340" y="4579620"/>
                    </a:lnTo>
                    <a:lnTo>
                      <a:pt x="2339340" y="4617720"/>
                    </a:lnTo>
                    <a:lnTo>
                      <a:pt x="2461260" y="4617720"/>
                    </a:lnTo>
                    <a:lnTo>
                      <a:pt x="2537460" y="4541520"/>
                    </a:lnTo>
                    <a:lnTo>
                      <a:pt x="2590800" y="4541520"/>
                    </a:lnTo>
                    <a:lnTo>
                      <a:pt x="2651760" y="4587240"/>
                    </a:lnTo>
                    <a:lnTo>
                      <a:pt x="2682240" y="4495800"/>
                    </a:lnTo>
                    <a:lnTo>
                      <a:pt x="2773680" y="4434840"/>
                    </a:lnTo>
                    <a:lnTo>
                      <a:pt x="2887980" y="4465320"/>
                    </a:lnTo>
                    <a:lnTo>
                      <a:pt x="2895600" y="4328160"/>
                    </a:lnTo>
                    <a:lnTo>
                      <a:pt x="3002280" y="4244340"/>
                    </a:lnTo>
                    <a:lnTo>
                      <a:pt x="3108960" y="4244340"/>
                    </a:lnTo>
                    <a:lnTo>
                      <a:pt x="3055620" y="4472940"/>
                    </a:lnTo>
                    <a:lnTo>
                      <a:pt x="3139440" y="4556760"/>
                    </a:lnTo>
                    <a:lnTo>
                      <a:pt x="3413760" y="4541520"/>
                    </a:lnTo>
                    <a:lnTo>
                      <a:pt x="3406140" y="4602480"/>
                    </a:lnTo>
                    <a:lnTo>
                      <a:pt x="3444240" y="4663440"/>
                    </a:lnTo>
                    <a:lnTo>
                      <a:pt x="3474720" y="4815840"/>
                    </a:lnTo>
                    <a:lnTo>
                      <a:pt x="3444240" y="4876800"/>
                    </a:lnTo>
                    <a:lnTo>
                      <a:pt x="3390900" y="4861560"/>
                    </a:lnTo>
                    <a:lnTo>
                      <a:pt x="3345180" y="4968240"/>
                    </a:lnTo>
                    <a:lnTo>
                      <a:pt x="3345180" y="5029200"/>
                    </a:lnTo>
                    <a:lnTo>
                      <a:pt x="3291840" y="5074920"/>
                    </a:lnTo>
                    <a:lnTo>
                      <a:pt x="3345180" y="5135880"/>
                    </a:lnTo>
                    <a:lnTo>
                      <a:pt x="3314700" y="5242560"/>
                    </a:lnTo>
                    <a:lnTo>
                      <a:pt x="3429000" y="5364480"/>
                    </a:lnTo>
                    <a:lnTo>
                      <a:pt x="3520440" y="5364480"/>
                    </a:lnTo>
                    <a:lnTo>
                      <a:pt x="3703320" y="5257800"/>
                    </a:lnTo>
                    <a:lnTo>
                      <a:pt x="3802380" y="5257800"/>
                    </a:lnTo>
                    <a:lnTo>
                      <a:pt x="3802380" y="5143500"/>
                    </a:lnTo>
                    <a:lnTo>
                      <a:pt x="3962400" y="5021580"/>
                    </a:lnTo>
                    <a:lnTo>
                      <a:pt x="4099560" y="4998720"/>
                    </a:lnTo>
                    <a:lnTo>
                      <a:pt x="4274820" y="4861560"/>
                    </a:lnTo>
                    <a:lnTo>
                      <a:pt x="4358640" y="4861560"/>
                    </a:lnTo>
                    <a:lnTo>
                      <a:pt x="4381500" y="4808220"/>
                    </a:lnTo>
                    <a:lnTo>
                      <a:pt x="4442460" y="4777740"/>
                    </a:lnTo>
                    <a:lnTo>
                      <a:pt x="4503420" y="4808220"/>
                    </a:lnTo>
                    <a:lnTo>
                      <a:pt x="4503420" y="4853940"/>
                    </a:lnTo>
                    <a:lnTo>
                      <a:pt x="4541520" y="4930140"/>
                    </a:lnTo>
                    <a:lnTo>
                      <a:pt x="4640580" y="4853940"/>
                    </a:lnTo>
                    <a:lnTo>
                      <a:pt x="4671060" y="4808220"/>
                    </a:lnTo>
                    <a:lnTo>
                      <a:pt x="4770120" y="4808220"/>
                    </a:lnTo>
                    <a:lnTo>
                      <a:pt x="4800600" y="4777740"/>
                    </a:lnTo>
                    <a:lnTo>
                      <a:pt x="4945380" y="4770120"/>
                    </a:lnTo>
                    <a:lnTo>
                      <a:pt x="5097780" y="4853940"/>
                    </a:lnTo>
                    <a:lnTo>
                      <a:pt x="5257800" y="4777740"/>
                    </a:lnTo>
                    <a:lnTo>
                      <a:pt x="5234940" y="4671060"/>
                    </a:lnTo>
                    <a:lnTo>
                      <a:pt x="5250180" y="4617720"/>
                    </a:lnTo>
                    <a:lnTo>
                      <a:pt x="5433060" y="4556760"/>
                    </a:lnTo>
                    <a:lnTo>
                      <a:pt x="5562600" y="4465320"/>
                    </a:lnTo>
                    <a:lnTo>
                      <a:pt x="5234940" y="4114800"/>
                    </a:lnTo>
                    <a:lnTo>
                      <a:pt x="5097780" y="4114800"/>
                    </a:lnTo>
                    <a:lnTo>
                      <a:pt x="4998720" y="4038600"/>
                    </a:lnTo>
                    <a:lnTo>
                      <a:pt x="4899660" y="3825240"/>
                    </a:lnTo>
                    <a:lnTo>
                      <a:pt x="4739640" y="3223260"/>
                    </a:lnTo>
                    <a:lnTo>
                      <a:pt x="4671060" y="2529840"/>
                    </a:lnTo>
                    <a:lnTo>
                      <a:pt x="4655820" y="2499360"/>
                    </a:lnTo>
                    <a:lnTo>
                      <a:pt x="4655820" y="2415540"/>
                    </a:lnTo>
                    <a:lnTo>
                      <a:pt x="4701540" y="1684020"/>
                    </a:lnTo>
                    <a:lnTo>
                      <a:pt x="4655820" y="1569720"/>
                    </a:lnTo>
                    <a:lnTo>
                      <a:pt x="4800600" y="830580"/>
                    </a:lnTo>
                    <a:lnTo>
                      <a:pt x="4869180" y="708660"/>
                    </a:lnTo>
                    <a:lnTo>
                      <a:pt x="4869180" y="617220"/>
                    </a:lnTo>
                    <a:lnTo>
                      <a:pt x="4907280" y="472440"/>
                    </a:lnTo>
                    <a:lnTo>
                      <a:pt x="4747260" y="632460"/>
                    </a:lnTo>
                    <a:lnTo>
                      <a:pt x="4602480" y="731520"/>
                    </a:lnTo>
                    <a:lnTo>
                      <a:pt x="4411980" y="800100"/>
                    </a:lnTo>
                    <a:lnTo>
                      <a:pt x="4251960" y="769620"/>
                    </a:lnTo>
                    <a:lnTo>
                      <a:pt x="4061460" y="662940"/>
                    </a:lnTo>
                    <a:lnTo>
                      <a:pt x="4030980" y="556260"/>
                    </a:lnTo>
                    <a:lnTo>
                      <a:pt x="3931920" y="472440"/>
                    </a:lnTo>
                    <a:lnTo>
                      <a:pt x="3832860" y="320040"/>
                    </a:lnTo>
                    <a:lnTo>
                      <a:pt x="3718560" y="266700"/>
                    </a:lnTo>
                    <a:lnTo>
                      <a:pt x="3489960" y="243840"/>
                    </a:lnTo>
                    <a:lnTo>
                      <a:pt x="3375660" y="144780"/>
                    </a:lnTo>
                    <a:lnTo>
                      <a:pt x="3223260" y="0"/>
                    </a:lnTo>
                    <a:lnTo>
                      <a:pt x="3162300" y="68580"/>
                    </a:lnTo>
                    <a:lnTo>
                      <a:pt x="3192780" y="190500"/>
                    </a:lnTo>
                    <a:lnTo>
                      <a:pt x="3002280" y="556260"/>
                    </a:lnTo>
                    <a:lnTo>
                      <a:pt x="2918460" y="838200"/>
                    </a:lnTo>
                    <a:lnTo>
                      <a:pt x="2880360" y="891540"/>
                    </a:lnTo>
                    <a:lnTo>
                      <a:pt x="2857500" y="1036320"/>
                    </a:lnTo>
                    <a:lnTo>
                      <a:pt x="2796540" y="1280160"/>
                    </a:lnTo>
                    <a:lnTo>
                      <a:pt x="2804160" y="1386840"/>
                    </a:lnTo>
                    <a:lnTo>
                      <a:pt x="2796540" y="1432560"/>
                    </a:lnTo>
                    <a:lnTo>
                      <a:pt x="2781300" y="1645920"/>
                    </a:lnTo>
                    <a:lnTo>
                      <a:pt x="2910840" y="1714500"/>
                    </a:lnTo>
                    <a:lnTo>
                      <a:pt x="3025140" y="1554480"/>
                    </a:lnTo>
                    <a:lnTo>
                      <a:pt x="3154680" y="1569720"/>
                    </a:lnTo>
                    <a:lnTo>
                      <a:pt x="3276600" y="1508760"/>
                    </a:lnTo>
                    <a:lnTo>
                      <a:pt x="3368040" y="1432560"/>
                    </a:lnTo>
                    <a:lnTo>
                      <a:pt x="3505200" y="1432560"/>
                    </a:lnTo>
                    <a:lnTo>
                      <a:pt x="3596640" y="1501140"/>
                    </a:lnTo>
                    <a:lnTo>
                      <a:pt x="3649980" y="1493520"/>
                    </a:lnTo>
                    <a:lnTo>
                      <a:pt x="3718560" y="1394460"/>
                    </a:lnTo>
                    <a:lnTo>
                      <a:pt x="3848100" y="1363980"/>
                    </a:lnTo>
                    <a:lnTo>
                      <a:pt x="3947160" y="1280160"/>
                    </a:lnTo>
                    <a:lnTo>
                      <a:pt x="3962400" y="1104900"/>
                    </a:lnTo>
                    <a:lnTo>
                      <a:pt x="4046220" y="1104900"/>
                    </a:lnTo>
                    <a:lnTo>
                      <a:pt x="4244340" y="1333500"/>
                    </a:lnTo>
                    <a:lnTo>
                      <a:pt x="4297680" y="1531620"/>
                    </a:lnTo>
                    <a:lnTo>
                      <a:pt x="4305300" y="1691640"/>
                    </a:lnTo>
                    <a:lnTo>
                      <a:pt x="4221480" y="1828800"/>
                    </a:lnTo>
                    <a:lnTo>
                      <a:pt x="4206240" y="2164080"/>
                    </a:lnTo>
                    <a:lnTo>
                      <a:pt x="4130040" y="2453640"/>
                    </a:lnTo>
                    <a:lnTo>
                      <a:pt x="4015740" y="2697480"/>
                    </a:lnTo>
                    <a:lnTo>
                      <a:pt x="3863340" y="2766060"/>
                    </a:lnTo>
                    <a:lnTo>
                      <a:pt x="3733800" y="2720340"/>
                    </a:lnTo>
                    <a:lnTo>
                      <a:pt x="3627120" y="2583180"/>
                    </a:lnTo>
                    <a:lnTo>
                      <a:pt x="3375660" y="2499360"/>
                    </a:lnTo>
                    <a:lnTo>
                      <a:pt x="3406140" y="2400300"/>
                    </a:lnTo>
                    <a:lnTo>
                      <a:pt x="3307080" y="2263140"/>
                    </a:lnTo>
                    <a:lnTo>
                      <a:pt x="3261360" y="2247900"/>
                    </a:lnTo>
                    <a:lnTo>
                      <a:pt x="3147060" y="2194560"/>
                    </a:lnTo>
                    <a:lnTo>
                      <a:pt x="3063240" y="2301240"/>
                    </a:lnTo>
                    <a:lnTo>
                      <a:pt x="3063240" y="2400300"/>
                    </a:lnTo>
                    <a:lnTo>
                      <a:pt x="3040380" y="2438400"/>
                    </a:lnTo>
                    <a:lnTo>
                      <a:pt x="3086100" y="2499360"/>
                    </a:lnTo>
                    <a:lnTo>
                      <a:pt x="3086100" y="2644140"/>
                    </a:lnTo>
                    <a:lnTo>
                      <a:pt x="2910840" y="2865120"/>
                    </a:lnTo>
                    <a:lnTo>
                      <a:pt x="2682240" y="2926080"/>
                    </a:lnTo>
                    <a:lnTo>
                      <a:pt x="2552700" y="2842260"/>
                    </a:lnTo>
                    <a:lnTo>
                      <a:pt x="2453640" y="2522220"/>
                    </a:lnTo>
                    <a:lnTo>
                      <a:pt x="2362200" y="1889760"/>
                    </a:lnTo>
                    <a:lnTo>
                      <a:pt x="2339340" y="1699260"/>
                    </a:lnTo>
                    <a:lnTo>
                      <a:pt x="2392680" y="1524000"/>
                    </a:lnTo>
                    <a:lnTo>
                      <a:pt x="2316480" y="1379220"/>
                    </a:lnTo>
                    <a:lnTo>
                      <a:pt x="2148840" y="1303020"/>
                    </a:lnTo>
                    <a:lnTo>
                      <a:pt x="1988820" y="1325880"/>
                    </a:lnTo>
                    <a:lnTo>
                      <a:pt x="1981200" y="1402080"/>
                    </a:lnTo>
                    <a:lnTo>
                      <a:pt x="1912620" y="1485900"/>
                    </a:lnTo>
                    <a:lnTo>
                      <a:pt x="1821180" y="1478280"/>
                    </a:lnTo>
                    <a:lnTo>
                      <a:pt x="1668780" y="1394460"/>
                    </a:lnTo>
                    <a:lnTo>
                      <a:pt x="1653540" y="1303020"/>
                    </a:lnTo>
                    <a:lnTo>
                      <a:pt x="1447800" y="1165860"/>
                    </a:lnTo>
                    <a:close/>
                  </a:path>
                </a:pathLst>
              </a:custGeom>
              <a:solidFill>
                <a:srgbClr val="00CC00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 sd="3501243281">
                      <a:custGeom>
                        <a:avLst/>
                        <a:gdLst>
                          <a:gd name="connsiteX0" fmla="*/ 254107 w 976308"/>
                          <a:gd name="connsiteY0" fmla="*/ 204623 h 941534"/>
                          <a:gd name="connsiteX1" fmla="*/ 248757 w 976308"/>
                          <a:gd name="connsiteY1" fmla="*/ 230033 h 941534"/>
                          <a:gd name="connsiteX2" fmla="*/ 256782 w 976308"/>
                          <a:gd name="connsiteY2" fmla="*/ 258119 h 941534"/>
                          <a:gd name="connsiteX3" fmla="*/ 252770 w 976308"/>
                          <a:gd name="connsiteY3" fmla="*/ 284867 h 941534"/>
                          <a:gd name="connsiteX4" fmla="*/ 236721 w 976308"/>
                          <a:gd name="connsiteY4" fmla="*/ 298241 h 941534"/>
                          <a:gd name="connsiteX5" fmla="*/ 209973 w 976308"/>
                          <a:gd name="connsiteY5" fmla="*/ 290217 h 941534"/>
                          <a:gd name="connsiteX6" fmla="*/ 204623 w 976308"/>
                          <a:gd name="connsiteY6" fmla="*/ 302253 h 941534"/>
                          <a:gd name="connsiteX7" fmla="*/ 231371 w 976308"/>
                          <a:gd name="connsiteY7" fmla="*/ 315627 h 941534"/>
                          <a:gd name="connsiteX8" fmla="*/ 246083 w 976308"/>
                          <a:gd name="connsiteY8" fmla="*/ 334351 h 941534"/>
                          <a:gd name="connsiteX9" fmla="*/ 243408 w 976308"/>
                          <a:gd name="connsiteY9" fmla="*/ 425295 h 941534"/>
                          <a:gd name="connsiteX10" fmla="*/ 212647 w 976308"/>
                          <a:gd name="connsiteY10" fmla="*/ 530950 h 941534"/>
                          <a:gd name="connsiteX11" fmla="*/ 203286 w 976308"/>
                          <a:gd name="connsiteY11" fmla="*/ 548336 h 941534"/>
                          <a:gd name="connsiteX12" fmla="*/ 180550 w 976308"/>
                          <a:gd name="connsiteY12" fmla="*/ 544324 h 941534"/>
                          <a:gd name="connsiteX13" fmla="*/ 155139 w 976308"/>
                          <a:gd name="connsiteY13" fmla="*/ 569735 h 941534"/>
                          <a:gd name="connsiteX14" fmla="*/ 132403 w 976308"/>
                          <a:gd name="connsiteY14" fmla="*/ 576422 h 941534"/>
                          <a:gd name="connsiteX15" fmla="*/ 105655 w 976308"/>
                          <a:gd name="connsiteY15" fmla="*/ 555023 h 941534"/>
                          <a:gd name="connsiteX16" fmla="*/ 74894 w 976308"/>
                          <a:gd name="connsiteY16" fmla="*/ 575084 h 941534"/>
                          <a:gd name="connsiteX17" fmla="*/ 57508 w 976308"/>
                          <a:gd name="connsiteY17" fmla="*/ 612532 h 941534"/>
                          <a:gd name="connsiteX18" fmla="*/ 48146 w 976308"/>
                          <a:gd name="connsiteY18" fmla="*/ 624568 h 941534"/>
                          <a:gd name="connsiteX19" fmla="*/ 42797 w 976308"/>
                          <a:gd name="connsiteY19" fmla="*/ 628580 h 941534"/>
                          <a:gd name="connsiteX20" fmla="*/ 37447 w 976308"/>
                          <a:gd name="connsiteY20" fmla="*/ 640617 h 941534"/>
                          <a:gd name="connsiteX21" fmla="*/ 17386 w 976308"/>
                          <a:gd name="connsiteY21" fmla="*/ 648642 h 941534"/>
                          <a:gd name="connsiteX22" fmla="*/ 0 w 976308"/>
                          <a:gd name="connsiteY22" fmla="*/ 667365 h 941534"/>
                          <a:gd name="connsiteX23" fmla="*/ 5349 w 976308"/>
                          <a:gd name="connsiteY23" fmla="*/ 690101 h 941534"/>
                          <a:gd name="connsiteX24" fmla="*/ 30760 w 976308"/>
                          <a:gd name="connsiteY24" fmla="*/ 684752 h 941534"/>
                          <a:gd name="connsiteX25" fmla="*/ 45471 w 976308"/>
                          <a:gd name="connsiteY25" fmla="*/ 710162 h 941534"/>
                          <a:gd name="connsiteX26" fmla="*/ 45471 w 976308"/>
                          <a:gd name="connsiteY26" fmla="*/ 760984 h 941534"/>
                          <a:gd name="connsiteX27" fmla="*/ 40122 w 976308"/>
                          <a:gd name="connsiteY27" fmla="*/ 795756 h 941534"/>
                          <a:gd name="connsiteX28" fmla="*/ 73557 w 976308"/>
                          <a:gd name="connsiteY28" fmla="*/ 789069 h 941534"/>
                          <a:gd name="connsiteX29" fmla="*/ 86931 w 976308"/>
                          <a:gd name="connsiteY29" fmla="*/ 799768 h 941534"/>
                          <a:gd name="connsiteX30" fmla="*/ 89606 w 976308"/>
                          <a:gd name="connsiteY30" fmla="*/ 774358 h 941534"/>
                          <a:gd name="connsiteX31" fmla="*/ 111004 w 976308"/>
                          <a:gd name="connsiteY31" fmla="*/ 771683 h 941534"/>
                          <a:gd name="connsiteX32" fmla="*/ 128391 w 976308"/>
                          <a:gd name="connsiteY32" fmla="*/ 778370 h 941534"/>
                          <a:gd name="connsiteX33" fmla="*/ 131066 w 976308"/>
                          <a:gd name="connsiteY33" fmla="*/ 787732 h 941534"/>
                          <a:gd name="connsiteX34" fmla="*/ 184562 w 976308"/>
                          <a:gd name="connsiteY34" fmla="*/ 786394 h 941534"/>
                          <a:gd name="connsiteX35" fmla="*/ 197936 w 976308"/>
                          <a:gd name="connsiteY35" fmla="*/ 791744 h 941534"/>
                          <a:gd name="connsiteX36" fmla="*/ 228696 w 976308"/>
                          <a:gd name="connsiteY36" fmla="*/ 786394 h 941534"/>
                          <a:gd name="connsiteX37" fmla="*/ 255444 w 976308"/>
                          <a:gd name="connsiteY37" fmla="*/ 787732 h 941534"/>
                          <a:gd name="connsiteX38" fmla="*/ 260794 w 976308"/>
                          <a:gd name="connsiteY38" fmla="*/ 770346 h 941534"/>
                          <a:gd name="connsiteX39" fmla="*/ 276843 w 976308"/>
                          <a:gd name="connsiteY39" fmla="*/ 759646 h 941534"/>
                          <a:gd name="connsiteX40" fmla="*/ 304929 w 976308"/>
                          <a:gd name="connsiteY40" fmla="*/ 760984 h 941534"/>
                          <a:gd name="connsiteX41" fmla="*/ 307603 w 976308"/>
                          <a:gd name="connsiteY41" fmla="*/ 774358 h 941534"/>
                          <a:gd name="connsiteX42" fmla="*/ 329002 w 976308"/>
                          <a:gd name="connsiteY42" fmla="*/ 775695 h 941534"/>
                          <a:gd name="connsiteX43" fmla="*/ 334352 w 976308"/>
                          <a:gd name="connsiteY43" fmla="*/ 789069 h 941534"/>
                          <a:gd name="connsiteX44" fmla="*/ 351738 w 976308"/>
                          <a:gd name="connsiteY44" fmla="*/ 794419 h 941534"/>
                          <a:gd name="connsiteX45" fmla="*/ 358425 w 976308"/>
                          <a:gd name="connsiteY45" fmla="*/ 806455 h 941534"/>
                          <a:gd name="connsiteX46" fmla="*/ 375811 w 976308"/>
                          <a:gd name="connsiteY46" fmla="*/ 814480 h 941534"/>
                          <a:gd name="connsiteX47" fmla="*/ 375811 w 976308"/>
                          <a:gd name="connsiteY47" fmla="*/ 798431 h 941534"/>
                          <a:gd name="connsiteX48" fmla="*/ 394535 w 976308"/>
                          <a:gd name="connsiteY48" fmla="*/ 793081 h 941534"/>
                          <a:gd name="connsiteX49" fmla="*/ 410584 w 976308"/>
                          <a:gd name="connsiteY49" fmla="*/ 803781 h 941534"/>
                          <a:gd name="connsiteX50" fmla="*/ 410584 w 976308"/>
                          <a:gd name="connsiteY50" fmla="*/ 810468 h 941534"/>
                          <a:gd name="connsiteX51" fmla="*/ 431982 w 976308"/>
                          <a:gd name="connsiteY51" fmla="*/ 810468 h 941534"/>
                          <a:gd name="connsiteX52" fmla="*/ 445356 w 976308"/>
                          <a:gd name="connsiteY52" fmla="*/ 797094 h 941534"/>
                          <a:gd name="connsiteX53" fmla="*/ 454718 w 976308"/>
                          <a:gd name="connsiteY53" fmla="*/ 797094 h 941534"/>
                          <a:gd name="connsiteX54" fmla="*/ 465418 w 976308"/>
                          <a:gd name="connsiteY54" fmla="*/ 805118 h 941534"/>
                          <a:gd name="connsiteX55" fmla="*/ 470767 w 976308"/>
                          <a:gd name="connsiteY55" fmla="*/ 789069 h 941534"/>
                          <a:gd name="connsiteX56" fmla="*/ 486816 w 976308"/>
                          <a:gd name="connsiteY56" fmla="*/ 778370 h 941534"/>
                          <a:gd name="connsiteX57" fmla="*/ 506877 w 976308"/>
                          <a:gd name="connsiteY57" fmla="*/ 783720 h 941534"/>
                          <a:gd name="connsiteX58" fmla="*/ 508215 w 976308"/>
                          <a:gd name="connsiteY58" fmla="*/ 759646 h 941534"/>
                          <a:gd name="connsiteX59" fmla="*/ 526938 w 976308"/>
                          <a:gd name="connsiteY59" fmla="*/ 744935 h 941534"/>
                          <a:gd name="connsiteX60" fmla="*/ 545662 w 976308"/>
                          <a:gd name="connsiteY60" fmla="*/ 744935 h 941534"/>
                          <a:gd name="connsiteX61" fmla="*/ 536300 w 976308"/>
                          <a:gd name="connsiteY61" fmla="*/ 785057 h 941534"/>
                          <a:gd name="connsiteX62" fmla="*/ 551012 w 976308"/>
                          <a:gd name="connsiteY62" fmla="*/ 799768 h 941534"/>
                          <a:gd name="connsiteX63" fmla="*/ 599158 w 976308"/>
                          <a:gd name="connsiteY63" fmla="*/ 797094 h 941534"/>
                          <a:gd name="connsiteX64" fmla="*/ 597821 w 976308"/>
                          <a:gd name="connsiteY64" fmla="*/ 807793 h 941534"/>
                          <a:gd name="connsiteX65" fmla="*/ 604508 w 976308"/>
                          <a:gd name="connsiteY65" fmla="*/ 818492 h 941534"/>
                          <a:gd name="connsiteX66" fmla="*/ 609858 w 976308"/>
                          <a:gd name="connsiteY66" fmla="*/ 845240 h 941534"/>
                          <a:gd name="connsiteX67" fmla="*/ 604508 w 976308"/>
                          <a:gd name="connsiteY67" fmla="*/ 855940 h 941534"/>
                          <a:gd name="connsiteX68" fmla="*/ 595146 w 976308"/>
                          <a:gd name="connsiteY68" fmla="*/ 853265 h 941534"/>
                          <a:gd name="connsiteX69" fmla="*/ 587122 w 976308"/>
                          <a:gd name="connsiteY69" fmla="*/ 871988 h 941534"/>
                          <a:gd name="connsiteX70" fmla="*/ 587122 w 976308"/>
                          <a:gd name="connsiteY70" fmla="*/ 882688 h 941534"/>
                          <a:gd name="connsiteX71" fmla="*/ 577760 w 976308"/>
                          <a:gd name="connsiteY71" fmla="*/ 890712 h 941534"/>
                          <a:gd name="connsiteX72" fmla="*/ 587122 w 976308"/>
                          <a:gd name="connsiteY72" fmla="*/ 901411 h 941534"/>
                          <a:gd name="connsiteX73" fmla="*/ 581772 w 976308"/>
                          <a:gd name="connsiteY73" fmla="*/ 920135 h 941534"/>
                          <a:gd name="connsiteX74" fmla="*/ 601833 w 976308"/>
                          <a:gd name="connsiteY74" fmla="*/ 941534 h 941534"/>
                          <a:gd name="connsiteX75" fmla="*/ 617882 w 976308"/>
                          <a:gd name="connsiteY75" fmla="*/ 941534 h 941534"/>
                          <a:gd name="connsiteX76" fmla="*/ 649980 w 976308"/>
                          <a:gd name="connsiteY76" fmla="*/ 922810 h 941534"/>
                          <a:gd name="connsiteX77" fmla="*/ 667366 w 976308"/>
                          <a:gd name="connsiteY77" fmla="*/ 922810 h 941534"/>
                          <a:gd name="connsiteX78" fmla="*/ 667366 w 976308"/>
                          <a:gd name="connsiteY78" fmla="*/ 902749 h 941534"/>
                          <a:gd name="connsiteX79" fmla="*/ 695452 w 976308"/>
                          <a:gd name="connsiteY79" fmla="*/ 881350 h 941534"/>
                          <a:gd name="connsiteX80" fmla="*/ 719525 w 976308"/>
                          <a:gd name="connsiteY80" fmla="*/ 877338 h 941534"/>
                          <a:gd name="connsiteX81" fmla="*/ 750286 w 976308"/>
                          <a:gd name="connsiteY81" fmla="*/ 853265 h 941534"/>
                          <a:gd name="connsiteX82" fmla="*/ 764997 w 976308"/>
                          <a:gd name="connsiteY82" fmla="*/ 853265 h 941534"/>
                          <a:gd name="connsiteX83" fmla="*/ 769009 w 976308"/>
                          <a:gd name="connsiteY83" fmla="*/ 843903 h 941534"/>
                          <a:gd name="connsiteX84" fmla="*/ 779708 w 976308"/>
                          <a:gd name="connsiteY84" fmla="*/ 838553 h 941534"/>
                          <a:gd name="connsiteX85" fmla="*/ 790408 w 976308"/>
                          <a:gd name="connsiteY85" fmla="*/ 843903 h 941534"/>
                          <a:gd name="connsiteX86" fmla="*/ 790408 w 976308"/>
                          <a:gd name="connsiteY86" fmla="*/ 851927 h 941534"/>
                          <a:gd name="connsiteX87" fmla="*/ 797095 w 976308"/>
                          <a:gd name="connsiteY87" fmla="*/ 865301 h 941534"/>
                          <a:gd name="connsiteX88" fmla="*/ 814481 w 976308"/>
                          <a:gd name="connsiteY88" fmla="*/ 851927 h 941534"/>
                          <a:gd name="connsiteX89" fmla="*/ 819831 w 976308"/>
                          <a:gd name="connsiteY89" fmla="*/ 843903 h 941534"/>
                          <a:gd name="connsiteX90" fmla="*/ 837217 w 976308"/>
                          <a:gd name="connsiteY90" fmla="*/ 843903 h 941534"/>
                          <a:gd name="connsiteX91" fmla="*/ 842567 w 976308"/>
                          <a:gd name="connsiteY91" fmla="*/ 838553 h 941534"/>
                          <a:gd name="connsiteX92" fmla="*/ 867977 w 976308"/>
                          <a:gd name="connsiteY92" fmla="*/ 837216 h 941534"/>
                          <a:gd name="connsiteX93" fmla="*/ 894726 w 976308"/>
                          <a:gd name="connsiteY93" fmla="*/ 851927 h 941534"/>
                          <a:gd name="connsiteX94" fmla="*/ 922811 w 976308"/>
                          <a:gd name="connsiteY94" fmla="*/ 838553 h 941534"/>
                          <a:gd name="connsiteX95" fmla="*/ 918799 w 976308"/>
                          <a:gd name="connsiteY95" fmla="*/ 819830 h 941534"/>
                          <a:gd name="connsiteX96" fmla="*/ 921474 w 976308"/>
                          <a:gd name="connsiteY96" fmla="*/ 810468 h 941534"/>
                          <a:gd name="connsiteX97" fmla="*/ 953572 w 976308"/>
                          <a:gd name="connsiteY97" fmla="*/ 799768 h 941534"/>
                          <a:gd name="connsiteX98" fmla="*/ 976308 w 976308"/>
                          <a:gd name="connsiteY98" fmla="*/ 783720 h 941534"/>
                          <a:gd name="connsiteX99" fmla="*/ 918799 w 976308"/>
                          <a:gd name="connsiteY99" fmla="*/ 722199 h 941534"/>
                          <a:gd name="connsiteX100" fmla="*/ 894726 w 976308"/>
                          <a:gd name="connsiteY100" fmla="*/ 722199 h 941534"/>
                          <a:gd name="connsiteX101" fmla="*/ 877339 w 976308"/>
                          <a:gd name="connsiteY101" fmla="*/ 708825 h 941534"/>
                          <a:gd name="connsiteX102" fmla="*/ 859953 w 976308"/>
                          <a:gd name="connsiteY102" fmla="*/ 671377 h 941534"/>
                          <a:gd name="connsiteX103" fmla="*/ 831867 w 976308"/>
                          <a:gd name="connsiteY103" fmla="*/ 565722 h 941534"/>
                          <a:gd name="connsiteX104" fmla="*/ 819831 w 976308"/>
                          <a:gd name="connsiteY104" fmla="*/ 444018 h 941534"/>
                          <a:gd name="connsiteX105" fmla="*/ 817156 w 976308"/>
                          <a:gd name="connsiteY105" fmla="*/ 438669 h 941534"/>
                          <a:gd name="connsiteX106" fmla="*/ 817156 w 976308"/>
                          <a:gd name="connsiteY106" fmla="*/ 423957 h 941534"/>
                          <a:gd name="connsiteX107" fmla="*/ 825180 w 976308"/>
                          <a:gd name="connsiteY107" fmla="*/ 295566 h 941534"/>
                          <a:gd name="connsiteX108" fmla="*/ 817156 w 976308"/>
                          <a:gd name="connsiteY108" fmla="*/ 275505 h 941534"/>
                          <a:gd name="connsiteX109" fmla="*/ 842567 w 976308"/>
                          <a:gd name="connsiteY109" fmla="*/ 145777 h 941534"/>
                          <a:gd name="connsiteX110" fmla="*/ 854603 w 976308"/>
                          <a:gd name="connsiteY110" fmla="*/ 124378 h 941534"/>
                          <a:gd name="connsiteX111" fmla="*/ 854603 w 976308"/>
                          <a:gd name="connsiteY111" fmla="*/ 108329 h 941534"/>
                          <a:gd name="connsiteX112" fmla="*/ 861290 w 976308"/>
                          <a:gd name="connsiteY112" fmla="*/ 82919 h 941534"/>
                          <a:gd name="connsiteX113" fmla="*/ 833205 w 976308"/>
                          <a:gd name="connsiteY113" fmla="*/ 111004 h 941534"/>
                          <a:gd name="connsiteX114" fmla="*/ 807794 w 976308"/>
                          <a:gd name="connsiteY114" fmla="*/ 128391 h 941534"/>
                          <a:gd name="connsiteX115" fmla="*/ 774359 w 976308"/>
                          <a:gd name="connsiteY115" fmla="*/ 140427 h 941534"/>
                          <a:gd name="connsiteX116" fmla="*/ 746273 w 976308"/>
                          <a:gd name="connsiteY116" fmla="*/ 135078 h 941534"/>
                          <a:gd name="connsiteX117" fmla="*/ 712838 w 976308"/>
                          <a:gd name="connsiteY117" fmla="*/ 116354 h 941534"/>
                          <a:gd name="connsiteX118" fmla="*/ 707488 w 976308"/>
                          <a:gd name="connsiteY118" fmla="*/ 97630 h 941534"/>
                          <a:gd name="connsiteX119" fmla="*/ 690102 w 976308"/>
                          <a:gd name="connsiteY119" fmla="*/ 82919 h 941534"/>
                          <a:gd name="connsiteX120" fmla="*/ 672716 w 976308"/>
                          <a:gd name="connsiteY120" fmla="*/ 56171 h 941534"/>
                          <a:gd name="connsiteX121" fmla="*/ 652655 w 976308"/>
                          <a:gd name="connsiteY121" fmla="*/ 46809 h 941534"/>
                          <a:gd name="connsiteX122" fmla="*/ 612532 w 976308"/>
                          <a:gd name="connsiteY122" fmla="*/ 42797 h 941534"/>
                          <a:gd name="connsiteX123" fmla="*/ 592471 w 976308"/>
                          <a:gd name="connsiteY123" fmla="*/ 25410 h 941534"/>
                          <a:gd name="connsiteX124" fmla="*/ 565723 w 976308"/>
                          <a:gd name="connsiteY124" fmla="*/ 0 h 941534"/>
                          <a:gd name="connsiteX125" fmla="*/ 555024 w 976308"/>
                          <a:gd name="connsiteY125" fmla="*/ 12036 h 941534"/>
                          <a:gd name="connsiteX126" fmla="*/ 560374 w 976308"/>
                          <a:gd name="connsiteY126" fmla="*/ 33435 h 941534"/>
                          <a:gd name="connsiteX127" fmla="*/ 526938 w 976308"/>
                          <a:gd name="connsiteY127" fmla="*/ 97630 h 941534"/>
                          <a:gd name="connsiteX128" fmla="*/ 512227 w 976308"/>
                          <a:gd name="connsiteY128" fmla="*/ 147114 h 941534"/>
                          <a:gd name="connsiteX129" fmla="*/ 505540 w 976308"/>
                          <a:gd name="connsiteY129" fmla="*/ 156476 h 941534"/>
                          <a:gd name="connsiteX130" fmla="*/ 501528 w 976308"/>
                          <a:gd name="connsiteY130" fmla="*/ 181887 h 941534"/>
                          <a:gd name="connsiteX131" fmla="*/ 490828 w 976308"/>
                          <a:gd name="connsiteY131" fmla="*/ 224684 h 941534"/>
                          <a:gd name="connsiteX132" fmla="*/ 492166 w 976308"/>
                          <a:gd name="connsiteY132" fmla="*/ 243407 h 941534"/>
                          <a:gd name="connsiteX133" fmla="*/ 490828 w 976308"/>
                          <a:gd name="connsiteY133" fmla="*/ 251432 h 941534"/>
                          <a:gd name="connsiteX134" fmla="*/ 488154 w 976308"/>
                          <a:gd name="connsiteY134" fmla="*/ 288879 h 941534"/>
                          <a:gd name="connsiteX135" fmla="*/ 510889 w 976308"/>
                          <a:gd name="connsiteY135" fmla="*/ 300916 h 941534"/>
                          <a:gd name="connsiteX136" fmla="*/ 530951 w 976308"/>
                          <a:gd name="connsiteY136" fmla="*/ 272830 h 941534"/>
                          <a:gd name="connsiteX137" fmla="*/ 553687 w 976308"/>
                          <a:gd name="connsiteY137" fmla="*/ 275505 h 941534"/>
                          <a:gd name="connsiteX138" fmla="*/ 575085 w 976308"/>
                          <a:gd name="connsiteY138" fmla="*/ 264806 h 941534"/>
                          <a:gd name="connsiteX139" fmla="*/ 591134 w 976308"/>
                          <a:gd name="connsiteY139" fmla="*/ 251432 h 941534"/>
                          <a:gd name="connsiteX140" fmla="*/ 615207 w 976308"/>
                          <a:gd name="connsiteY140" fmla="*/ 251432 h 941534"/>
                          <a:gd name="connsiteX141" fmla="*/ 631256 w 976308"/>
                          <a:gd name="connsiteY141" fmla="*/ 263469 h 941534"/>
                          <a:gd name="connsiteX142" fmla="*/ 640618 w 976308"/>
                          <a:gd name="connsiteY142" fmla="*/ 262131 h 941534"/>
                          <a:gd name="connsiteX143" fmla="*/ 652655 w 976308"/>
                          <a:gd name="connsiteY143" fmla="*/ 244745 h 941534"/>
                          <a:gd name="connsiteX144" fmla="*/ 675391 w 976308"/>
                          <a:gd name="connsiteY144" fmla="*/ 239395 h 941534"/>
                          <a:gd name="connsiteX145" fmla="*/ 692777 w 976308"/>
                          <a:gd name="connsiteY145" fmla="*/ 224684 h 941534"/>
                          <a:gd name="connsiteX146" fmla="*/ 695452 w 976308"/>
                          <a:gd name="connsiteY146" fmla="*/ 193923 h 941534"/>
                          <a:gd name="connsiteX147" fmla="*/ 710163 w 976308"/>
                          <a:gd name="connsiteY147" fmla="*/ 193923 h 941534"/>
                          <a:gd name="connsiteX148" fmla="*/ 744936 w 976308"/>
                          <a:gd name="connsiteY148" fmla="*/ 234046 h 941534"/>
                          <a:gd name="connsiteX149" fmla="*/ 754298 w 976308"/>
                          <a:gd name="connsiteY149" fmla="*/ 268818 h 941534"/>
                          <a:gd name="connsiteX150" fmla="*/ 755635 w 976308"/>
                          <a:gd name="connsiteY150" fmla="*/ 296904 h 941534"/>
                          <a:gd name="connsiteX151" fmla="*/ 740924 w 976308"/>
                          <a:gd name="connsiteY151" fmla="*/ 320977 h 941534"/>
                          <a:gd name="connsiteX152" fmla="*/ 738249 w 976308"/>
                          <a:gd name="connsiteY152" fmla="*/ 379823 h 941534"/>
                          <a:gd name="connsiteX153" fmla="*/ 724875 w 976308"/>
                          <a:gd name="connsiteY153" fmla="*/ 430644 h 941534"/>
                          <a:gd name="connsiteX154" fmla="*/ 704814 w 976308"/>
                          <a:gd name="connsiteY154" fmla="*/ 473441 h 941534"/>
                          <a:gd name="connsiteX155" fmla="*/ 678065 w 976308"/>
                          <a:gd name="connsiteY155" fmla="*/ 485478 h 941534"/>
                          <a:gd name="connsiteX156" fmla="*/ 655330 w 976308"/>
                          <a:gd name="connsiteY156" fmla="*/ 477454 h 941534"/>
                          <a:gd name="connsiteX157" fmla="*/ 636606 w 976308"/>
                          <a:gd name="connsiteY157" fmla="*/ 453380 h 941534"/>
                          <a:gd name="connsiteX158" fmla="*/ 592471 w 976308"/>
                          <a:gd name="connsiteY158" fmla="*/ 438669 h 941534"/>
                          <a:gd name="connsiteX159" fmla="*/ 597821 w 976308"/>
                          <a:gd name="connsiteY159" fmla="*/ 421282 h 941534"/>
                          <a:gd name="connsiteX160" fmla="*/ 580435 w 976308"/>
                          <a:gd name="connsiteY160" fmla="*/ 397209 h 941534"/>
                          <a:gd name="connsiteX161" fmla="*/ 572410 w 976308"/>
                          <a:gd name="connsiteY161" fmla="*/ 394534 h 941534"/>
                          <a:gd name="connsiteX162" fmla="*/ 552349 w 976308"/>
                          <a:gd name="connsiteY162" fmla="*/ 385173 h 941534"/>
                          <a:gd name="connsiteX163" fmla="*/ 537638 w 976308"/>
                          <a:gd name="connsiteY163" fmla="*/ 403896 h 941534"/>
                          <a:gd name="connsiteX164" fmla="*/ 537638 w 976308"/>
                          <a:gd name="connsiteY164" fmla="*/ 421282 h 941534"/>
                          <a:gd name="connsiteX165" fmla="*/ 533625 w 976308"/>
                          <a:gd name="connsiteY165" fmla="*/ 427970 h 941534"/>
                          <a:gd name="connsiteX166" fmla="*/ 541650 w 976308"/>
                          <a:gd name="connsiteY166" fmla="*/ 438669 h 941534"/>
                          <a:gd name="connsiteX167" fmla="*/ 541650 w 976308"/>
                          <a:gd name="connsiteY167" fmla="*/ 464079 h 941534"/>
                          <a:gd name="connsiteX168" fmla="*/ 510889 w 976308"/>
                          <a:gd name="connsiteY168" fmla="*/ 502864 h 941534"/>
                          <a:gd name="connsiteX169" fmla="*/ 470767 w 976308"/>
                          <a:gd name="connsiteY169" fmla="*/ 513564 h 941534"/>
                          <a:gd name="connsiteX170" fmla="*/ 448031 w 976308"/>
                          <a:gd name="connsiteY170" fmla="*/ 498852 h 941534"/>
                          <a:gd name="connsiteX171" fmla="*/ 430645 w 976308"/>
                          <a:gd name="connsiteY171" fmla="*/ 442681 h 941534"/>
                          <a:gd name="connsiteX172" fmla="*/ 414596 w 976308"/>
                          <a:gd name="connsiteY172" fmla="*/ 331676 h 941534"/>
                          <a:gd name="connsiteX173" fmla="*/ 410584 w 976308"/>
                          <a:gd name="connsiteY173" fmla="*/ 298241 h 941534"/>
                          <a:gd name="connsiteX174" fmla="*/ 419946 w 976308"/>
                          <a:gd name="connsiteY174" fmla="*/ 267481 h 941534"/>
                          <a:gd name="connsiteX175" fmla="*/ 406572 w 976308"/>
                          <a:gd name="connsiteY175" fmla="*/ 242070 h 941534"/>
                          <a:gd name="connsiteX176" fmla="*/ 377149 w 976308"/>
                          <a:gd name="connsiteY176" fmla="*/ 228696 h 941534"/>
                          <a:gd name="connsiteX177" fmla="*/ 349063 w 976308"/>
                          <a:gd name="connsiteY177" fmla="*/ 232708 h 941534"/>
                          <a:gd name="connsiteX178" fmla="*/ 347726 w 976308"/>
                          <a:gd name="connsiteY178" fmla="*/ 246082 h 941534"/>
                          <a:gd name="connsiteX179" fmla="*/ 335689 w 976308"/>
                          <a:gd name="connsiteY179" fmla="*/ 260794 h 941534"/>
                          <a:gd name="connsiteX180" fmla="*/ 319640 w 976308"/>
                          <a:gd name="connsiteY180" fmla="*/ 259456 h 941534"/>
                          <a:gd name="connsiteX181" fmla="*/ 292892 w 976308"/>
                          <a:gd name="connsiteY181" fmla="*/ 244745 h 941534"/>
                          <a:gd name="connsiteX182" fmla="*/ 290217 w 976308"/>
                          <a:gd name="connsiteY182" fmla="*/ 228696 h 941534"/>
                          <a:gd name="connsiteX183" fmla="*/ 254107 w 976308"/>
                          <a:gd name="connsiteY183" fmla="*/ 204623 h 94153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  <a:cxn ang="0">
                            <a:pos x="connsiteX24" y="connsiteY24"/>
                          </a:cxn>
                          <a:cxn ang="0">
                            <a:pos x="connsiteX25" y="connsiteY25"/>
                          </a:cxn>
                          <a:cxn ang="0">
                            <a:pos x="connsiteX26" y="connsiteY26"/>
                          </a:cxn>
                          <a:cxn ang="0">
                            <a:pos x="connsiteX27" y="connsiteY27"/>
                          </a:cxn>
                          <a:cxn ang="0">
                            <a:pos x="connsiteX28" y="connsiteY28"/>
                          </a:cxn>
                          <a:cxn ang="0">
                            <a:pos x="connsiteX29" y="connsiteY29"/>
                          </a:cxn>
                          <a:cxn ang="0">
                            <a:pos x="connsiteX30" y="connsiteY30"/>
                          </a:cxn>
                          <a:cxn ang="0">
                            <a:pos x="connsiteX31" y="connsiteY31"/>
                          </a:cxn>
                          <a:cxn ang="0">
                            <a:pos x="connsiteX32" y="connsiteY32"/>
                          </a:cxn>
                          <a:cxn ang="0">
                            <a:pos x="connsiteX33" y="connsiteY33"/>
                          </a:cxn>
                          <a:cxn ang="0">
                            <a:pos x="connsiteX34" y="connsiteY34"/>
                          </a:cxn>
                          <a:cxn ang="0">
                            <a:pos x="connsiteX35" y="connsiteY35"/>
                          </a:cxn>
                          <a:cxn ang="0">
                            <a:pos x="connsiteX36" y="connsiteY36"/>
                          </a:cxn>
                          <a:cxn ang="0">
                            <a:pos x="connsiteX37" y="connsiteY37"/>
                          </a:cxn>
                          <a:cxn ang="0">
                            <a:pos x="connsiteX38" y="connsiteY38"/>
                          </a:cxn>
                          <a:cxn ang="0">
                            <a:pos x="connsiteX39" y="connsiteY39"/>
                          </a:cxn>
                          <a:cxn ang="0">
                            <a:pos x="connsiteX40" y="connsiteY40"/>
                          </a:cxn>
                          <a:cxn ang="0">
                            <a:pos x="connsiteX41" y="connsiteY41"/>
                          </a:cxn>
                          <a:cxn ang="0">
                            <a:pos x="connsiteX42" y="connsiteY42"/>
                          </a:cxn>
                          <a:cxn ang="0">
                            <a:pos x="connsiteX43" y="connsiteY43"/>
                          </a:cxn>
                          <a:cxn ang="0">
                            <a:pos x="connsiteX44" y="connsiteY44"/>
                          </a:cxn>
                          <a:cxn ang="0">
                            <a:pos x="connsiteX45" y="connsiteY45"/>
                          </a:cxn>
                          <a:cxn ang="0">
                            <a:pos x="connsiteX46" y="connsiteY46"/>
                          </a:cxn>
                          <a:cxn ang="0">
                            <a:pos x="connsiteX47" y="connsiteY47"/>
                          </a:cxn>
                          <a:cxn ang="0">
                            <a:pos x="connsiteX48" y="connsiteY48"/>
                          </a:cxn>
                          <a:cxn ang="0">
                            <a:pos x="connsiteX49" y="connsiteY49"/>
                          </a:cxn>
                          <a:cxn ang="0">
                            <a:pos x="connsiteX50" y="connsiteY50"/>
                          </a:cxn>
                          <a:cxn ang="0">
                            <a:pos x="connsiteX51" y="connsiteY51"/>
                          </a:cxn>
                          <a:cxn ang="0">
                            <a:pos x="connsiteX52" y="connsiteY52"/>
                          </a:cxn>
                          <a:cxn ang="0">
                            <a:pos x="connsiteX53" y="connsiteY53"/>
                          </a:cxn>
                          <a:cxn ang="0">
                            <a:pos x="connsiteX54" y="connsiteY54"/>
                          </a:cxn>
                          <a:cxn ang="0">
                            <a:pos x="connsiteX55" y="connsiteY55"/>
                          </a:cxn>
                          <a:cxn ang="0">
                            <a:pos x="connsiteX56" y="connsiteY56"/>
                          </a:cxn>
                          <a:cxn ang="0">
                            <a:pos x="connsiteX57" y="connsiteY57"/>
                          </a:cxn>
                          <a:cxn ang="0">
                            <a:pos x="connsiteX58" y="connsiteY58"/>
                          </a:cxn>
                          <a:cxn ang="0">
                            <a:pos x="connsiteX59" y="connsiteY59"/>
                          </a:cxn>
                          <a:cxn ang="0">
                            <a:pos x="connsiteX60" y="connsiteY60"/>
                          </a:cxn>
                          <a:cxn ang="0">
                            <a:pos x="connsiteX61" y="connsiteY61"/>
                          </a:cxn>
                          <a:cxn ang="0">
                            <a:pos x="connsiteX62" y="connsiteY62"/>
                          </a:cxn>
                          <a:cxn ang="0">
                            <a:pos x="connsiteX63" y="connsiteY63"/>
                          </a:cxn>
                          <a:cxn ang="0">
                            <a:pos x="connsiteX64" y="connsiteY64"/>
                          </a:cxn>
                          <a:cxn ang="0">
                            <a:pos x="connsiteX65" y="connsiteY65"/>
                          </a:cxn>
                          <a:cxn ang="0">
                            <a:pos x="connsiteX66" y="connsiteY66"/>
                          </a:cxn>
                          <a:cxn ang="0">
                            <a:pos x="connsiteX67" y="connsiteY67"/>
                          </a:cxn>
                          <a:cxn ang="0">
                            <a:pos x="connsiteX68" y="connsiteY68"/>
                          </a:cxn>
                          <a:cxn ang="0">
                            <a:pos x="connsiteX69" y="connsiteY69"/>
                          </a:cxn>
                          <a:cxn ang="0">
                            <a:pos x="connsiteX70" y="connsiteY70"/>
                          </a:cxn>
                          <a:cxn ang="0">
                            <a:pos x="connsiteX71" y="connsiteY71"/>
                          </a:cxn>
                          <a:cxn ang="0">
                            <a:pos x="connsiteX72" y="connsiteY72"/>
                          </a:cxn>
                          <a:cxn ang="0">
                            <a:pos x="connsiteX73" y="connsiteY73"/>
                          </a:cxn>
                          <a:cxn ang="0">
                            <a:pos x="connsiteX74" y="connsiteY74"/>
                          </a:cxn>
                          <a:cxn ang="0">
                            <a:pos x="connsiteX75" y="connsiteY75"/>
                          </a:cxn>
                          <a:cxn ang="0">
                            <a:pos x="connsiteX76" y="connsiteY76"/>
                          </a:cxn>
                          <a:cxn ang="0">
                            <a:pos x="connsiteX77" y="connsiteY77"/>
                          </a:cxn>
                          <a:cxn ang="0">
                            <a:pos x="connsiteX78" y="connsiteY78"/>
                          </a:cxn>
                          <a:cxn ang="0">
                            <a:pos x="connsiteX79" y="connsiteY79"/>
                          </a:cxn>
                          <a:cxn ang="0">
                            <a:pos x="connsiteX80" y="connsiteY80"/>
                          </a:cxn>
                          <a:cxn ang="0">
                            <a:pos x="connsiteX81" y="connsiteY81"/>
                          </a:cxn>
                          <a:cxn ang="0">
                            <a:pos x="connsiteX82" y="connsiteY82"/>
                          </a:cxn>
                          <a:cxn ang="0">
                            <a:pos x="connsiteX83" y="connsiteY83"/>
                          </a:cxn>
                          <a:cxn ang="0">
                            <a:pos x="connsiteX84" y="connsiteY84"/>
                          </a:cxn>
                          <a:cxn ang="0">
                            <a:pos x="connsiteX85" y="connsiteY85"/>
                          </a:cxn>
                          <a:cxn ang="0">
                            <a:pos x="connsiteX86" y="connsiteY86"/>
                          </a:cxn>
                          <a:cxn ang="0">
                            <a:pos x="connsiteX87" y="connsiteY87"/>
                          </a:cxn>
                          <a:cxn ang="0">
                            <a:pos x="connsiteX88" y="connsiteY88"/>
                          </a:cxn>
                          <a:cxn ang="0">
                            <a:pos x="connsiteX89" y="connsiteY89"/>
                          </a:cxn>
                          <a:cxn ang="0">
                            <a:pos x="connsiteX90" y="connsiteY90"/>
                          </a:cxn>
                          <a:cxn ang="0">
                            <a:pos x="connsiteX91" y="connsiteY91"/>
                          </a:cxn>
                          <a:cxn ang="0">
                            <a:pos x="connsiteX92" y="connsiteY92"/>
                          </a:cxn>
                          <a:cxn ang="0">
                            <a:pos x="connsiteX93" y="connsiteY93"/>
                          </a:cxn>
                          <a:cxn ang="0">
                            <a:pos x="connsiteX94" y="connsiteY94"/>
                          </a:cxn>
                          <a:cxn ang="0">
                            <a:pos x="connsiteX95" y="connsiteY95"/>
                          </a:cxn>
                          <a:cxn ang="0">
                            <a:pos x="connsiteX96" y="connsiteY96"/>
                          </a:cxn>
                          <a:cxn ang="0">
                            <a:pos x="connsiteX97" y="connsiteY97"/>
                          </a:cxn>
                          <a:cxn ang="0">
                            <a:pos x="connsiteX98" y="connsiteY98"/>
                          </a:cxn>
                          <a:cxn ang="0">
                            <a:pos x="connsiteX99" y="connsiteY99"/>
                          </a:cxn>
                          <a:cxn ang="0">
                            <a:pos x="connsiteX100" y="connsiteY100"/>
                          </a:cxn>
                          <a:cxn ang="0">
                            <a:pos x="connsiteX101" y="connsiteY101"/>
                          </a:cxn>
                          <a:cxn ang="0">
                            <a:pos x="connsiteX102" y="connsiteY102"/>
                          </a:cxn>
                          <a:cxn ang="0">
                            <a:pos x="connsiteX103" y="connsiteY103"/>
                          </a:cxn>
                          <a:cxn ang="0">
                            <a:pos x="connsiteX104" y="connsiteY104"/>
                          </a:cxn>
                          <a:cxn ang="0">
                            <a:pos x="connsiteX105" y="connsiteY105"/>
                          </a:cxn>
                          <a:cxn ang="0">
                            <a:pos x="connsiteX106" y="connsiteY106"/>
                          </a:cxn>
                          <a:cxn ang="0">
                            <a:pos x="connsiteX107" y="connsiteY107"/>
                          </a:cxn>
                          <a:cxn ang="0">
                            <a:pos x="connsiteX108" y="connsiteY108"/>
                          </a:cxn>
                          <a:cxn ang="0">
                            <a:pos x="connsiteX109" y="connsiteY109"/>
                          </a:cxn>
                          <a:cxn ang="0">
                            <a:pos x="connsiteX110" y="connsiteY110"/>
                          </a:cxn>
                          <a:cxn ang="0">
                            <a:pos x="connsiteX111" y="connsiteY111"/>
                          </a:cxn>
                          <a:cxn ang="0">
                            <a:pos x="connsiteX112" y="connsiteY112"/>
                          </a:cxn>
                          <a:cxn ang="0">
                            <a:pos x="connsiteX113" y="connsiteY113"/>
                          </a:cxn>
                          <a:cxn ang="0">
                            <a:pos x="connsiteX114" y="connsiteY114"/>
                          </a:cxn>
                          <a:cxn ang="0">
                            <a:pos x="connsiteX115" y="connsiteY115"/>
                          </a:cxn>
                          <a:cxn ang="0">
                            <a:pos x="connsiteX116" y="connsiteY116"/>
                          </a:cxn>
                          <a:cxn ang="0">
                            <a:pos x="connsiteX117" y="connsiteY117"/>
                          </a:cxn>
                          <a:cxn ang="0">
                            <a:pos x="connsiteX118" y="connsiteY118"/>
                          </a:cxn>
                          <a:cxn ang="0">
                            <a:pos x="connsiteX119" y="connsiteY119"/>
                          </a:cxn>
                          <a:cxn ang="0">
                            <a:pos x="connsiteX120" y="connsiteY120"/>
                          </a:cxn>
                          <a:cxn ang="0">
                            <a:pos x="connsiteX121" y="connsiteY121"/>
                          </a:cxn>
                          <a:cxn ang="0">
                            <a:pos x="connsiteX122" y="connsiteY122"/>
                          </a:cxn>
                          <a:cxn ang="0">
                            <a:pos x="connsiteX123" y="connsiteY123"/>
                          </a:cxn>
                          <a:cxn ang="0">
                            <a:pos x="connsiteX124" y="connsiteY124"/>
                          </a:cxn>
                          <a:cxn ang="0">
                            <a:pos x="connsiteX125" y="connsiteY125"/>
                          </a:cxn>
                          <a:cxn ang="0">
                            <a:pos x="connsiteX126" y="connsiteY126"/>
                          </a:cxn>
                          <a:cxn ang="0">
                            <a:pos x="connsiteX127" y="connsiteY127"/>
                          </a:cxn>
                          <a:cxn ang="0">
                            <a:pos x="connsiteX128" y="connsiteY128"/>
                          </a:cxn>
                          <a:cxn ang="0">
                            <a:pos x="connsiteX129" y="connsiteY129"/>
                          </a:cxn>
                          <a:cxn ang="0">
                            <a:pos x="connsiteX130" y="connsiteY130"/>
                          </a:cxn>
                          <a:cxn ang="0">
                            <a:pos x="connsiteX131" y="connsiteY131"/>
                          </a:cxn>
                          <a:cxn ang="0">
                            <a:pos x="connsiteX132" y="connsiteY132"/>
                          </a:cxn>
                          <a:cxn ang="0">
                            <a:pos x="connsiteX133" y="connsiteY133"/>
                          </a:cxn>
                          <a:cxn ang="0">
                            <a:pos x="connsiteX134" y="connsiteY134"/>
                          </a:cxn>
                          <a:cxn ang="0">
                            <a:pos x="connsiteX135" y="connsiteY135"/>
                          </a:cxn>
                          <a:cxn ang="0">
                            <a:pos x="connsiteX136" y="connsiteY136"/>
                          </a:cxn>
                          <a:cxn ang="0">
                            <a:pos x="connsiteX137" y="connsiteY137"/>
                          </a:cxn>
                          <a:cxn ang="0">
                            <a:pos x="connsiteX138" y="connsiteY138"/>
                          </a:cxn>
                          <a:cxn ang="0">
                            <a:pos x="connsiteX139" y="connsiteY139"/>
                          </a:cxn>
                          <a:cxn ang="0">
                            <a:pos x="connsiteX140" y="connsiteY140"/>
                          </a:cxn>
                          <a:cxn ang="0">
                            <a:pos x="connsiteX141" y="connsiteY141"/>
                          </a:cxn>
                          <a:cxn ang="0">
                            <a:pos x="connsiteX142" y="connsiteY142"/>
                          </a:cxn>
                          <a:cxn ang="0">
                            <a:pos x="connsiteX143" y="connsiteY143"/>
                          </a:cxn>
                          <a:cxn ang="0">
                            <a:pos x="connsiteX144" y="connsiteY144"/>
                          </a:cxn>
                          <a:cxn ang="0">
                            <a:pos x="connsiteX145" y="connsiteY145"/>
                          </a:cxn>
                          <a:cxn ang="0">
                            <a:pos x="connsiteX146" y="connsiteY146"/>
                          </a:cxn>
                          <a:cxn ang="0">
                            <a:pos x="connsiteX147" y="connsiteY147"/>
                          </a:cxn>
                          <a:cxn ang="0">
                            <a:pos x="connsiteX148" y="connsiteY148"/>
                          </a:cxn>
                          <a:cxn ang="0">
                            <a:pos x="connsiteX149" y="connsiteY149"/>
                          </a:cxn>
                          <a:cxn ang="0">
                            <a:pos x="connsiteX150" y="connsiteY150"/>
                          </a:cxn>
                          <a:cxn ang="0">
                            <a:pos x="connsiteX151" y="connsiteY151"/>
                          </a:cxn>
                          <a:cxn ang="0">
                            <a:pos x="connsiteX152" y="connsiteY152"/>
                          </a:cxn>
                          <a:cxn ang="0">
                            <a:pos x="connsiteX153" y="connsiteY153"/>
                          </a:cxn>
                          <a:cxn ang="0">
                            <a:pos x="connsiteX154" y="connsiteY154"/>
                          </a:cxn>
                          <a:cxn ang="0">
                            <a:pos x="connsiteX155" y="connsiteY155"/>
                          </a:cxn>
                          <a:cxn ang="0">
                            <a:pos x="connsiteX156" y="connsiteY156"/>
                          </a:cxn>
                          <a:cxn ang="0">
                            <a:pos x="connsiteX157" y="connsiteY157"/>
                          </a:cxn>
                          <a:cxn ang="0">
                            <a:pos x="connsiteX158" y="connsiteY158"/>
                          </a:cxn>
                          <a:cxn ang="0">
                            <a:pos x="connsiteX159" y="connsiteY159"/>
                          </a:cxn>
                          <a:cxn ang="0">
                            <a:pos x="connsiteX160" y="connsiteY160"/>
                          </a:cxn>
                          <a:cxn ang="0">
                            <a:pos x="connsiteX161" y="connsiteY161"/>
                          </a:cxn>
                          <a:cxn ang="0">
                            <a:pos x="connsiteX162" y="connsiteY162"/>
                          </a:cxn>
                          <a:cxn ang="0">
                            <a:pos x="connsiteX163" y="connsiteY163"/>
                          </a:cxn>
                          <a:cxn ang="0">
                            <a:pos x="connsiteX164" y="connsiteY164"/>
                          </a:cxn>
                          <a:cxn ang="0">
                            <a:pos x="connsiteX165" y="connsiteY165"/>
                          </a:cxn>
                          <a:cxn ang="0">
                            <a:pos x="connsiteX166" y="connsiteY166"/>
                          </a:cxn>
                          <a:cxn ang="0">
                            <a:pos x="connsiteX167" y="connsiteY167"/>
                          </a:cxn>
                          <a:cxn ang="0">
                            <a:pos x="connsiteX168" y="connsiteY168"/>
                          </a:cxn>
                          <a:cxn ang="0">
                            <a:pos x="connsiteX169" y="connsiteY169"/>
                          </a:cxn>
                          <a:cxn ang="0">
                            <a:pos x="connsiteX170" y="connsiteY170"/>
                          </a:cxn>
                          <a:cxn ang="0">
                            <a:pos x="connsiteX171" y="connsiteY171"/>
                          </a:cxn>
                          <a:cxn ang="0">
                            <a:pos x="connsiteX172" y="connsiteY172"/>
                          </a:cxn>
                          <a:cxn ang="0">
                            <a:pos x="connsiteX173" y="connsiteY173"/>
                          </a:cxn>
                          <a:cxn ang="0">
                            <a:pos x="connsiteX174" y="connsiteY174"/>
                          </a:cxn>
                          <a:cxn ang="0">
                            <a:pos x="connsiteX175" y="connsiteY175"/>
                          </a:cxn>
                          <a:cxn ang="0">
                            <a:pos x="connsiteX176" y="connsiteY176"/>
                          </a:cxn>
                          <a:cxn ang="0">
                            <a:pos x="connsiteX177" y="connsiteY177"/>
                          </a:cxn>
                          <a:cxn ang="0">
                            <a:pos x="connsiteX178" y="connsiteY178"/>
                          </a:cxn>
                          <a:cxn ang="0">
                            <a:pos x="connsiteX179" y="connsiteY179"/>
                          </a:cxn>
                          <a:cxn ang="0">
                            <a:pos x="connsiteX180" y="connsiteY180"/>
                          </a:cxn>
                          <a:cxn ang="0">
                            <a:pos x="connsiteX181" y="connsiteY181"/>
                          </a:cxn>
                          <a:cxn ang="0">
                            <a:pos x="connsiteX182" y="connsiteY182"/>
                          </a:cxn>
                          <a:cxn ang="0">
                            <a:pos x="connsiteX183" y="connsiteY183"/>
                          </a:cxn>
                        </a:cxnLst>
                        <a:rect l="l" t="t" r="r" b="b"/>
                        <a:pathLst>
                          <a:path w="976308" h="941534" fill="none" extrusionOk="0">
                            <a:moveTo>
                              <a:pt x="254107" y="204623"/>
                            </a:moveTo>
                            <a:cubicBezTo>
                              <a:pt x="252688" y="216340"/>
                              <a:pt x="249224" y="222252"/>
                              <a:pt x="248757" y="230033"/>
                            </a:cubicBezTo>
                            <a:cubicBezTo>
                              <a:pt x="253987" y="239415"/>
                              <a:pt x="252431" y="251047"/>
                              <a:pt x="256782" y="258119"/>
                            </a:cubicBezTo>
                            <a:cubicBezTo>
                              <a:pt x="257303" y="271261"/>
                              <a:pt x="251162" y="274134"/>
                              <a:pt x="252770" y="284867"/>
                            </a:cubicBezTo>
                            <a:cubicBezTo>
                              <a:pt x="248862" y="291375"/>
                              <a:pt x="239997" y="295415"/>
                              <a:pt x="236721" y="298241"/>
                            </a:cubicBezTo>
                            <a:cubicBezTo>
                              <a:pt x="229966" y="296926"/>
                              <a:pt x="216652" y="291687"/>
                              <a:pt x="209973" y="290217"/>
                            </a:cubicBezTo>
                            <a:cubicBezTo>
                              <a:pt x="208588" y="293778"/>
                              <a:pt x="205587" y="298071"/>
                              <a:pt x="204623" y="302253"/>
                            </a:cubicBezTo>
                            <a:cubicBezTo>
                              <a:pt x="213489" y="305043"/>
                              <a:pt x="218984" y="310672"/>
                              <a:pt x="231371" y="315627"/>
                            </a:cubicBezTo>
                            <a:cubicBezTo>
                              <a:pt x="237090" y="318903"/>
                              <a:pt x="238571" y="328210"/>
                              <a:pt x="246083" y="334351"/>
                            </a:cubicBezTo>
                            <a:cubicBezTo>
                              <a:pt x="244033" y="366356"/>
                              <a:pt x="240832" y="395896"/>
                              <a:pt x="243408" y="425295"/>
                            </a:cubicBezTo>
                            <a:cubicBezTo>
                              <a:pt x="236283" y="452610"/>
                              <a:pt x="215796" y="495572"/>
                              <a:pt x="212647" y="530950"/>
                            </a:cubicBezTo>
                            <a:cubicBezTo>
                              <a:pt x="209337" y="540231"/>
                              <a:pt x="205301" y="540921"/>
                              <a:pt x="203286" y="548336"/>
                            </a:cubicBezTo>
                            <a:cubicBezTo>
                              <a:pt x="192330" y="548273"/>
                              <a:pt x="186032" y="543820"/>
                              <a:pt x="180550" y="544324"/>
                            </a:cubicBezTo>
                            <a:cubicBezTo>
                              <a:pt x="173209" y="555178"/>
                              <a:pt x="161553" y="563190"/>
                              <a:pt x="155139" y="569735"/>
                            </a:cubicBezTo>
                            <a:cubicBezTo>
                              <a:pt x="146220" y="574074"/>
                              <a:pt x="139840" y="573140"/>
                              <a:pt x="132403" y="576422"/>
                            </a:cubicBezTo>
                            <a:cubicBezTo>
                              <a:pt x="121764" y="568875"/>
                              <a:pt x="116646" y="559638"/>
                              <a:pt x="105655" y="555023"/>
                            </a:cubicBezTo>
                            <a:cubicBezTo>
                              <a:pt x="96646" y="565038"/>
                              <a:pt x="81096" y="567393"/>
                              <a:pt x="74894" y="575084"/>
                            </a:cubicBezTo>
                            <a:cubicBezTo>
                              <a:pt x="67604" y="591916"/>
                              <a:pt x="62700" y="593587"/>
                              <a:pt x="57508" y="612532"/>
                            </a:cubicBezTo>
                            <a:cubicBezTo>
                              <a:pt x="54439" y="617875"/>
                              <a:pt x="51924" y="618223"/>
                              <a:pt x="48146" y="624568"/>
                            </a:cubicBezTo>
                            <a:cubicBezTo>
                              <a:pt x="45797" y="626951"/>
                              <a:pt x="45337" y="626509"/>
                              <a:pt x="42797" y="628580"/>
                            </a:cubicBezTo>
                            <a:cubicBezTo>
                              <a:pt x="42340" y="632503"/>
                              <a:pt x="38184" y="636098"/>
                              <a:pt x="37447" y="640617"/>
                            </a:cubicBezTo>
                            <a:cubicBezTo>
                              <a:pt x="32020" y="643330"/>
                              <a:pt x="21791" y="644634"/>
                              <a:pt x="17386" y="648642"/>
                            </a:cubicBezTo>
                            <a:cubicBezTo>
                              <a:pt x="12101" y="656830"/>
                              <a:pt x="7052" y="658318"/>
                              <a:pt x="0" y="667365"/>
                            </a:cubicBezTo>
                            <a:cubicBezTo>
                              <a:pt x="1853" y="671944"/>
                              <a:pt x="3059" y="684182"/>
                              <a:pt x="5349" y="690101"/>
                            </a:cubicBezTo>
                            <a:cubicBezTo>
                              <a:pt x="14659" y="685629"/>
                              <a:pt x="18456" y="688422"/>
                              <a:pt x="30760" y="684752"/>
                            </a:cubicBezTo>
                            <a:cubicBezTo>
                              <a:pt x="34855" y="690590"/>
                              <a:pt x="40217" y="703965"/>
                              <a:pt x="45471" y="710162"/>
                            </a:cubicBezTo>
                            <a:cubicBezTo>
                              <a:pt x="49866" y="721642"/>
                              <a:pt x="41865" y="750632"/>
                              <a:pt x="45471" y="760984"/>
                            </a:cubicBezTo>
                            <a:cubicBezTo>
                              <a:pt x="47754" y="768566"/>
                              <a:pt x="39313" y="785501"/>
                              <a:pt x="40122" y="795756"/>
                            </a:cubicBezTo>
                            <a:cubicBezTo>
                              <a:pt x="53258" y="790400"/>
                              <a:pt x="59396" y="793721"/>
                              <a:pt x="73557" y="789069"/>
                            </a:cubicBezTo>
                            <a:cubicBezTo>
                              <a:pt x="78177" y="792449"/>
                              <a:pt x="80516" y="795261"/>
                              <a:pt x="86931" y="799768"/>
                            </a:cubicBezTo>
                            <a:cubicBezTo>
                              <a:pt x="87044" y="787698"/>
                              <a:pt x="90385" y="782969"/>
                              <a:pt x="89606" y="774358"/>
                            </a:cubicBezTo>
                            <a:cubicBezTo>
                              <a:pt x="97817" y="772417"/>
                              <a:pt x="104036" y="772845"/>
                              <a:pt x="111004" y="771683"/>
                            </a:cubicBezTo>
                            <a:cubicBezTo>
                              <a:pt x="119625" y="773497"/>
                              <a:pt x="124076" y="778520"/>
                              <a:pt x="128391" y="778370"/>
                            </a:cubicBezTo>
                            <a:cubicBezTo>
                              <a:pt x="129916" y="781907"/>
                              <a:pt x="129759" y="784979"/>
                              <a:pt x="131066" y="787732"/>
                            </a:cubicBezTo>
                            <a:cubicBezTo>
                              <a:pt x="157139" y="785551"/>
                              <a:pt x="164973" y="791285"/>
                              <a:pt x="184562" y="786394"/>
                            </a:cubicBezTo>
                            <a:cubicBezTo>
                              <a:pt x="188869" y="786739"/>
                              <a:pt x="194019" y="790929"/>
                              <a:pt x="197936" y="791744"/>
                            </a:cubicBezTo>
                            <a:cubicBezTo>
                              <a:pt x="211991" y="787501"/>
                              <a:pt x="218325" y="790339"/>
                              <a:pt x="228696" y="786394"/>
                            </a:cubicBezTo>
                            <a:cubicBezTo>
                              <a:pt x="235806" y="786009"/>
                              <a:pt x="245106" y="788712"/>
                              <a:pt x="255444" y="787732"/>
                            </a:cubicBezTo>
                            <a:cubicBezTo>
                              <a:pt x="256573" y="781157"/>
                              <a:pt x="259205" y="777141"/>
                              <a:pt x="260794" y="770346"/>
                            </a:cubicBezTo>
                            <a:cubicBezTo>
                              <a:pt x="264318" y="766676"/>
                              <a:pt x="272524" y="762984"/>
                              <a:pt x="276843" y="759646"/>
                            </a:cubicBezTo>
                            <a:cubicBezTo>
                              <a:pt x="284485" y="759360"/>
                              <a:pt x="292983" y="761050"/>
                              <a:pt x="304929" y="760984"/>
                            </a:cubicBezTo>
                            <a:cubicBezTo>
                              <a:pt x="306188" y="766707"/>
                              <a:pt x="305666" y="770662"/>
                              <a:pt x="307603" y="774358"/>
                            </a:cubicBezTo>
                            <a:cubicBezTo>
                              <a:pt x="318131" y="774036"/>
                              <a:pt x="321655" y="776146"/>
                              <a:pt x="329002" y="775695"/>
                            </a:cubicBezTo>
                            <a:cubicBezTo>
                              <a:pt x="332244" y="781140"/>
                              <a:pt x="331766" y="784877"/>
                              <a:pt x="334352" y="789069"/>
                            </a:cubicBezTo>
                            <a:cubicBezTo>
                              <a:pt x="340368" y="790688"/>
                              <a:pt x="345736" y="794693"/>
                              <a:pt x="351738" y="794419"/>
                            </a:cubicBezTo>
                            <a:cubicBezTo>
                              <a:pt x="354950" y="799097"/>
                              <a:pt x="356084" y="802575"/>
                              <a:pt x="358425" y="806455"/>
                            </a:cubicBezTo>
                            <a:cubicBezTo>
                              <a:pt x="363670" y="808118"/>
                              <a:pt x="369667" y="812283"/>
                              <a:pt x="375811" y="814480"/>
                            </a:cubicBezTo>
                            <a:cubicBezTo>
                              <a:pt x="375002" y="808401"/>
                              <a:pt x="377630" y="803002"/>
                              <a:pt x="375811" y="798431"/>
                            </a:cubicBezTo>
                            <a:cubicBezTo>
                              <a:pt x="379020" y="795134"/>
                              <a:pt x="388683" y="795560"/>
                              <a:pt x="394535" y="793081"/>
                            </a:cubicBezTo>
                            <a:cubicBezTo>
                              <a:pt x="402957" y="797458"/>
                              <a:pt x="404659" y="800325"/>
                              <a:pt x="410584" y="803781"/>
                            </a:cubicBezTo>
                            <a:cubicBezTo>
                              <a:pt x="411231" y="806398"/>
                              <a:pt x="410301" y="807535"/>
                              <a:pt x="410584" y="810468"/>
                            </a:cubicBezTo>
                            <a:cubicBezTo>
                              <a:pt x="416227" y="810429"/>
                              <a:pt x="422654" y="812647"/>
                              <a:pt x="431982" y="810468"/>
                            </a:cubicBezTo>
                            <a:cubicBezTo>
                              <a:pt x="437405" y="804873"/>
                              <a:pt x="442013" y="803267"/>
                              <a:pt x="445356" y="797094"/>
                            </a:cubicBezTo>
                            <a:cubicBezTo>
                              <a:pt x="448611" y="796590"/>
                              <a:pt x="452357" y="797947"/>
                              <a:pt x="454718" y="797094"/>
                            </a:cubicBezTo>
                            <a:cubicBezTo>
                              <a:pt x="459461" y="800265"/>
                              <a:pt x="459960" y="802403"/>
                              <a:pt x="465418" y="805118"/>
                            </a:cubicBezTo>
                            <a:cubicBezTo>
                              <a:pt x="467907" y="797634"/>
                              <a:pt x="470245" y="794851"/>
                              <a:pt x="470767" y="789069"/>
                            </a:cubicBezTo>
                            <a:cubicBezTo>
                              <a:pt x="475553" y="784313"/>
                              <a:pt x="479554" y="783749"/>
                              <a:pt x="486816" y="778370"/>
                            </a:cubicBezTo>
                            <a:cubicBezTo>
                              <a:pt x="493152" y="778643"/>
                              <a:pt x="502450" y="783777"/>
                              <a:pt x="506877" y="783720"/>
                            </a:cubicBezTo>
                            <a:cubicBezTo>
                              <a:pt x="506072" y="775562"/>
                              <a:pt x="508273" y="768316"/>
                              <a:pt x="508215" y="759646"/>
                            </a:cubicBezTo>
                            <a:cubicBezTo>
                              <a:pt x="515943" y="750741"/>
                              <a:pt x="521643" y="752524"/>
                              <a:pt x="526938" y="744935"/>
                            </a:cubicBezTo>
                            <a:cubicBezTo>
                              <a:pt x="531739" y="744352"/>
                              <a:pt x="539694" y="746447"/>
                              <a:pt x="545662" y="744935"/>
                            </a:cubicBezTo>
                            <a:cubicBezTo>
                              <a:pt x="541956" y="763541"/>
                              <a:pt x="534639" y="772710"/>
                              <a:pt x="536300" y="785057"/>
                            </a:cubicBezTo>
                            <a:cubicBezTo>
                              <a:pt x="540615" y="789097"/>
                              <a:pt x="544181" y="795683"/>
                              <a:pt x="551012" y="799768"/>
                            </a:cubicBezTo>
                            <a:cubicBezTo>
                              <a:pt x="569214" y="793576"/>
                              <a:pt x="576695" y="799848"/>
                              <a:pt x="599158" y="797094"/>
                            </a:cubicBezTo>
                            <a:cubicBezTo>
                              <a:pt x="599721" y="801318"/>
                              <a:pt x="597316" y="804286"/>
                              <a:pt x="597821" y="807793"/>
                            </a:cubicBezTo>
                            <a:cubicBezTo>
                              <a:pt x="600852" y="812430"/>
                              <a:pt x="602345" y="816519"/>
                              <a:pt x="604508" y="818492"/>
                            </a:cubicBezTo>
                            <a:cubicBezTo>
                              <a:pt x="608853" y="830637"/>
                              <a:pt x="605178" y="833419"/>
                              <a:pt x="609858" y="845240"/>
                            </a:cubicBezTo>
                            <a:cubicBezTo>
                              <a:pt x="608405" y="848263"/>
                              <a:pt x="605827" y="852033"/>
                              <a:pt x="604508" y="855940"/>
                            </a:cubicBezTo>
                            <a:cubicBezTo>
                              <a:pt x="600479" y="855976"/>
                              <a:pt x="599570" y="853890"/>
                              <a:pt x="595146" y="853265"/>
                            </a:cubicBezTo>
                            <a:cubicBezTo>
                              <a:pt x="592847" y="863067"/>
                              <a:pt x="589525" y="863487"/>
                              <a:pt x="587122" y="871988"/>
                            </a:cubicBezTo>
                            <a:cubicBezTo>
                              <a:pt x="587897" y="874726"/>
                              <a:pt x="586639" y="879503"/>
                              <a:pt x="587122" y="882688"/>
                            </a:cubicBezTo>
                            <a:cubicBezTo>
                              <a:pt x="585647" y="885687"/>
                              <a:pt x="580539" y="888061"/>
                              <a:pt x="577760" y="890712"/>
                            </a:cubicBezTo>
                            <a:cubicBezTo>
                              <a:pt x="582634" y="894290"/>
                              <a:pt x="582289" y="896428"/>
                              <a:pt x="587122" y="901411"/>
                            </a:cubicBezTo>
                            <a:cubicBezTo>
                              <a:pt x="586103" y="908869"/>
                              <a:pt x="582487" y="910766"/>
                              <a:pt x="581772" y="920135"/>
                            </a:cubicBezTo>
                            <a:cubicBezTo>
                              <a:pt x="590213" y="927075"/>
                              <a:pt x="593721" y="936973"/>
                              <a:pt x="601833" y="941534"/>
                            </a:cubicBezTo>
                            <a:cubicBezTo>
                              <a:pt x="608310" y="939613"/>
                              <a:pt x="610397" y="941836"/>
                              <a:pt x="617882" y="941534"/>
                            </a:cubicBezTo>
                            <a:cubicBezTo>
                              <a:pt x="631614" y="928525"/>
                              <a:pt x="635334" y="933850"/>
                              <a:pt x="649980" y="922810"/>
                            </a:cubicBezTo>
                            <a:cubicBezTo>
                              <a:pt x="657170" y="922633"/>
                              <a:pt x="662773" y="924582"/>
                              <a:pt x="667366" y="922810"/>
                            </a:cubicBezTo>
                            <a:cubicBezTo>
                              <a:pt x="667159" y="917464"/>
                              <a:pt x="669323" y="910647"/>
                              <a:pt x="667366" y="902749"/>
                            </a:cubicBezTo>
                            <a:cubicBezTo>
                              <a:pt x="674929" y="896862"/>
                              <a:pt x="688554" y="886798"/>
                              <a:pt x="695452" y="881350"/>
                            </a:cubicBezTo>
                            <a:cubicBezTo>
                              <a:pt x="706429" y="879205"/>
                              <a:pt x="714171" y="878890"/>
                              <a:pt x="719525" y="877338"/>
                            </a:cubicBezTo>
                            <a:cubicBezTo>
                              <a:pt x="724229" y="868414"/>
                              <a:pt x="745440" y="859765"/>
                              <a:pt x="750286" y="853265"/>
                            </a:cubicBezTo>
                            <a:cubicBezTo>
                              <a:pt x="755576" y="853014"/>
                              <a:pt x="757866" y="854477"/>
                              <a:pt x="764997" y="853265"/>
                            </a:cubicBezTo>
                            <a:cubicBezTo>
                              <a:pt x="765417" y="850073"/>
                              <a:pt x="768807" y="846874"/>
                              <a:pt x="769009" y="843903"/>
                            </a:cubicBezTo>
                            <a:cubicBezTo>
                              <a:pt x="771924" y="841407"/>
                              <a:pt x="777298" y="841125"/>
                              <a:pt x="779708" y="838553"/>
                            </a:cubicBezTo>
                            <a:cubicBezTo>
                              <a:pt x="784266" y="840491"/>
                              <a:pt x="787607" y="843872"/>
                              <a:pt x="790408" y="843903"/>
                            </a:cubicBezTo>
                            <a:cubicBezTo>
                              <a:pt x="790850" y="845762"/>
                              <a:pt x="790156" y="848159"/>
                              <a:pt x="790408" y="851927"/>
                            </a:cubicBezTo>
                            <a:cubicBezTo>
                              <a:pt x="793799" y="858264"/>
                              <a:pt x="793199" y="859026"/>
                              <a:pt x="797095" y="865301"/>
                            </a:cubicBezTo>
                            <a:cubicBezTo>
                              <a:pt x="803503" y="860273"/>
                              <a:pt x="807881" y="859130"/>
                              <a:pt x="814481" y="851927"/>
                            </a:cubicBezTo>
                            <a:cubicBezTo>
                              <a:pt x="815398" y="849789"/>
                              <a:pt x="818564" y="845971"/>
                              <a:pt x="819831" y="843903"/>
                            </a:cubicBezTo>
                            <a:cubicBezTo>
                              <a:pt x="827827" y="843399"/>
                              <a:pt x="829716" y="844522"/>
                              <a:pt x="837217" y="843903"/>
                            </a:cubicBezTo>
                            <a:cubicBezTo>
                              <a:pt x="837962" y="842068"/>
                              <a:pt x="840425" y="841390"/>
                              <a:pt x="842567" y="838553"/>
                            </a:cubicBezTo>
                            <a:cubicBezTo>
                              <a:pt x="853332" y="835255"/>
                              <a:pt x="859740" y="838256"/>
                              <a:pt x="867977" y="837216"/>
                            </a:cubicBezTo>
                            <a:cubicBezTo>
                              <a:pt x="877391" y="841899"/>
                              <a:pt x="880721" y="846640"/>
                              <a:pt x="894726" y="851927"/>
                            </a:cubicBezTo>
                            <a:cubicBezTo>
                              <a:pt x="905690" y="845088"/>
                              <a:pt x="913084" y="844715"/>
                              <a:pt x="922811" y="838553"/>
                            </a:cubicBezTo>
                            <a:cubicBezTo>
                              <a:pt x="919282" y="829762"/>
                              <a:pt x="921999" y="826625"/>
                              <a:pt x="918799" y="819830"/>
                            </a:cubicBezTo>
                            <a:cubicBezTo>
                              <a:pt x="918967" y="816114"/>
                              <a:pt x="921021" y="815389"/>
                              <a:pt x="921474" y="810468"/>
                            </a:cubicBezTo>
                            <a:cubicBezTo>
                              <a:pt x="934571" y="803215"/>
                              <a:pt x="943861" y="803606"/>
                              <a:pt x="953572" y="799768"/>
                            </a:cubicBezTo>
                            <a:cubicBezTo>
                              <a:pt x="958424" y="793957"/>
                              <a:pt x="969577" y="791675"/>
                              <a:pt x="976308" y="783720"/>
                            </a:cubicBezTo>
                            <a:cubicBezTo>
                              <a:pt x="951041" y="765051"/>
                              <a:pt x="941060" y="732018"/>
                              <a:pt x="918799" y="722199"/>
                            </a:cubicBezTo>
                            <a:cubicBezTo>
                              <a:pt x="906933" y="723989"/>
                              <a:pt x="904408" y="721551"/>
                              <a:pt x="894726" y="722199"/>
                            </a:cubicBezTo>
                            <a:cubicBezTo>
                              <a:pt x="885839" y="717088"/>
                              <a:pt x="885547" y="712916"/>
                              <a:pt x="877339" y="708825"/>
                            </a:cubicBezTo>
                            <a:cubicBezTo>
                              <a:pt x="867802" y="692959"/>
                              <a:pt x="866425" y="679607"/>
                              <a:pt x="859953" y="671377"/>
                            </a:cubicBezTo>
                            <a:cubicBezTo>
                              <a:pt x="839392" y="635961"/>
                              <a:pt x="844792" y="601334"/>
                              <a:pt x="831867" y="565722"/>
                            </a:cubicBezTo>
                            <a:cubicBezTo>
                              <a:pt x="825879" y="516215"/>
                              <a:pt x="835797" y="481402"/>
                              <a:pt x="819831" y="444018"/>
                            </a:cubicBezTo>
                            <a:cubicBezTo>
                              <a:pt x="818640" y="442035"/>
                              <a:pt x="818631" y="440016"/>
                              <a:pt x="817156" y="438669"/>
                            </a:cubicBezTo>
                            <a:cubicBezTo>
                              <a:pt x="815554" y="432573"/>
                              <a:pt x="818216" y="428802"/>
                              <a:pt x="817156" y="423957"/>
                            </a:cubicBezTo>
                            <a:cubicBezTo>
                              <a:pt x="813427" y="364595"/>
                              <a:pt x="833471" y="322829"/>
                              <a:pt x="825180" y="295566"/>
                            </a:cubicBezTo>
                            <a:cubicBezTo>
                              <a:pt x="822265" y="291002"/>
                              <a:pt x="821600" y="282012"/>
                              <a:pt x="817156" y="275505"/>
                            </a:cubicBezTo>
                            <a:cubicBezTo>
                              <a:pt x="821098" y="241931"/>
                              <a:pt x="834206" y="191834"/>
                              <a:pt x="842567" y="145777"/>
                            </a:cubicBezTo>
                            <a:cubicBezTo>
                              <a:pt x="847125" y="135361"/>
                              <a:pt x="853936" y="130699"/>
                              <a:pt x="854603" y="124378"/>
                            </a:cubicBezTo>
                            <a:cubicBezTo>
                              <a:pt x="853277" y="116522"/>
                              <a:pt x="856375" y="112969"/>
                              <a:pt x="854603" y="108329"/>
                            </a:cubicBezTo>
                            <a:cubicBezTo>
                              <a:pt x="855929" y="100437"/>
                              <a:pt x="861025" y="95047"/>
                              <a:pt x="861290" y="82919"/>
                            </a:cubicBezTo>
                            <a:cubicBezTo>
                              <a:pt x="857022" y="91723"/>
                              <a:pt x="842397" y="96681"/>
                              <a:pt x="833205" y="111004"/>
                            </a:cubicBezTo>
                            <a:cubicBezTo>
                              <a:pt x="821047" y="119981"/>
                              <a:pt x="815713" y="120634"/>
                              <a:pt x="807794" y="128391"/>
                            </a:cubicBezTo>
                            <a:cubicBezTo>
                              <a:pt x="796099" y="135221"/>
                              <a:pt x="787905" y="133056"/>
                              <a:pt x="774359" y="140427"/>
                            </a:cubicBezTo>
                            <a:cubicBezTo>
                              <a:pt x="761754" y="141157"/>
                              <a:pt x="755214" y="135619"/>
                              <a:pt x="746273" y="135078"/>
                            </a:cubicBezTo>
                            <a:cubicBezTo>
                              <a:pt x="730419" y="131432"/>
                              <a:pt x="719652" y="119947"/>
                              <a:pt x="712838" y="116354"/>
                            </a:cubicBezTo>
                            <a:cubicBezTo>
                              <a:pt x="711077" y="112182"/>
                              <a:pt x="711004" y="105783"/>
                              <a:pt x="707488" y="97630"/>
                            </a:cubicBezTo>
                            <a:cubicBezTo>
                              <a:pt x="699433" y="93915"/>
                              <a:pt x="696270" y="86835"/>
                              <a:pt x="690102" y="82919"/>
                            </a:cubicBezTo>
                            <a:cubicBezTo>
                              <a:pt x="682448" y="73899"/>
                              <a:pt x="679403" y="64480"/>
                              <a:pt x="672716" y="56171"/>
                            </a:cubicBezTo>
                            <a:cubicBezTo>
                              <a:pt x="663602" y="53006"/>
                              <a:pt x="660399" y="48524"/>
                              <a:pt x="652655" y="46809"/>
                            </a:cubicBezTo>
                            <a:cubicBezTo>
                              <a:pt x="634326" y="47827"/>
                              <a:pt x="629026" y="42380"/>
                              <a:pt x="612532" y="42797"/>
                            </a:cubicBezTo>
                            <a:cubicBezTo>
                              <a:pt x="607575" y="40103"/>
                              <a:pt x="602696" y="32390"/>
                              <a:pt x="592471" y="25410"/>
                            </a:cubicBezTo>
                            <a:cubicBezTo>
                              <a:pt x="583066" y="17352"/>
                              <a:pt x="580007" y="8399"/>
                              <a:pt x="565723" y="0"/>
                            </a:cubicBezTo>
                            <a:cubicBezTo>
                              <a:pt x="561375" y="5734"/>
                              <a:pt x="558092" y="6564"/>
                              <a:pt x="555024" y="12036"/>
                            </a:cubicBezTo>
                            <a:cubicBezTo>
                              <a:pt x="558249" y="18822"/>
                              <a:pt x="558099" y="25107"/>
                              <a:pt x="560374" y="33435"/>
                            </a:cubicBezTo>
                            <a:cubicBezTo>
                              <a:pt x="557414" y="56329"/>
                              <a:pt x="528405" y="79876"/>
                              <a:pt x="526938" y="97630"/>
                            </a:cubicBezTo>
                            <a:cubicBezTo>
                              <a:pt x="524208" y="119061"/>
                              <a:pt x="513205" y="126288"/>
                              <a:pt x="512227" y="147114"/>
                            </a:cubicBezTo>
                            <a:cubicBezTo>
                              <a:pt x="509841" y="151785"/>
                              <a:pt x="506591" y="153377"/>
                              <a:pt x="505540" y="156476"/>
                            </a:cubicBezTo>
                            <a:cubicBezTo>
                              <a:pt x="506406" y="167200"/>
                              <a:pt x="502605" y="169758"/>
                              <a:pt x="501528" y="181887"/>
                            </a:cubicBezTo>
                            <a:cubicBezTo>
                              <a:pt x="500452" y="196627"/>
                              <a:pt x="492259" y="214768"/>
                              <a:pt x="490828" y="224684"/>
                            </a:cubicBezTo>
                            <a:cubicBezTo>
                              <a:pt x="492575" y="233532"/>
                              <a:pt x="491395" y="237146"/>
                              <a:pt x="492166" y="243407"/>
                            </a:cubicBezTo>
                            <a:cubicBezTo>
                              <a:pt x="492473" y="245491"/>
                              <a:pt x="491159" y="249305"/>
                              <a:pt x="490828" y="251432"/>
                            </a:cubicBezTo>
                            <a:cubicBezTo>
                              <a:pt x="491142" y="268183"/>
                              <a:pt x="487819" y="272887"/>
                              <a:pt x="488154" y="288879"/>
                            </a:cubicBezTo>
                            <a:cubicBezTo>
                              <a:pt x="494807" y="291937"/>
                              <a:pt x="500337" y="296596"/>
                              <a:pt x="510889" y="300916"/>
                            </a:cubicBezTo>
                            <a:cubicBezTo>
                              <a:pt x="514351" y="290883"/>
                              <a:pt x="526202" y="282092"/>
                              <a:pt x="530951" y="272830"/>
                            </a:cubicBezTo>
                            <a:cubicBezTo>
                              <a:pt x="540990" y="272651"/>
                              <a:pt x="543489" y="274613"/>
                              <a:pt x="553687" y="275505"/>
                            </a:cubicBezTo>
                            <a:cubicBezTo>
                              <a:pt x="560218" y="271678"/>
                              <a:pt x="570226" y="269001"/>
                              <a:pt x="575085" y="264806"/>
                            </a:cubicBezTo>
                            <a:cubicBezTo>
                              <a:pt x="578502" y="259417"/>
                              <a:pt x="585947" y="257333"/>
                              <a:pt x="591134" y="251432"/>
                            </a:cubicBezTo>
                            <a:cubicBezTo>
                              <a:pt x="596329" y="248980"/>
                              <a:pt x="603205" y="253544"/>
                              <a:pt x="615207" y="251432"/>
                            </a:cubicBezTo>
                            <a:cubicBezTo>
                              <a:pt x="622038" y="255675"/>
                              <a:pt x="624785" y="261498"/>
                              <a:pt x="631256" y="263469"/>
                            </a:cubicBezTo>
                            <a:cubicBezTo>
                              <a:pt x="633446" y="262906"/>
                              <a:pt x="636192" y="262898"/>
                              <a:pt x="640618" y="262131"/>
                            </a:cubicBezTo>
                            <a:cubicBezTo>
                              <a:pt x="642343" y="257950"/>
                              <a:pt x="648675" y="251256"/>
                              <a:pt x="652655" y="244745"/>
                            </a:cubicBezTo>
                            <a:cubicBezTo>
                              <a:pt x="660955" y="241356"/>
                              <a:pt x="669187" y="243244"/>
                              <a:pt x="675391" y="239395"/>
                            </a:cubicBezTo>
                            <a:cubicBezTo>
                              <a:pt x="679633" y="233553"/>
                              <a:pt x="684860" y="232911"/>
                              <a:pt x="692777" y="224684"/>
                            </a:cubicBezTo>
                            <a:cubicBezTo>
                              <a:pt x="693309" y="215095"/>
                              <a:pt x="697804" y="205356"/>
                              <a:pt x="695452" y="193923"/>
                            </a:cubicBezTo>
                            <a:cubicBezTo>
                              <a:pt x="698794" y="192180"/>
                              <a:pt x="703413" y="195418"/>
                              <a:pt x="710163" y="193923"/>
                            </a:cubicBezTo>
                            <a:cubicBezTo>
                              <a:pt x="728129" y="205133"/>
                              <a:pt x="729991" y="224578"/>
                              <a:pt x="744936" y="234046"/>
                            </a:cubicBezTo>
                            <a:cubicBezTo>
                              <a:pt x="752584" y="249146"/>
                              <a:pt x="751505" y="261513"/>
                              <a:pt x="754298" y="268818"/>
                            </a:cubicBezTo>
                            <a:cubicBezTo>
                              <a:pt x="756104" y="279170"/>
                              <a:pt x="752672" y="286859"/>
                              <a:pt x="755635" y="296904"/>
                            </a:cubicBezTo>
                            <a:cubicBezTo>
                              <a:pt x="755396" y="303436"/>
                              <a:pt x="743517" y="311204"/>
                              <a:pt x="740924" y="320977"/>
                            </a:cubicBezTo>
                            <a:cubicBezTo>
                              <a:pt x="741219" y="333843"/>
                              <a:pt x="733098" y="356816"/>
                              <a:pt x="738249" y="379823"/>
                            </a:cubicBezTo>
                            <a:cubicBezTo>
                              <a:pt x="737479" y="398164"/>
                              <a:pt x="728572" y="411828"/>
                              <a:pt x="724875" y="430644"/>
                            </a:cubicBezTo>
                            <a:cubicBezTo>
                              <a:pt x="723676" y="441606"/>
                              <a:pt x="708591" y="458654"/>
                              <a:pt x="704814" y="473441"/>
                            </a:cubicBezTo>
                            <a:cubicBezTo>
                              <a:pt x="698640" y="476658"/>
                              <a:pt x="685209" y="478540"/>
                              <a:pt x="678065" y="485478"/>
                            </a:cubicBezTo>
                            <a:cubicBezTo>
                              <a:pt x="672121" y="484325"/>
                              <a:pt x="663069" y="477127"/>
                              <a:pt x="655330" y="477454"/>
                            </a:cubicBezTo>
                            <a:cubicBezTo>
                              <a:pt x="648777" y="473574"/>
                              <a:pt x="641981" y="457965"/>
                              <a:pt x="636606" y="453380"/>
                            </a:cubicBezTo>
                            <a:cubicBezTo>
                              <a:pt x="614076" y="447736"/>
                              <a:pt x="614705" y="444528"/>
                              <a:pt x="592471" y="438669"/>
                            </a:cubicBezTo>
                            <a:cubicBezTo>
                              <a:pt x="593667" y="430359"/>
                              <a:pt x="595921" y="428603"/>
                              <a:pt x="597821" y="421282"/>
                            </a:cubicBezTo>
                            <a:cubicBezTo>
                              <a:pt x="590384" y="414821"/>
                              <a:pt x="588641" y="402623"/>
                              <a:pt x="580435" y="397209"/>
                            </a:cubicBezTo>
                            <a:cubicBezTo>
                              <a:pt x="578144" y="396882"/>
                              <a:pt x="574916" y="395164"/>
                              <a:pt x="572410" y="394534"/>
                            </a:cubicBezTo>
                            <a:cubicBezTo>
                              <a:pt x="566900" y="393539"/>
                              <a:pt x="559505" y="387427"/>
                              <a:pt x="552349" y="385173"/>
                            </a:cubicBezTo>
                            <a:cubicBezTo>
                              <a:pt x="546017" y="393849"/>
                              <a:pt x="542740" y="394774"/>
                              <a:pt x="537638" y="403896"/>
                            </a:cubicBezTo>
                            <a:cubicBezTo>
                              <a:pt x="538376" y="409849"/>
                              <a:pt x="535645" y="416855"/>
                              <a:pt x="537638" y="421282"/>
                            </a:cubicBezTo>
                            <a:cubicBezTo>
                              <a:pt x="536915" y="423533"/>
                              <a:pt x="533897" y="426138"/>
                              <a:pt x="533625" y="427970"/>
                            </a:cubicBezTo>
                            <a:cubicBezTo>
                              <a:pt x="536083" y="431120"/>
                              <a:pt x="537874" y="436121"/>
                              <a:pt x="541650" y="438669"/>
                            </a:cubicBezTo>
                            <a:cubicBezTo>
                              <a:pt x="543308" y="447494"/>
                              <a:pt x="540693" y="455701"/>
                              <a:pt x="541650" y="464079"/>
                            </a:cubicBezTo>
                            <a:cubicBezTo>
                              <a:pt x="536342" y="478586"/>
                              <a:pt x="513579" y="491517"/>
                              <a:pt x="510889" y="502864"/>
                            </a:cubicBezTo>
                            <a:cubicBezTo>
                              <a:pt x="494265" y="512173"/>
                              <a:pt x="481954" y="507703"/>
                              <a:pt x="470767" y="513564"/>
                            </a:cubicBezTo>
                            <a:cubicBezTo>
                              <a:pt x="464572" y="512843"/>
                              <a:pt x="455668" y="503728"/>
                              <a:pt x="448031" y="498852"/>
                            </a:cubicBezTo>
                            <a:cubicBezTo>
                              <a:pt x="434581" y="477591"/>
                              <a:pt x="440567" y="460428"/>
                              <a:pt x="430645" y="442681"/>
                            </a:cubicBezTo>
                            <a:cubicBezTo>
                              <a:pt x="422544" y="403252"/>
                              <a:pt x="431221" y="353155"/>
                              <a:pt x="414596" y="331676"/>
                            </a:cubicBezTo>
                            <a:cubicBezTo>
                              <a:pt x="409724" y="320235"/>
                              <a:pt x="413267" y="309014"/>
                              <a:pt x="410584" y="298241"/>
                            </a:cubicBezTo>
                            <a:cubicBezTo>
                              <a:pt x="409690" y="288305"/>
                              <a:pt x="419023" y="283707"/>
                              <a:pt x="419946" y="267481"/>
                            </a:cubicBezTo>
                            <a:cubicBezTo>
                              <a:pt x="415068" y="260493"/>
                              <a:pt x="413802" y="250538"/>
                              <a:pt x="406572" y="242070"/>
                            </a:cubicBezTo>
                            <a:cubicBezTo>
                              <a:pt x="392715" y="239567"/>
                              <a:pt x="389912" y="230641"/>
                              <a:pt x="377149" y="228696"/>
                            </a:cubicBezTo>
                            <a:cubicBezTo>
                              <a:pt x="367941" y="231413"/>
                              <a:pt x="357141" y="228955"/>
                              <a:pt x="349063" y="232708"/>
                            </a:cubicBezTo>
                            <a:cubicBezTo>
                              <a:pt x="349248" y="238210"/>
                              <a:pt x="347358" y="240051"/>
                              <a:pt x="347726" y="246082"/>
                            </a:cubicBezTo>
                            <a:cubicBezTo>
                              <a:pt x="346498" y="251047"/>
                              <a:pt x="340761" y="254463"/>
                              <a:pt x="335689" y="260794"/>
                            </a:cubicBezTo>
                            <a:cubicBezTo>
                              <a:pt x="330147" y="260825"/>
                              <a:pt x="323855" y="258009"/>
                              <a:pt x="319640" y="259456"/>
                            </a:cubicBezTo>
                            <a:cubicBezTo>
                              <a:pt x="309795" y="256868"/>
                              <a:pt x="305441" y="247757"/>
                              <a:pt x="292892" y="244745"/>
                            </a:cubicBezTo>
                            <a:cubicBezTo>
                              <a:pt x="291182" y="237534"/>
                              <a:pt x="292342" y="236116"/>
                              <a:pt x="290217" y="228696"/>
                            </a:cubicBezTo>
                            <a:cubicBezTo>
                              <a:pt x="276840" y="222692"/>
                              <a:pt x="269419" y="211843"/>
                              <a:pt x="254107" y="204623"/>
                            </a:cubicBezTo>
                            <a:close/>
                          </a:path>
                          <a:path w="976308" h="941534" stroke="0" extrusionOk="0">
                            <a:moveTo>
                              <a:pt x="254107" y="204623"/>
                            </a:moveTo>
                            <a:cubicBezTo>
                              <a:pt x="253858" y="216003"/>
                              <a:pt x="249327" y="222078"/>
                              <a:pt x="248757" y="230033"/>
                            </a:cubicBezTo>
                            <a:cubicBezTo>
                              <a:pt x="253592" y="241662"/>
                              <a:pt x="251662" y="250420"/>
                              <a:pt x="256782" y="258119"/>
                            </a:cubicBezTo>
                            <a:cubicBezTo>
                              <a:pt x="258317" y="265036"/>
                              <a:pt x="253003" y="278779"/>
                              <a:pt x="252770" y="284867"/>
                            </a:cubicBezTo>
                            <a:cubicBezTo>
                              <a:pt x="246781" y="290547"/>
                              <a:pt x="240855" y="292783"/>
                              <a:pt x="236721" y="298241"/>
                            </a:cubicBezTo>
                            <a:cubicBezTo>
                              <a:pt x="230500" y="297890"/>
                              <a:pt x="218094" y="289555"/>
                              <a:pt x="209973" y="290217"/>
                            </a:cubicBezTo>
                            <a:cubicBezTo>
                              <a:pt x="208598" y="295982"/>
                              <a:pt x="205300" y="298899"/>
                              <a:pt x="204623" y="302253"/>
                            </a:cubicBezTo>
                            <a:cubicBezTo>
                              <a:pt x="213236" y="305184"/>
                              <a:pt x="219848" y="312635"/>
                              <a:pt x="231371" y="315627"/>
                            </a:cubicBezTo>
                            <a:cubicBezTo>
                              <a:pt x="239298" y="323376"/>
                              <a:pt x="240302" y="331022"/>
                              <a:pt x="246083" y="334351"/>
                            </a:cubicBezTo>
                            <a:cubicBezTo>
                              <a:pt x="245727" y="363158"/>
                              <a:pt x="246155" y="401984"/>
                              <a:pt x="243408" y="425295"/>
                            </a:cubicBezTo>
                            <a:cubicBezTo>
                              <a:pt x="238059" y="447038"/>
                              <a:pt x="215958" y="498608"/>
                              <a:pt x="212647" y="530950"/>
                            </a:cubicBezTo>
                            <a:cubicBezTo>
                              <a:pt x="209804" y="537422"/>
                              <a:pt x="205934" y="538791"/>
                              <a:pt x="203286" y="548336"/>
                            </a:cubicBezTo>
                            <a:cubicBezTo>
                              <a:pt x="196734" y="549606"/>
                              <a:pt x="186023" y="545034"/>
                              <a:pt x="180550" y="544324"/>
                            </a:cubicBezTo>
                            <a:cubicBezTo>
                              <a:pt x="174902" y="553925"/>
                              <a:pt x="165527" y="555793"/>
                              <a:pt x="155139" y="569735"/>
                            </a:cubicBezTo>
                            <a:cubicBezTo>
                              <a:pt x="150147" y="573854"/>
                              <a:pt x="138243" y="573129"/>
                              <a:pt x="132403" y="576422"/>
                            </a:cubicBezTo>
                            <a:cubicBezTo>
                              <a:pt x="125723" y="572559"/>
                              <a:pt x="117563" y="560325"/>
                              <a:pt x="105655" y="555023"/>
                            </a:cubicBezTo>
                            <a:cubicBezTo>
                              <a:pt x="93592" y="566346"/>
                              <a:pt x="81287" y="569742"/>
                              <a:pt x="74894" y="575084"/>
                            </a:cubicBezTo>
                            <a:cubicBezTo>
                              <a:pt x="70423" y="594974"/>
                              <a:pt x="59092" y="600024"/>
                              <a:pt x="57508" y="612532"/>
                            </a:cubicBezTo>
                            <a:cubicBezTo>
                              <a:pt x="55762" y="617348"/>
                              <a:pt x="49836" y="621801"/>
                              <a:pt x="48146" y="624568"/>
                            </a:cubicBezTo>
                            <a:cubicBezTo>
                              <a:pt x="46421" y="626354"/>
                              <a:pt x="44957" y="626453"/>
                              <a:pt x="42797" y="628580"/>
                            </a:cubicBezTo>
                            <a:cubicBezTo>
                              <a:pt x="41921" y="631642"/>
                              <a:pt x="37464" y="636776"/>
                              <a:pt x="37447" y="640617"/>
                            </a:cubicBezTo>
                            <a:cubicBezTo>
                              <a:pt x="29232" y="644189"/>
                              <a:pt x="24261" y="644909"/>
                              <a:pt x="17386" y="648642"/>
                            </a:cubicBezTo>
                            <a:cubicBezTo>
                              <a:pt x="11906" y="656837"/>
                              <a:pt x="5683" y="658531"/>
                              <a:pt x="0" y="667365"/>
                            </a:cubicBezTo>
                            <a:cubicBezTo>
                              <a:pt x="3106" y="676609"/>
                              <a:pt x="3055" y="682107"/>
                              <a:pt x="5349" y="690101"/>
                            </a:cubicBezTo>
                            <a:cubicBezTo>
                              <a:pt x="13126" y="688122"/>
                              <a:pt x="18693" y="689344"/>
                              <a:pt x="30760" y="684752"/>
                            </a:cubicBezTo>
                            <a:cubicBezTo>
                              <a:pt x="38212" y="691673"/>
                              <a:pt x="41206" y="703525"/>
                              <a:pt x="45471" y="710162"/>
                            </a:cubicBezTo>
                            <a:cubicBezTo>
                              <a:pt x="50694" y="723745"/>
                              <a:pt x="39949" y="748169"/>
                              <a:pt x="45471" y="760984"/>
                            </a:cubicBezTo>
                            <a:cubicBezTo>
                              <a:pt x="45787" y="772884"/>
                              <a:pt x="38824" y="786175"/>
                              <a:pt x="40122" y="795756"/>
                            </a:cubicBezTo>
                            <a:cubicBezTo>
                              <a:pt x="55173" y="789009"/>
                              <a:pt x="66280" y="793189"/>
                              <a:pt x="73557" y="789069"/>
                            </a:cubicBezTo>
                            <a:cubicBezTo>
                              <a:pt x="79659" y="793203"/>
                              <a:pt x="82156" y="798164"/>
                              <a:pt x="86931" y="799768"/>
                            </a:cubicBezTo>
                            <a:cubicBezTo>
                              <a:pt x="85178" y="794395"/>
                              <a:pt x="90977" y="787051"/>
                              <a:pt x="89606" y="774358"/>
                            </a:cubicBezTo>
                            <a:cubicBezTo>
                              <a:pt x="98070" y="773054"/>
                              <a:pt x="103155" y="772808"/>
                              <a:pt x="111004" y="771683"/>
                            </a:cubicBezTo>
                            <a:cubicBezTo>
                              <a:pt x="117162" y="774021"/>
                              <a:pt x="123281" y="778253"/>
                              <a:pt x="128391" y="778370"/>
                            </a:cubicBezTo>
                            <a:cubicBezTo>
                              <a:pt x="129882" y="782697"/>
                              <a:pt x="129455" y="784260"/>
                              <a:pt x="131066" y="787732"/>
                            </a:cubicBezTo>
                            <a:cubicBezTo>
                              <a:pt x="156518" y="783908"/>
                              <a:pt x="158906" y="789951"/>
                              <a:pt x="184562" y="786394"/>
                            </a:cubicBezTo>
                            <a:cubicBezTo>
                              <a:pt x="187821" y="786013"/>
                              <a:pt x="191648" y="789421"/>
                              <a:pt x="197936" y="791744"/>
                            </a:cubicBezTo>
                            <a:cubicBezTo>
                              <a:pt x="204432" y="789377"/>
                              <a:pt x="218977" y="791178"/>
                              <a:pt x="228696" y="786394"/>
                            </a:cubicBezTo>
                            <a:cubicBezTo>
                              <a:pt x="238007" y="785156"/>
                              <a:pt x="246669" y="788713"/>
                              <a:pt x="255444" y="787732"/>
                            </a:cubicBezTo>
                            <a:cubicBezTo>
                              <a:pt x="255016" y="782824"/>
                              <a:pt x="259912" y="778059"/>
                              <a:pt x="260794" y="770346"/>
                            </a:cubicBezTo>
                            <a:cubicBezTo>
                              <a:pt x="267864" y="764072"/>
                              <a:pt x="271889" y="763671"/>
                              <a:pt x="276843" y="759646"/>
                            </a:cubicBezTo>
                            <a:cubicBezTo>
                              <a:pt x="282721" y="758145"/>
                              <a:pt x="292692" y="760614"/>
                              <a:pt x="304929" y="760984"/>
                            </a:cubicBezTo>
                            <a:cubicBezTo>
                              <a:pt x="306419" y="764247"/>
                              <a:pt x="305254" y="770362"/>
                              <a:pt x="307603" y="774358"/>
                            </a:cubicBezTo>
                            <a:cubicBezTo>
                              <a:pt x="315262" y="772557"/>
                              <a:pt x="321035" y="775382"/>
                              <a:pt x="329002" y="775695"/>
                            </a:cubicBezTo>
                            <a:cubicBezTo>
                              <a:pt x="330769" y="779337"/>
                              <a:pt x="331872" y="786411"/>
                              <a:pt x="334352" y="789069"/>
                            </a:cubicBezTo>
                            <a:cubicBezTo>
                              <a:pt x="342028" y="790143"/>
                              <a:pt x="345124" y="793015"/>
                              <a:pt x="351738" y="794419"/>
                            </a:cubicBezTo>
                            <a:cubicBezTo>
                              <a:pt x="353898" y="797516"/>
                              <a:pt x="355070" y="803816"/>
                              <a:pt x="358425" y="806455"/>
                            </a:cubicBezTo>
                            <a:cubicBezTo>
                              <a:pt x="365542" y="809282"/>
                              <a:pt x="367953" y="811353"/>
                              <a:pt x="375811" y="814480"/>
                            </a:cubicBezTo>
                            <a:cubicBezTo>
                              <a:pt x="375645" y="809804"/>
                              <a:pt x="375818" y="804018"/>
                              <a:pt x="375811" y="798431"/>
                            </a:cubicBezTo>
                            <a:cubicBezTo>
                              <a:pt x="384391" y="795819"/>
                              <a:pt x="387843" y="797116"/>
                              <a:pt x="394535" y="793081"/>
                            </a:cubicBezTo>
                            <a:cubicBezTo>
                              <a:pt x="400936" y="796742"/>
                              <a:pt x="404848" y="802126"/>
                              <a:pt x="410584" y="803781"/>
                            </a:cubicBezTo>
                            <a:cubicBezTo>
                              <a:pt x="411358" y="806391"/>
                              <a:pt x="409897" y="808402"/>
                              <a:pt x="410584" y="810468"/>
                            </a:cubicBezTo>
                            <a:cubicBezTo>
                              <a:pt x="418706" y="808847"/>
                              <a:pt x="426683" y="811773"/>
                              <a:pt x="431982" y="810468"/>
                            </a:cubicBezTo>
                            <a:cubicBezTo>
                              <a:pt x="434888" y="805881"/>
                              <a:pt x="440324" y="804405"/>
                              <a:pt x="445356" y="797094"/>
                            </a:cubicBezTo>
                            <a:cubicBezTo>
                              <a:pt x="448995" y="796423"/>
                              <a:pt x="451095" y="797103"/>
                              <a:pt x="454718" y="797094"/>
                            </a:cubicBezTo>
                            <a:cubicBezTo>
                              <a:pt x="458147" y="799069"/>
                              <a:pt x="461673" y="802923"/>
                              <a:pt x="465418" y="805118"/>
                            </a:cubicBezTo>
                            <a:cubicBezTo>
                              <a:pt x="467649" y="798414"/>
                              <a:pt x="470286" y="793342"/>
                              <a:pt x="470767" y="789069"/>
                            </a:cubicBezTo>
                            <a:cubicBezTo>
                              <a:pt x="476484" y="783260"/>
                              <a:pt x="481067" y="783485"/>
                              <a:pt x="486816" y="778370"/>
                            </a:cubicBezTo>
                            <a:cubicBezTo>
                              <a:pt x="495771" y="779011"/>
                              <a:pt x="497109" y="781513"/>
                              <a:pt x="506877" y="783720"/>
                            </a:cubicBezTo>
                            <a:cubicBezTo>
                              <a:pt x="505988" y="778009"/>
                              <a:pt x="508696" y="769350"/>
                              <a:pt x="508215" y="759646"/>
                            </a:cubicBezTo>
                            <a:cubicBezTo>
                              <a:pt x="516434" y="751391"/>
                              <a:pt x="520471" y="750275"/>
                              <a:pt x="526938" y="744935"/>
                            </a:cubicBezTo>
                            <a:cubicBezTo>
                              <a:pt x="532497" y="743636"/>
                              <a:pt x="537254" y="746301"/>
                              <a:pt x="545662" y="744935"/>
                            </a:cubicBezTo>
                            <a:cubicBezTo>
                              <a:pt x="543221" y="763458"/>
                              <a:pt x="536017" y="775785"/>
                              <a:pt x="536300" y="785057"/>
                            </a:cubicBezTo>
                            <a:cubicBezTo>
                              <a:pt x="541295" y="789246"/>
                              <a:pt x="544483" y="794658"/>
                              <a:pt x="551012" y="799768"/>
                            </a:cubicBezTo>
                            <a:cubicBezTo>
                              <a:pt x="566816" y="795637"/>
                              <a:pt x="581166" y="803691"/>
                              <a:pt x="599158" y="797094"/>
                            </a:cubicBezTo>
                            <a:cubicBezTo>
                              <a:pt x="599530" y="800645"/>
                              <a:pt x="598337" y="803290"/>
                              <a:pt x="597821" y="807793"/>
                            </a:cubicBezTo>
                            <a:cubicBezTo>
                              <a:pt x="599580" y="810604"/>
                              <a:pt x="601815" y="816331"/>
                              <a:pt x="604508" y="818492"/>
                            </a:cubicBezTo>
                            <a:cubicBezTo>
                              <a:pt x="607935" y="826372"/>
                              <a:pt x="606389" y="833138"/>
                              <a:pt x="609858" y="845240"/>
                            </a:cubicBezTo>
                            <a:cubicBezTo>
                              <a:pt x="609181" y="848817"/>
                              <a:pt x="605689" y="850505"/>
                              <a:pt x="604508" y="855940"/>
                            </a:cubicBezTo>
                            <a:cubicBezTo>
                              <a:pt x="601938" y="856225"/>
                              <a:pt x="599840" y="853950"/>
                              <a:pt x="595146" y="853265"/>
                            </a:cubicBezTo>
                            <a:cubicBezTo>
                              <a:pt x="592999" y="859780"/>
                              <a:pt x="587292" y="866209"/>
                              <a:pt x="587122" y="871988"/>
                            </a:cubicBezTo>
                            <a:cubicBezTo>
                              <a:pt x="588152" y="875064"/>
                              <a:pt x="586731" y="879472"/>
                              <a:pt x="587122" y="882688"/>
                            </a:cubicBezTo>
                            <a:cubicBezTo>
                              <a:pt x="585640" y="884919"/>
                              <a:pt x="580007" y="887033"/>
                              <a:pt x="577760" y="890712"/>
                            </a:cubicBezTo>
                            <a:cubicBezTo>
                              <a:pt x="582132" y="894847"/>
                              <a:pt x="582759" y="896721"/>
                              <a:pt x="587122" y="901411"/>
                            </a:cubicBezTo>
                            <a:cubicBezTo>
                              <a:pt x="587426" y="906556"/>
                              <a:pt x="582266" y="913662"/>
                              <a:pt x="581772" y="920135"/>
                            </a:cubicBezTo>
                            <a:cubicBezTo>
                              <a:pt x="587685" y="924363"/>
                              <a:pt x="594777" y="938346"/>
                              <a:pt x="601833" y="941534"/>
                            </a:cubicBezTo>
                            <a:cubicBezTo>
                              <a:pt x="606716" y="939837"/>
                              <a:pt x="612956" y="943441"/>
                              <a:pt x="617882" y="941534"/>
                            </a:cubicBezTo>
                            <a:cubicBezTo>
                              <a:pt x="627954" y="935585"/>
                              <a:pt x="643291" y="927504"/>
                              <a:pt x="649980" y="922810"/>
                            </a:cubicBezTo>
                            <a:cubicBezTo>
                              <a:pt x="658332" y="921175"/>
                              <a:pt x="659815" y="923265"/>
                              <a:pt x="667366" y="922810"/>
                            </a:cubicBezTo>
                            <a:cubicBezTo>
                              <a:pt x="667097" y="913006"/>
                              <a:pt x="668518" y="912287"/>
                              <a:pt x="667366" y="902749"/>
                            </a:cubicBezTo>
                            <a:cubicBezTo>
                              <a:pt x="678819" y="891700"/>
                              <a:pt x="685274" y="889266"/>
                              <a:pt x="695452" y="881350"/>
                            </a:cubicBezTo>
                            <a:cubicBezTo>
                              <a:pt x="707141" y="877353"/>
                              <a:pt x="711158" y="881412"/>
                              <a:pt x="719525" y="877338"/>
                            </a:cubicBezTo>
                            <a:cubicBezTo>
                              <a:pt x="727829" y="870472"/>
                              <a:pt x="742273" y="861746"/>
                              <a:pt x="750286" y="853265"/>
                            </a:cubicBezTo>
                            <a:cubicBezTo>
                              <a:pt x="753360" y="852420"/>
                              <a:pt x="757917" y="854818"/>
                              <a:pt x="764997" y="853265"/>
                            </a:cubicBezTo>
                            <a:cubicBezTo>
                              <a:pt x="764955" y="850469"/>
                              <a:pt x="768137" y="847352"/>
                              <a:pt x="769009" y="843903"/>
                            </a:cubicBezTo>
                            <a:cubicBezTo>
                              <a:pt x="773222" y="841564"/>
                              <a:pt x="775725" y="840608"/>
                              <a:pt x="779708" y="838553"/>
                            </a:cubicBezTo>
                            <a:cubicBezTo>
                              <a:pt x="783653" y="839213"/>
                              <a:pt x="786666" y="842882"/>
                              <a:pt x="790408" y="843903"/>
                            </a:cubicBezTo>
                            <a:cubicBezTo>
                              <a:pt x="791062" y="847634"/>
                              <a:pt x="789891" y="848119"/>
                              <a:pt x="790408" y="851927"/>
                            </a:cubicBezTo>
                            <a:cubicBezTo>
                              <a:pt x="793360" y="855864"/>
                              <a:pt x="793794" y="862404"/>
                              <a:pt x="797095" y="865301"/>
                            </a:cubicBezTo>
                            <a:cubicBezTo>
                              <a:pt x="801919" y="860659"/>
                              <a:pt x="807533" y="857946"/>
                              <a:pt x="814481" y="851927"/>
                            </a:cubicBezTo>
                            <a:cubicBezTo>
                              <a:pt x="815665" y="849302"/>
                              <a:pt x="818336" y="847209"/>
                              <a:pt x="819831" y="843903"/>
                            </a:cubicBezTo>
                            <a:cubicBezTo>
                              <a:pt x="825301" y="843253"/>
                              <a:pt x="833296" y="845799"/>
                              <a:pt x="837217" y="843903"/>
                            </a:cubicBezTo>
                            <a:cubicBezTo>
                              <a:pt x="838292" y="842671"/>
                              <a:pt x="841015" y="841318"/>
                              <a:pt x="842567" y="838553"/>
                            </a:cubicBezTo>
                            <a:cubicBezTo>
                              <a:pt x="853816" y="836894"/>
                              <a:pt x="860197" y="837835"/>
                              <a:pt x="867977" y="837216"/>
                            </a:cubicBezTo>
                            <a:cubicBezTo>
                              <a:pt x="875191" y="841131"/>
                              <a:pt x="887225" y="849001"/>
                              <a:pt x="894726" y="851927"/>
                            </a:cubicBezTo>
                            <a:cubicBezTo>
                              <a:pt x="904434" y="847193"/>
                              <a:pt x="915052" y="845294"/>
                              <a:pt x="922811" y="838553"/>
                            </a:cubicBezTo>
                            <a:cubicBezTo>
                              <a:pt x="919838" y="829491"/>
                              <a:pt x="920485" y="825899"/>
                              <a:pt x="918799" y="819830"/>
                            </a:cubicBezTo>
                            <a:cubicBezTo>
                              <a:pt x="918860" y="816640"/>
                              <a:pt x="921785" y="812928"/>
                              <a:pt x="921474" y="810468"/>
                            </a:cubicBezTo>
                            <a:cubicBezTo>
                              <a:pt x="933460" y="805023"/>
                              <a:pt x="940467" y="806876"/>
                              <a:pt x="953572" y="799768"/>
                            </a:cubicBezTo>
                            <a:cubicBezTo>
                              <a:pt x="958363" y="792828"/>
                              <a:pt x="969006" y="790526"/>
                              <a:pt x="976308" y="783720"/>
                            </a:cubicBezTo>
                            <a:cubicBezTo>
                              <a:pt x="947811" y="755772"/>
                              <a:pt x="937893" y="732169"/>
                              <a:pt x="918799" y="722199"/>
                            </a:cubicBezTo>
                            <a:cubicBezTo>
                              <a:pt x="909377" y="722871"/>
                              <a:pt x="901383" y="719995"/>
                              <a:pt x="894726" y="722199"/>
                            </a:cubicBezTo>
                            <a:cubicBezTo>
                              <a:pt x="888676" y="719101"/>
                              <a:pt x="882600" y="710561"/>
                              <a:pt x="877339" y="708825"/>
                            </a:cubicBezTo>
                            <a:cubicBezTo>
                              <a:pt x="868489" y="693052"/>
                              <a:pt x="868475" y="687896"/>
                              <a:pt x="859953" y="671377"/>
                            </a:cubicBezTo>
                            <a:cubicBezTo>
                              <a:pt x="848285" y="642020"/>
                              <a:pt x="843289" y="594081"/>
                              <a:pt x="831867" y="565722"/>
                            </a:cubicBezTo>
                            <a:cubicBezTo>
                              <a:pt x="823304" y="509739"/>
                              <a:pt x="831933" y="493780"/>
                              <a:pt x="819831" y="444018"/>
                            </a:cubicBezTo>
                            <a:cubicBezTo>
                              <a:pt x="817879" y="441683"/>
                              <a:pt x="818267" y="439790"/>
                              <a:pt x="817156" y="438669"/>
                            </a:cubicBezTo>
                            <a:cubicBezTo>
                              <a:pt x="815768" y="434437"/>
                              <a:pt x="817579" y="427450"/>
                              <a:pt x="817156" y="423957"/>
                            </a:cubicBezTo>
                            <a:cubicBezTo>
                              <a:pt x="820023" y="368258"/>
                              <a:pt x="825954" y="331227"/>
                              <a:pt x="825180" y="295566"/>
                            </a:cubicBezTo>
                            <a:cubicBezTo>
                              <a:pt x="822316" y="291567"/>
                              <a:pt x="820469" y="282379"/>
                              <a:pt x="817156" y="275505"/>
                            </a:cubicBezTo>
                            <a:cubicBezTo>
                              <a:pt x="822919" y="244208"/>
                              <a:pt x="847820" y="183444"/>
                              <a:pt x="842567" y="145777"/>
                            </a:cubicBezTo>
                            <a:cubicBezTo>
                              <a:pt x="846325" y="138813"/>
                              <a:pt x="851025" y="132867"/>
                              <a:pt x="854603" y="124378"/>
                            </a:cubicBezTo>
                            <a:cubicBezTo>
                              <a:pt x="853544" y="120628"/>
                              <a:pt x="855115" y="114818"/>
                              <a:pt x="854603" y="108329"/>
                            </a:cubicBezTo>
                            <a:cubicBezTo>
                              <a:pt x="855920" y="97891"/>
                              <a:pt x="858701" y="94812"/>
                              <a:pt x="861290" y="82919"/>
                            </a:cubicBezTo>
                            <a:cubicBezTo>
                              <a:pt x="854887" y="95812"/>
                              <a:pt x="842622" y="96712"/>
                              <a:pt x="833205" y="111004"/>
                            </a:cubicBezTo>
                            <a:cubicBezTo>
                              <a:pt x="827718" y="115475"/>
                              <a:pt x="814890" y="122307"/>
                              <a:pt x="807794" y="128391"/>
                            </a:cubicBezTo>
                            <a:cubicBezTo>
                              <a:pt x="800790" y="133881"/>
                              <a:pt x="780547" y="134252"/>
                              <a:pt x="774359" y="140427"/>
                            </a:cubicBezTo>
                            <a:cubicBezTo>
                              <a:pt x="761867" y="139717"/>
                              <a:pt x="754574" y="136370"/>
                              <a:pt x="746273" y="135078"/>
                            </a:cubicBezTo>
                            <a:cubicBezTo>
                              <a:pt x="736492" y="132105"/>
                              <a:pt x="722520" y="121140"/>
                              <a:pt x="712838" y="116354"/>
                            </a:cubicBezTo>
                            <a:cubicBezTo>
                              <a:pt x="710403" y="108392"/>
                              <a:pt x="711209" y="106010"/>
                              <a:pt x="707488" y="97630"/>
                            </a:cubicBezTo>
                            <a:cubicBezTo>
                              <a:pt x="700288" y="94450"/>
                              <a:pt x="694485" y="85161"/>
                              <a:pt x="690102" y="82919"/>
                            </a:cubicBezTo>
                            <a:cubicBezTo>
                              <a:pt x="679429" y="71826"/>
                              <a:pt x="680853" y="63252"/>
                              <a:pt x="672716" y="56171"/>
                            </a:cubicBezTo>
                            <a:cubicBezTo>
                              <a:pt x="666369" y="55683"/>
                              <a:pt x="659210" y="46983"/>
                              <a:pt x="652655" y="46809"/>
                            </a:cubicBezTo>
                            <a:cubicBezTo>
                              <a:pt x="640310" y="48770"/>
                              <a:pt x="621536" y="41436"/>
                              <a:pt x="612532" y="42797"/>
                            </a:cubicBezTo>
                            <a:cubicBezTo>
                              <a:pt x="606988" y="40843"/>
                              <a:pt x="602673" y="33066"/>
                              <a:pt x="592471" y="25410"/>
                            </a:cubicBezTo>
                            <a:cubicBezTo>
                              <a:pt x="580753" y="14382"/>
                              <a:pt x="580537" y="8322"/>
                              <a:pt x="565723" y="0"/>
                            </a:cubicBezTo>
                            <a:cubicBezTo>
                              <a:pt x="562546" y="4503"/>
                              <a:pt x="559005" y="6188"/>
                              <a:pt x="555024" y="12036"/>
                            </a:cubicBezTo>
                            <a:cubicBezTo>
                              <a:pt x="558723" y="18440"/>
                              <a:pt x="558099" y="28742"/>
                              <a:pt x="560374" y="33435"/>
                            </a:cubicBezTo>
                            <a:cubicBezTo>
                              <a:pt x="554828" y="56348"/>
                              <a:pt x="538907" y="70046"/>
                              <a:pt x="526938" y="97630"/>
                            </a:cubicBezTo>
                            <a:cubicBezTo>
                              <a:pt x="524321" y="117047"/>
                              <a:pt x="511600" y="129024"/>
                              <a:pt x="512227" y="147114"/>
                            </a:cubicBezTo>
                            <a:cubicBezTo>
                              <a:pt x="510859" y="150548"/>
                              <a:pt x="506850" y="152713"/>
                              <a:pt x="505540" y="156476"/>
                            </a:cubicBezTo>
                            <a:cubicBezTo>
                              <a:pt x="506759" y="164187"/>
                              <a:pt x="501773" y="172664"/>
                              <a:pt x="501528" y="181887"/>
                            </a:cubicBezTo>
                            <a:cubicBezTo>
                              <a:pt x="502582" y="197427"/>
                              <a:pt x="493315" y="203555"/>
                              <a:pt x="490828" y="224684"/>
                            </a:cubicBezTo>
                            <a:cubicBezTo>
                              <a:pt x="493357" y="230902"/>
                              <a:pt x="490414" y="239081"/>
                              <a:pt x="492166" y="243407"/>
                            </a:cubicBezTo>
                            <a:cubicBezTo>
                              <a:pt x="492329" y="246390"/>
                              <a:pt x="490587" y="249495"/>
                              <a:pt x="490828" y="251432"/>
                            </a:cubicBezTo>
                            <a:cubicBezTo>
                              <a:pt x="493905" y="269849"/>
                              <a:pt x="485119" y="279515"/>
                              <a:pt x="488154" y="288879"/>
                            </a:cubicBezTo>
                            <a:cubicBezTo>
                              <a:pt x="499496" y="294166"/>
                              <a:pt x="504453" y="299042"/>
                              <a:pt x="510889" y="300916"/>
                            </a:cubicBezTo>
                            <a:cubicBezTo>
                              <a:pt x="515343" y="288419"/>
                              <a:pt x="525982" y="280917"/>
                              <a:pt x="530951" y="272830"/>
                            </a:cubicBezTo>
                            <a:cubicBezTo>
                              <a:pt x="539348" y="273231"/>
                              <a:pt x="546719" y="276252"/>
                              <a:pt x="553687" y="275505"/>
                            </a:cubicBezTo>
                            <a:cubicBezTo>
                              <a:pt x="559455" y="271653"/>
                              <a:pt x="571653" y="269625"/>
                              <a:pt x="575085" y="264806"/>
                            </a:cubicBezTo>
                            <a:cubicBezTo>
                              <a:pt x="578555" y="260838"/>
                              <a:pt x="585483" y="258586"/>
                              <a:pt x="591134" y="251432"/>
                            </a:cubicBezTo>
                            <a:cubicBezTo>
                              <a:pt x="600957" y="250820"/>
                              <a:pt x="604616" y="252659"/>
                              <a:pt x="615207" y="251432"/>
                            </a:cubicBezTo>
                            <a:cubicBezTo>
                              <a:pt x="621177" y="252951"/>
                              <a:pt x="625001" y="260014"/>
                              <a:pt x="631256" y="263469"/>
                            </a:cubicBezTo>
                            <a:cubicBezTo>
                              <a:pt x="634652" y="261877"/>
                              <a:pt x="637873" y="263370"/>
                              <a:pt x="640618" y="262131"/>
                            </a:cubicBezTo>
                            <a:cubicBezTo>
                              <a:pt x="641440" y="256650"/>
                              <a:pt x="647493" y="253709"/>
                              <a:pt x="652655" y="244745"/>
                            </a:cubicBezTo>
                            <a:cubicBezTo>
                              <a:pt x="662021" y="240017"/>
                              <a:pt x="664685" y="242634"/>
                              <a:pt x="675391" y="239395"/>
                            </a:cubicBezTo>
                            <a:cubicBezTo>
                              <a:pt x="679876" y="235052"/>
                              <a:pt x="689220" y="230195"/>
                              <a:pt x="692777" y="224684"/>
                            </a:cubicBezTo>
                            <a:cubicBezTo>
                              <a:pt x="693103" y="215031"/>
                              <a:pt x="697306" y="205249"/>
                              <a:pt x="695452" y="193923"/>
                            </a:cubicBezTo>
                            <a:cubicBezTo>
                              <a:pt x="700654" y="192821"/>
                              <a:pt x="705208" y="195582"/>
                              <a:pt x="710163" y="193923"/>
                            </a:cubicBezTo>
                            <a:cubicBezTo>
                              <a:pt x="727046" y="210807"/>
                              <a:pt x="730747" y="219898"/>
                              <a:pt x="744936" y="234046"/>
                            </a:cubicBezTo>
                            <a:cubicBezTo>
                              <a:pt x="748394" y="245134"/>
                              <a:pt x="751739" y="260538"/>
                              <a:pt x="754298" y="268818"/>
                            </a:cubicBezTo>
                            <a:cubicBezTo>
                              <a:pt x="753977" y="275778"/>
                              <a:pt x="753010" y="288761"/>
                              <a:pt x="755635" y="296904"/>
                            </a:cubicBezTo>
                            <a:cubicBezTo>
                              <a:pt x="751837" y="304351"/>
                              <a:pt x="747321" y="308647"/>
                              <a:pt x="740924" y="320977"/>
                            </a:cubicBezTo>
                            <a:cubicBezTo>
                              <a:pt x="746862" y="340651"/>
                              <a:pt x="732441" y="353197"/>
                              <a:pt x="738249" y="379823"/>
                            </a:cubicBezTo>
                            <a:cubicBezTo>
                              <a:pt x="734154" y="402212"/>
                              <a:pt x="724984" y="412439"/>
                              <a:pt x="724875" y="430644"/>
                            </a:cubicBezTo>
                            <a:cubicBezTo>
                              <a:pt x="720623" y="452777"/>
                              <a:pt x="707487" y="463942"/>
                              <a:pt x="704814" y="473441"/>
                            </a:cubicBezTo>
                            <a:cubicBezTo>
                              <a:pt x="694074" y="479439"/>
                              <a:pt x="685009" y="480627"/>
                              <a:pt x="678065" y="485478"/>
                            </a:cubicBezTo>
                            <a:cubicBezTo>
                              <a:pt x="672127" y="484506"/>
                              <a:pt x="662789" y="477249"/>
                              <a:pt x="655330" y="477454"/>
                            </a:cubicBezTo>
                            <a:cubicBezTo>
                              <a:pt x="645665" y="470745"/>
                              <a:pt x="646116" y="462301"/>
                              <a:pt x="636606" y="453380"/>
                            </a:cubicBezTo>
                            <a:cubicBezTo>
                              <a:pt x="626991" y="450551"/>
                              <a:pt x="610971" y="443083"/>
                              <a:pt x="592471" y="438669"/>
                            </a:cubicBezTo>
                            <a:cubicBezTo>
                              <a:pt x="592435" y="431533"/>
                              <a:pt x="595768" y="428139"/>
                              <a:pt x="597821" y="421282"/>
                            </a:cubicBezTo>
                            <a:cubicBezTo>
                              <a:pt x="591089" y="414048"/>
                              <a:pt x="584723" y="401968"/>
                              <a:pt x="580435" y="397209"/>
                            </a:cubicBezTo>
                            <a:cubicBezTo>
                              <a:pt x="576715" y="396932"/>
                              <a:pt x="575703" y="395556"/>
                              <a:pt x="572410" y="394534"/>
                            </a:cubicBezTo>
                            <a:cubicBezTo>
                              <a:pt x="565020" y="391802"/>
                              <a:pt x="558036" y="387044"/>
                              <a:pt x="552349" y="385173"/>
                            </a:cubicBezTo>
                            <a:cubicBezTo>
                              <a:pt x="545483" y="394863"/>
                              <a:pt x="542335" y="396191"/>
                              <a:pt x="537638" y="403896"/>
                            </a:cubicBezTo>
                            <a:cubicBezTo>
                              <a:pt x="537945" y="408949"/>
                              <a:pt x="536435" y="413600"/>
                              <a:pt x="537638" y="421282"/>
                            </a:cubicBezTo>
                            <a:cubicBezTo>
                              <a:pt x="536244" y="424689"/>
                              <a:pt x="534185" y="426421"/>
                              <a:pt x="533625" y="427970"/>
                            </a:cubicBezTo>
                            <a:cubicBezTo>
                              <a:pt x="537481" y="432855"/>
                              <a:pt x="539304" y="436379"/>
                              <a:pt x="541650" y="438669"/>
                            </a:cubicBezTo>
                            <a:cubicBezTo>
                              <a:pt x="541980" y="445404"/>
                              <a:pt x="541164" y="456726"/>
                              <a:pt x="541650" y="464079"/>
                            </a:cubicBezTo>
                            <a:cubicBezTo>
                              <a:pt x="528422" y="484528"/>
                              <a:pt x="515547" y="488817"/>
                              <a:pt x="510889" y="502864"/>
                            </a:cubicBezTo>
                            <a:cubicBezTo>
                              <a:pt x="498021" y="506852"/>
                              <a:pt x="479329" y="508421"/>
                              <a:pt x="470767" y="513564"/>
                            </a:cubicBezTo>
                            <a:cubicBezTo>
                              <a:pt x="459331" y="507761"/>
                              <a:pt x="456301" y="500667"/>
                              <a:pt x="448031" y="498852"/>
                            </a:cubicBezTo>
                            <a:cubicBezTo>
                              <a:pt x="441578" y="482425"/>
                              <a:pt x="437724" y="459525"/>
                              <a:pt x="430645" y="442681"/>
                            </a:cubicBezTo>
                            <a:cubicBezTo>
                              <a:pt x="422027" y="419870"/>
                              <a:pt x="426280" y="368604"/>
                              <a:pt x="414596" y="331676"/>
                            </a:cubicBezTo>
                            <a:cubicBezTo>
                              <a:pt x="411920" y="317895"/>
                              <a:pt x="416183" y="312761"/>
                              <a:pt x="410584" y="298241"/>
                            </a:cubicBezTo>
                            <a:cubicBezTo>
                              <a:pt x="414914" y="282994"/>
                              <a:pt x="417273" y="279105"/>
                              <a:pt x="419946" y="267481"/>
                            </a:cubicBezTo>
                            <a:cubicBezTo>
                              <a:pt x="412868" y="258964"/>
                              <a:pt x="409856" y="247214"/>
                              <a:pt x="406572" y="242070"/>
                            </a:cubicBezTo>
                            <a:cubicBezTo>
                              <a:pt x="399996" y="240859"/>
                              <a:pt x="385477" y="231215"/>
                              <a:pt x="377149" y="228696"/>
                            </a:cubicBezTo>
                            <a:cubicBezTo>
                              <a:pt x="369420" y="230853"/>
                              <a:pt x="355394" y="231595"/>
                              <a:pt x="349063" y="232708"/>
                            </a:cubicBezTo>
                            <a:cubicBezTo>
                              <a:pt x="349300" y="237007"/>
                              <a:pt x="347356" y="242750"/>
                              <a:pt x="347726" y="246082"/>
                            </a:cubicBezTo>
                            <a:cubicBezTo>
                              <a:pt x="344755" y="250173"/>
                              <a:pt x="338467" y="256552"/>
                              <a:pt x="335689" y="260794"/>
                            </a:cubicBezTo>
                            <a:cubicBezTo>
                              <a:pt x="329928" y="262222"/>
                              <a:pt x="323859" y="258095"/>
                              <a:pt x="319640" y="259456"/>
                            </a:cubicBezTo>
                            <a:cubicBezTo>
                              <a:pt x="310252" y="256823"/>
                              <a:pt x="305479" y="250452"/>
                              <a:pt x="292892" y="244745"/>
                            </a:cubicBezTo>
                            <a:cubicBezTo>
                              <a:pt x="291239" y="237018"/>
                              <a:pt x="291125" y="233210"/>
                              <a:pt x="290217" y="228696"/>
                            </a:cubicBezTo>
                            <a:cubicBezTo>
                              <a:pt x="270301" y="219510"/>
                              <a:pt x="269130" y="210759"/>
                              <a:pt x="254107" y="204623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96" name="フリーフォーム: 図形 295">
                <a:extLst>
                  <a:ext uri="{FF2B5EF4-FFF2-40B4-BE49-F238E27FC236}">
                    <a16:creationId xmlns:a16="http://schemas.microsoft.com/office/drawing/2014/main" id="{3C3507E0-68D8-4E63-381A-FA829B3A59CA}"/>
                  </a:ext>
                </a:extLst>
              </p:cNvPr>
              <p:cNvSpPr/>
              <p:nvPr/>
            </p:nvSpPr>
            <p:spPr>
              <a:xfrm>
                <a:off x="943855" y="1015511"/>
                <a:ext cx="1667440" cy="1573668"/>
              </a:xfrm>
              <a:custGeom>
                <a:avLst/>
                <a:gdLst>
                  <a:gd name="connsiteX0" fmla="*/ 6663872 w 18526124"/>
                  <a:gd name="connsiteY0" fmla="*/ 0 h 17484271"/>
                  <a:gd name="connsiteX1" fmla="*/ 6779988 w 18526124"/>
                  <a:gd name="connsiteY1" fmla="*/ 217714 h 17484271"/>
                  <a:gd name="connsiteX2" fmla="*/ 6939644 w 18526124"/>
                  <a:gd name="connsiteY2" fmla="*/ 348342 h 17484271"/>
                  <a:gd name="connsiteX3" fmla="*/ 7012212 w 18526124"/>
                  <a:gd name="connsiteY3" fmla="*/ 609600 h 17484271"/>
                  <a:gd name="connsiteX4" fmla="*/ 7375072 w 18526124"/>
                  <a:gd name="connsiteY4" fmla="*/ 798285 h 17484271"/>
                  <a:gd name="connsiteX5" fmla="*/ 8318500 w 18526124"/>
                  <a:gd name="connsiteY5" fmla="*/ 2061028 h 17484271"/>
                  <a:gd name="connsiteX6" fmla="*/ 8405588 w 18526124"/>
                  <a:gd name="connsiteY6" fmla="*/ 2133600 h 17484271"/>
                  <a:gd name="connsiteX7" fmla="*/ 8536212 w 18526124"/>
                  <a:gd name="connsiteY7" fmla="*/ 2423885 h 17484271"/>
                  <a:gd name="connsiteX8" fmla="*/ 8594272 w 18526124"/>
                  <a:gd name="connsiteY8" fmla="*/ 2496457 h 17484271"/>
                  <a:gd name="connsiteX9" fmla="*/ 8637812 w 18526124"/>
                  <a:gd name="connsiteY9" fmla="*/ 2685142 h 17484271"/>
                  <a:gd name="connsiteX10" fmla="*/ 8841012 w 18526124"/>
                  <a:gd name="connsiteY10" fmla="*/ 2830285 h 17484271"/>
                  <a:gd name="connsiteX11" fmla="*/ 8928100 w 18526124"/>
                  <a:gd name="connsiteY11" fmla="*/ 3004458 h 17484271"/>
                  <a:gd name="connsiteX12" fmla="*/ 9232900 w 18526124"/>
                  <a:gd name="connsiteY12" fmla="*/ 3556000 h 17484271"/>
                  <a:gd name="connsiteX13" fmla="*/ 9668328 w 18526124"/>
                  <a:gd name="connsiteY13" fmla="*/ 3889830 h 17484271"/>
                  <a:gd name="connsiteX14" fmla="*/ 9929588 w 18526124"/>
                  <a:gd name="connsiteY14" fmla="*/ 4281714 h 17484271"/>
                  <a:gd name="connsiteX15" fmla="*/ 10960100 w 18526124"/>
                  <a:gd name="connsiteY15" fmla="*/ 5036457 h 17484271"/>
                  <a:gd name="connsiteX16" fmla="*/ 11061700 w 18526124"/>
                  <a:gd name="connsiteY16" fmla="*/ 5239657 h 17484271"/>
                  <a:gd name="connsiteX17" fmla="*/ 11961588 w 18526124"/>
                  <a:gd name="connsiteY17" fmla="*/ 5747657 h 17484271"/>
                  <a:gd name="connsiteX18" fmla="*/ 13761356 w 18526124"/>
                  <a:gd name="connsiteY18" fmla="*/ 6183085 h 17484271"/>
                  <a:gd name="connsiteX19" fmla="*/ 13790388 w 18526124"/>
                  <a:gd name="connsiteY19" fmla="*/ 6473371 h 17484271"/>
                  <a:gd name="connsiteX20" fmla="*/ 13906500 w 18526124"/>
                  <a:gd name="connsiteY20" fmla="*/ 6560457 h 17484271"/>
                  <a:gd name="connsiteX21" fmla="*/ 13993588 w 18526124"/>
                  <a:gd name="connsiteY21" fmla="*/ 6749142 h 17484271"/>
                  <a:gd name="connsiteX22" fmla="*/ 14937012 w 18526124"/>
                  <a:gd name="connsiteY22" fmla="*/ 7010400 h 17484271"/>
                  <a:gd name="connsiteX23" fmla="*/ 15488556 w 18526124"/>
                  <a:gd name="connsiteY23" fmla="*/ 6923314 h 17484271"/>
                  <a:gd name="connsiteX24" fmla="*/ 15807872 w 18526124"/>
                  <a:gd name="connsiteY24" fmla="*/ 6473371 h 17484271"/>
                  <a:gd name="connsiteX25" fmla="*/ 16083644 w 18526124"/>
                  <a:gd name="connsiteY25" fmla="*/ 6284686 h 17484271"/>
                  <a:gd name="connsiteX26" fmla="*/ 16112672 w 18526124"/>
                  <a:gd name="connsiteY26" fmla="*/ 6197600 h 17484271"/>
                  <a:gd name="connsiteX27" fmla="*/ 16591644 w 18526124"/>
                  <a:gd name="connsiteY27" fmla="*/ 5776686 h 17484271"/>
                  <a:gd name="connsiteX28" fmla="*/ 16707756 w 18526124"/>
                  <a:gd name="connsiteY28" fmla="*/ 5515428 h 17484271"/>
                  <a:gd name="connsiteX29" fmla="*/ 17027072 w 18526124"/>
                  <a:gd name="connsiteY29" fmla="*/ 5109028 h 17484271"/>
                  <a:gd name="connsiteX30" fmla="*/ 17085128 w 18526124"/>
                  <a:gd name="connsiteY30" fmla="*/ 5138059 h 17484271"/>
                  <a:gd name="connsiteX31" fmla="*/ 17128672 w 18526124"/>
                  <a:gd name="connsiteY31" fmla="*/ 5471885 h 17484271"/>
                  <a:gd name="connsiteX32" fmla="*/ 17041588 w 18526124"/>
                  <a:gd name="connsiteY32" fmla="*/ 5660571 h 17484271"/>
                  <a:gd name="connsiteX33" fmla="*/ 17012556 w 18526124"/>
                  <a:gd name="connsiteY33" fmla="*/ 5907314 h 17484271"/>
                  <a:gd name="connsiteX34" fmla="*/ 16881928 w 18526124"/>
                  <a:gd name="connsiteY34" fmla="*/ 6066972 h 17484271"/>
                  <a:gd name="connsiteX35" fmla="*/ 16722272 w 18526124"/>
                  <a:gd name="connsiteY35" fmla="*/ 6386285 h 17484271"/>
                  <a:gd name="connsiteX36" fmla="*/ 16315872 w 18526124"/>
                  <a:gd name="connsiteY36" fmla="*/ 6937829 h 17484271"/>
                  <a:gd name="connsiteX37" fmla="*/ 16315872 w 18526124"/>
                  <a:gd name="connsiteY37" fmla="*/ 7184572 h 17484271"/>
                  <a:gd name="connsiteX38" fmla="*/ 16243300 w 18526124"/>
                  <a:gd name="connsiteY38" fmla="*/ 7416801 h 17484271"/>
                  <a:gd name="connsiteX39" fmla="*/ 16455304 w 18526124"/>
                  <a:gd name="connsiteY39" fmla="*/ 8092564 h 17484271"/>
                  <a:gd name="connsiteX40" fmla="*/ 16630652 w 18526124"/>
                  <a:gd name="connsiteY40" fmla="*/ 8206921 h 17484271"/>
                  <a:gd name="connsiteX41" fmla="*/ 16630652 w 18526124"/>
                  <a:gd name="connsiteY41" fmla="*/ 8330746 h 17484271"/>
                  <a:gd name="connsiteX42" fmla="*/ 16725900 w 18526124"/>
                  <a:gd name="connsiteY42" fmla="*/ 8435521 h 17484271"/>
                  <a:gd name="connsiteX43" fmla="*/ 16735424 w 18526124"/>
                  <a:gd name="connsiteY43" fmla="*/ 8721271 h 17484271"/>
                  <a:gd name="connsiteX44" fmla="*/ 16878300 w 18526124"/>
                  <a:gd name="connsiteY44" fmla="*/ 8940346 h 17484271"/>
                  <a:gd name="connsiteX45" fmla="*/ 17059276 w 18526124"/>
                  <a:gd name="connsiteY45" fmla="*/ 9397546 h 17484271"/>
                  <a:gd name="connsiteX46" fmla="*/ 17211676 w 18526124"/>
                  <a:gd name="connsiteY46" fmla="*/ 9540421 h 17484271"/>
                  <a:gd name="connsiteX47" fmla="*/ 17268824 w 18526124"/>
                  <a:gd name="connsiteY47" fmla="*/ 9635671 h 17484271"/>
                  <a:gd name="connsiteX48" fmla="*/ 17535524 w 18526124"/>
                  <a:gd name="connsiteY48" fmla="*/ 9711871 h 17484271"/>
                  <a:gd name="connsiteX49" fmla="*/ 17649824 w 18526124"/>
                  <a:gd name="connsiteY49" fmla="*/ 9521371 h 17484271"/>
                  <a:gd name="connsiteX50" fmla="*/ 17811748 w 18526124"/>
                  <a:gd name="connsiteY50" fmla="*/ 9454696 h 17484271"/>
                  <a:gd name="connsiteX51" fmla="*/ 17859376 w 18526124"/>
                  <a:gd name="connsiteY51" fmla="*/ 9368971 h 17484271"/>
                  <a:gd name="connsiteX52" fmla="*/ 17983200 w 18526124"/>
                  <a:gd name="connsiteY52" fmla="*/ 9292771 h 17484271"/>
                  <a:gd name="connsiteX53" fmla="*/ 18078452 w 18526124"/>
                  <a:gd name="connsiteY53" fmla="*/ 9178471 h 17484271"/>
                  <a:gd name="connsiteX54" fmla="*/ 18278476 w 18526124"/>
                  <a:gd name="connsiteY54" fmla="*/ 9235621 h 17484271"/>
                  <a:gd name="connsiteX55" fmla="*/ 18364200 w 18526124"/>
                  <a:gd name="connsiteY55" fmla="*/ 9149896 h 17484271"/>
                  <a:gd name="connsiteX56" fmla="*/ 18526124 w 18526124"/>
                  <a:gd name="connsiteY56" fmla="*/ 9187996 h 17484271"/>
                  <a:gd name="connsiteX57" fmla="*/ 18488024 w 18526124"/>
                  <a:gd name="connsiteY57" fmla="*/ 9273721 h 17484271"/>
                  <a:gd name="connsiteX58" fmla="*/ 18354676 w 18526124"/>
                  <a:gd name="connsiteY58" fmla="*/ 9397546 h 17484271"/>
                  <a:gd name="connsiteX59" fmla="*/ 18278476 w 18526124"/>
                  <a:gd name="connsiteY59" fmla="*/ 9416596 h 17484271"/>
                  <a:gd name="connsiteX60" fmla="*/ 18097500 w 18526124"/>
                  <a:gd name="connsiteY60" fmla="*/ 9521371 h 17484271"/>
                  <a:gd name="connsiteX61" fmla="*/ 18040348 w 18526124"/>
                  <a:gd name="connsiteY61" fmla="*/ 9473746 h 17484271"/>
                  <a:gd name="connsiteX62" fmla="*/ 17973676 w 18526124"/>
                  <a:gd name="connsiteY62" fmla="*/ 9483271 h 17484271"/>
                  <a:gd name="connsiteX63" fmla="*/ 17830800 w 18526124"/>
                  <a:gd name="connsiteY63" fmla="*/ 9645196 h 17484271"/>
                  <a:gd name="connsiteX64" fmla="*/ 17735548 w 18526124"/>
                  <a:gd name="connsiteY64" fmla="*/ 9816646 h 17484271"/>
                  <a:gd name="connsiteX65" fmla="*/ 17735548 w 18526124"/>
                  <a:gd name="connsiteY65" fmla="*/ 9959521 h 17484271"/>
                  <a:gd name="connsiteX66" fmla="*/ 17668876 w 18526124"/>
                  <a:gd name="connsiteY66" fmla="*/ 10016671 h 17484271"/>
                  <a:gd name="connsiteX67" fmla="*/ 17573624 w 18526124"/>
                  <a:gd name="connsiteY67" fmla="*/ 10083346 h 17484271"/>
                  <a:gd name="connsiteX68" fmla="*/ 17335500 w 18526124"/>
                  <a:gd name="connsiteY68" fmla="*/ 10026196 h 17484271"/>
                  <a:gd name="connsiteX69" fmla="*/ 16983076 w 18526124"/>
                  <a:gd name="connsiteY69" fmla="*/ 10092871 h 17484271"/>
                  <a:gd name="connsiteX70" fmla="*/ 16840200 w 18526124"/>
                  <a:gd name="connsiteY70" fmla="*/ 10121446 h 17484271"/>
                  <a:gd name="connsiteX71" fmla="*/ 16668748 w 18526124"/>
                  <a:gd name="connsiteY71" fmla="*/ 10273846 h 17484271"/>
                  <a:gd name="connsiteX72" fmla="*/ 16611600 w 18526124"/>
                  <a:gd name="connsiteY72" fmla="*/ 10283371 h 17484271"/>
                  <a:gd name="connsiteX73" fmla="*/ 16525876 w 18526124"/>
                  <a:gd name="connsiteY73" fmla="*/ 10178596 h 17484271"/>
                  <a:gd name="connsiteX74" fmla="*/ 16363948 w 18526124"/>
                  <a:gd name="connsiteY74" fmla="*/ 10283371 h 17484271"/>
                  <a:gd name="connsiteX75" fmla="*/ 16363948 w 18526124"/>
                  <a:gd name="connsiteY75" fmla="*/ 10464346 h 17484271"/>
                  <a:gd name="connsiteX76" fmla="*/ 16287748 w 18526124"/>
                  <a:gd name="connsiteY76" fmla="*/ 10531021 h 17484271"/>
                  <a:gd name="connsiteX77" fmla="*/ 16278224 w 18526124"/>
                  <a:gd name="connsiteY77" fmla="*/ 10616746 h 17484271"/>
                  <a:gd name="connsiteX78" fmla="*/ 16125824 w 18526124"/>
                  <a:gd name="connsiteY78" fmla="*/ 10711996 h 17484271"/>
                  <a:gd name="connsiteX79" fmla="*/ 16097252 w 18526124"/>
                  <a:gd name="connsiteY79" fmla="*/ 10826296 h 17484271"/>
                  <a:gd name="connsiteX80" fmla="*/ 15916276 w 18526124"/>
                  <a:gd name="connsiteY80" fmla="*/ 10921546 h 17484271"/>
                  <a:gd name="connsiteX81" fmla="*/ 15621000 w 18526124"/>
                  <a:gd name="connsiteY81" fmla="*/ 10845346 h 17484271"/>
                  <a:gd name="connsiteX82" fmla="*/ 15525748 w 18526124"/>
                  <a:gd name="connsiteY82" fmla="*/ 10702471 h 17484271"/>
                  <a:gd name="connsiteX83" fmla="*/ 15544800 w 18526124"/>
                  <a:gd name="connsiteY83" fmla="*/ 10607221 h 17484271"/>
                  <a:gd name="connsiteX84" fmla="*/ 15392400 w 18526124"/>
                  <a:gd name="connsiteY84" fmla="*/ 10578646 h 17484271"/>
                  <a:gd name="connsiteX85" fmla="*/ 15297148 w 18526124"/>
                  <a:gd name="connsiteY85" fmla="*/ 10664371 h 17484271"/>
                  <a:gd name="connsiteX86" fmla="*/ 15182852 w 18526124"/>
                  <a:gd name="connsiteY86" fmla="*/ 10959646 h 17484271"/>
                  <a:gd name="connsiteX87" fmla="*/ 15411452 w 18526124"/>
                  <a:gd name="connsiteY87" fmla="*/ 11112046 h 17484271"/>
                  <a:gd name="connsiteX88" fmla="*/ 15001876 w 18526124"/>
                  <a:gd name="connsiteY88" fmla="*/ 11064421 h 17484271"/>
                  <a:gd name="connsiteX89" fmla="*/ 14678024 w 18526124"/>
                  <a:gd name="connsiteY89" fmla="*/ 11007271 h 17484271"/>
                  <a:gd name="connsiteX90" fmla="*/ 14420852 w 18526124"/>
                  <a:gd name="connsiteY90" fmla="*/ 11092996 h 17484271"/>
                  <a:gd name="connsiteX91" fmla="*/ 14116052 w 18526124"/>
                  <a:gd name="connsiteY91" fmla="*/ 10978696 h 17484271"/>
                  <a:gd name="connsiteX92" fmla="*/ 14116052 w 18526124"/>
                  <a:gd name="connsiteY92" fmla="*/ 10892971 h 17484271"/>
                  <a:gd name="connsiteX93" fmla="*/ 13935076 w 18526124"/>
                  <a:gd name="connsiteY93" fmla="*/ 10807246 h 17484271"/>
                  <a:gd name="connsiteX94" fmla="*/ 13430252 w 18526124"/>
                  <a:gd name="connsiteY94" fmla="*/ 10892971 h 17484271"/>
                  <a:gd name="connsiteX95" fmla="*/ 12439616 w 18526124"/>
                  <a:gd name="connsiteY95" fmla="*/ 11624373 h 17484271"/>
                  <a:gd name="connsiteX96" fmla="*/ 12439652 w 18526124"/>
                  <a:gd name="connsiteY96" fmla="*/ 11626396 h 17484271"/>
                  <a:gd name="connsiteX97" fmla="*/ 11706224 w 18526124"/>
                  <a:gd name="connsiteY97" fmla="*/ 12293146 h 17484271"/>
                  <a:gd name="connsiteX98" fmla="*/ 10982324 w 18526124"/>
                  <a:gd name="connsiteY98" fmla="*/ 13464721 h 17484271"/>
                  <a:gd name="connsiteX99" fmla="*/ 10868024 w 18526124"/>
                  <a:gd name="connsiteY99" fmla="*/ 14026696 h 17484271"/>
                  <a:gd name="connsiteX100" fmla="*/ 10925176 w 18526124"/>
                  <a:gd name="connsiteY100" fmla="*/ 14245771 h 17484271"/>
                  <a:gd name="connsiteX101" fmla="*/ 10858500 w 18526124"/>
                  <a:gd name="connsiteY101" fmla="*/ 14855371 h 17484271"/>
                  <a:gd name="connsiteX102" fmla="*/ 10668000 w 18526124"/>
                  <a:gd name="connsiteY102" fmla="*/ 15064921 h 17484271"/>
                  <a:gd name="connsiteX103" fmla="*/ 10677524 w 18526124"/>
                  <a:gd name="connsiteY103" fmla="*/ 15350671 h 17484271"/>
                  <a:gd name="connsiteX104" fmla="*/ 10544176 w 18526124"/>
                  <a:gd name="connsiteY104" fmla="*/ 15169696 h 17484271"/>
                  <a:gd name="connsiteX105" fmla="*/ 10439400 w 18526124"/>
                  <a:gd name="connsiteY105" fmla="*/ 15083971 h 17484271"/>
                  <a:gd name="connsiteX106" fmla="*/ 10353676 w 18526124"/>
                  <a:gd name="connsiteY106" fmla="*/ 14883946 h 17484271"/>
                  <a:gd name="connsiteX107" fmla="*/ 9915524 w 18526124"/>
                  <a:gd name="connsiteY107" fmla="*/ 14607721 h 17484271"/>
                  <a:gd name="connsiteX108" fmla="*/ 9839324 w 18526124"/>
                  <a:gd name="connsiteY108" fmla="*/ 14464846 h 17484271"/>
                  <a:gd name="connsiteX109" fmla="*/ 9334500 w 18526124"/>
                  <a:gd name="connsiteY109" fmla="*/ 14379121 h 17484271"/>
                  <a:gd name="connsiteX110" fmla="*/ 9096376 w 18526124"/>
                  <a:gd name="connsiteY110" fmla="*/ 14217196 h 17484271"/>
                  <a:gd name="connsiteX111" fmla="*/ 8867776 w 18526124"/>
                  <a:gd name="connsiteY111" fmla="*/ 14169571 h 17484271"/>
                  <a:gd name="connsiteX112" fmla="*/ 8715376 w 18526124"/>
                  <a:gd name="connsiteY112" fmla="*/ 14007646 h 17484271"/>
                  <a:gd name="connsiteX113" fmla="*/ 8191500 w 18526124"/>
                  <a:gd name="connsiteY113" fmla="*/ 13759996 h 17484271"/>
                  <a:gd name="connsiteX114" fmla="*/ 7620000 w 18526124"/>
                  <a:gd name="connsiteY114" fmla="*/ 13388521 h 17484271"/>
                  <a:gd name="connsiteX115" fmla="*/ 7400924 w 18526124"/>
                  <a:gd name="connsiteY115" fmla="*/ 13064671 h 17484271"/>
                  <a:gd name="connsiteX116" fmla="*/ 7000876 w 18526124"/>
                  <a:gd name="connsiteY116" fmla="*/ 13007521 h 17484271"/>
                  <a:gd name="connsiteX117" fmla="*/ 6896100 w 18526124"/>
                  <a:gd name="connsiteY117" fmla="*/ 13007521 h 17484271"/>
                  <a:gd name="connsiteX118" fmla="*/ 6543676 w 18526124"/>
                  <a:gd name="connsiteY118" fmla="*/ 12588421 h 17484271"/>
                  <a:gd name="connsiteX119" fmla="*/ 5789984 w 18526124"/>
                  <a:gd name="connsiteY119" fmla="*/ 12371735 h 17484271"/>
                  <a:gd name="connsiteX120" fmla="*/ 4991100 w 18526124"/>
                  <a:gd name="connsiteY120" fmla="*/ 12607471 h 17484271"/>
                  <a:gd name="connsiteX121" fmla="*/ 4352924 w 18526124"/>
                  <a:gd name="connsiteY121" fmla="*/ 13131346 h 17484271"/>
                  <a:gd name="connsiteX122" fmla="*/ 4219576 w 18526124"/>
                  <a:gd name="connsiteY122" fmla="*/ 13159921 h 17484271"/>
                  <a:gd name="connsiteX123" fmla="*/ 3781424 w 18526124"/>
                  <a:gd name="connsiteY123" fmla="*/ 13721896 h 17484271"/>
                  <a:gd name="connsiteX124" fmla="*/ 3629024 w 18526124"/>
                  <a:gd name="connsiteY124" fmla="*/ 13683796 h 17484271"/>
                  <a:gd name="connsiteX125" fmla="*/ 3505200 w 18526124"/>
                  <a:gd name="connsiteY125" fmla="*/ 13417096 h 17484271"/>
                  <a:gd name="connsiteX126" fmla="*/ 3409948 w 18526124"/>
                  <a:gd name="connsiteY126" fmla="*/ 13064671 h 17484271"/>
                  <a:gd name="connsiteX127" fmla="*/ 3048000 w 18526124"/>
                  <a:gd name="connsiteY127" fmla="*/ 12902746 h 17484271"/>
                  <a:gd name="connsiteX128" fmla="*/ 3086100 w 18526124"/>
                  <a:gd name="connsiteY128" fmla="*/ 12759871 h 17484271"/>
                  <a:gd name="connsiteX129" fmla="*/ 2752724 w 18526124"/>
                  <a:gd name="connsiteY129" fmla="*/ 12531271 h 17484271"/>
                  <a:gd name="connsiteX130" fmla="*/ 2476500 w 18526124"/>
                  <a:gd name="connsiteY130" fmla="*/ 12655096 h 17484271"/>
                  <a:gd name="connsiteX131" fmla="*/ 2324100 w 18526124"/>
                  <a:gd name="connsiteY131" fmla="*/ 12531271 h 17484271"/>
                  <a:gd name="connsiteX132" fmla="*/ 2152652 w 18526124"/>
                  <a:gd name="connsiteY132" fmla="*/ 12588421 h 17484271"/>
                  <a:gd name="connsiteX133" fmla="*/ 2101048 w 18526124"/>
                  <a:gd name="connsiteY133" fmla="*/ 12582438 h 17484271"/>
                  <a:gd name="connsiteX134" fmla="*/ 1704976 w 18526124"/>
                  <a:gd name="connsiteY134" fmla="*/ 13102771 h 17484271"/>
                  <a:gd name="connsiteX135" fmla="*/ 1552576 w 18526124"/>
                  <a:gd name="connsiteY135" fmla="*/ 13779046 h 17484271"/>
                  <a:gd name="connsiteX136" fmla="*/ 1619252 w 18526124"/>
                  <a:gd name="connsiteY136" fmla="*/ 14007646 h 17484271"/>
                  <a:gd name="connsiteX137" fmla="*/ 1924052 w 18526124"/>
                  <a:gd name="connsiteY137" fmla="*/ 14045746 h 17484271"/>
                  <a:gd name="connsiteX138" fmla="*/ 2324100 w 18526124"/>
                  <a:gd name="connsiteY138" fmla="*/ 14474371 h 17484271"/>
                  <a:gd name="connsiteX139" fmla="*/ 2486024 w 18526124"/>
                  <a:gd name="connsiteY139" fmla="*/ 14550571 h 17484271"/>
                  <a:gd name="connsiteX140" fmla="*/ 2886076 w 18526124"/>
                  <a:gd name="connsiteY140" fmla="*/ 14407696 h 17484271"/>
                  <a:gd name="connsiteX141" fmla="*/ 3048000 w 18526124"/>
                  <a:gd name="connsiteY141" fmla="*/ 14493421 h 17484271"/>
                  <a:gd name="connsiteX142" fmla="*/ 3190876 w 18526124"/>
                  <a:gd name="connsiteY142" fmla="*/ 14874421 h 17484271"/>
                  <a:gd name="connsiteX143" fmla="*/ 3467100 w 18526124"/>
                  <a:gd name="connsiteY143" fmla="*/ 15026821 h 17484271"/>
                  <a:gd name="connsiteX144" fmla="*/ 3581400 w 18526124"/>
                  <a:gd name="connsiteY144" fmla="*/ 15331621 h 17484271"/>
                  <a:gd name="connsiteX145" fmla="*/ 3943348 w 18526124"/>
                  <a:gd name="connsiteY145" fmla="*/ 15407821 h 17484271"/>
                  <a:gd name="connsiteX146" fmla="*/ 4219576 w 18526124"/>
                  <a:gd name="connsiteY146" fmla="*/ 15579271 h 17484271"/>
                  <a:gd name="connsiteX147" fmla="*/ 4200524 w 18526124"/>
                  <a:gd name="connsiteY147" fmla="*/ 15684046 h 17484271"/>
                  <a:gd name="connsiteX148" fmla="*/ 4333876 w 18526124"/>
                  <a:gd name="connsiteY148" fmla="*/ 15750721 h 17484271"/>
                  <a:gd name="connsiteX149" fmla="*/ 4343400 w 18526124"/>
                  <a:gd name="connsiteY149" fmla="*/ 15826921 h 17484271"/>
                  <a:gd name="connsiteX150" fmla="*/ 4229100 w 18526124"/>
                  <a:gd name="connsiteY150" fmla="*/ 15903121 h 17484271"/>
                  <a:gd name="connsiteX151" fmla="*/ 4067176 w 18526124"/>
                  <a:gd name="connsiteY151" fmla="*/ 15865021 h 17484271"/>
                  <a:gd name="connsiteX152" fmla="*/ 4000500 w 18526124"/>
                  <a:gd name="connsiteY152" fmla="*/ 16103146 h 17484271"/>
                  <a:gd name="connsiteX153" fmla="*/ 3657600 w 18526124"/>
                  <a:gd name="connsiteY153" fmla="*/ 16207921 h 17484271"/>
                  <a:gd name="connsiteX154" fmla="*/ 3581400 w 18526124"/>
                  <a:gd name="connsiteY154" fmla="*/ 16036471 h 17484271"/>
                  <a:gd name="connsiteX155" fmla="*/ 3028948 w 18526124"/>
                  <a:gd name="connsiteY155" fmla="*/ 15941221 h 17484271"/>
                  <a:gd name="connsiteX156" fmla="*/ 2914652 w 18526124"/>
                  <a:gd name="connsiteY156" fmla="*/ 16036471 h 17484271"/>
                  <a:gd name="connsiteX157" fmla="*/ 2895600 w 18526124"/>
                  <a:gd name="connsiteY157" fmla="*/ 15779296 h 17484271"/>
                  <a:gd name="connsiteX158" fmla="*/ 2752724 w 18526124"/>
                  <a:gd name="connsiteY158" fmla="*/ 15693571 h 17484271"/>
                  <a:gd name="connsiteX159" fmla="*/ 2628900 w 18526124"/>
                  <a:gd name="connsiteY159" fmla="*/ 15760246 h 17484271"/>
                  <a:gd name="connsiteX160" fmla="*/ 2514600 w 18526124"/>
                  <a:gd name="connsiteY160" fmla="*/ 16065046 h 17484271"/>
                  <a:gd name="connsiteX161" fmla="*/ 2362200 w 18526124"/>
                  <a:gd name="connsiteY161" fmla="*/ 16150771 h 17484271"/>
                  <a:gd name="connsiteX162" fmla="*/ 2095500 w 18526124"/>
                  <a:gd name="connsiteY162" fmla="*/ 16236496 h 17484271"/>
                  <a:gd name="connsiteX163" fmla="*/ 2028824 w 18526124"/>
                  <a:gd name="connsiteY163" fmla="*/ 16312696 h 17484271"/>
                  <a:gd name="connsiteX164" fmla="*/ 2028824 w 18526124"/>
                  <a:gd name="connsiteY164" fmla="*/ 16769896 h 17484271"/>
                  <a:gd name="connsiteX165" fmla="*/ 2047876 w 18526124"/>
                  <a:gd name="connsiteY165" fmla="*/ 16846096 h 17484271"/>
                  <a:gd name="connsiteX166" fmla="*/ 1943100 w 18526124"/>
                  <a:gd name="connsiteY166" fmla="*/ 16950871 h 17484271"/>
                  <a:gd name="connsiteX167" fmla="*/ 1524000 w 18526124"/>
                  <a:gd name="connsiteY167" fmla="*/ 17103271 h 17484271"/>
                  <a:gd name="connsiteX168" fmla="*/ 1314452 w 18526124"/>
                  <a:gd name="connsiteY168" fmla="*/ 17484271 h 17484271"/>
                  <a:gd name="connsiteX169" fmla="*/ 1143000 w 18526124"/>
                  <a:gd name="connsiteY169" fmla="*/ 17322346 h 17484271"/>
                  <a:gd name="connsiteX170" fmla="*/ 933452 w 18526124"/>
                  <a:gd name="connsiteY170" fmla="*/ 17379496 h 17484271"/>
                  <a:gd name="connsiteX171" fmla="*/ 857252 w 18526124"/>
                  <a:gd name="connsiteY171" fmla="*/ 17293771 h 17484271"/>
                  <a:gd name="connsiteX172" fmla="*/ 638176 w 18526124"/>
                  <a:gd name="connsiteY172" fmla="*/ 16693696 h 17484271"/>
                  <a:gd name="connsiteX173" fmla="*/ 733424 w 18526124"/>
                  <a:gd name="connsiteY173" fmla="*/ 16293646 h 17484271"/>
                  <a:gd name="connsiteX174" fmla="*/ 914400 w 18526124"/>
                  <a:gd name="connsiteY174" fmla="*/ 16017421 h 17484271"/>
                  <a:gd name="connsiteX175" fmla="*/ 895348 w 18526124"/>
                  <a:gd name="connsiteY175" fmla="*/ 15779296 h 17484271"/>
                  <a:gd name="connsiteX176" fmla="*/ 1076324 w 18526124"/>
                  <a:gd name="connsiteY176" fmla="*/ 15760246 h 17484271"/>
                  <a:gd name="connsiteX177" fmla="*/ 1133476 w 18526124"/>
                  <a:gd name="connsiteY177" fmla="*/ 14960146 h 17484271"/>
                  <a:gd name="connsiteX178" fmla="*/ 733424 w 18526124"/>
                  <a:gd name="connsiteY178" fmla="*/ 14474371 h 17484271"/>
                  <a:gd name="connsiteX179" fmla="*/ 438148 w 18526124"/>
                  <a:gd name="connsiteY179" fmla="*/ 14407696 h 17484271"/>
                  <a:gd name="connsiteX180" fmla="*/ 333376 w 18526124"/>
                  <a:gd name="connsiteY180" fmla="*/ 14083846 h 17484271"/>
                  <a:gd name="connsiteX181" fmla="*/ 76200 w 18526124"/>
                  <a:gd name="connsiteY181" fmla="*/ 14055271 h 17484271"/>
                  <a:gd name="connsiteX182" fmla="*/ 38100 w 18526124"/>
                  <a:gd name="connsiteY182" fmla="*/ 13931446 h 17484271"/>
                  <a:gd name="connsiteX183" fmla="*/ 76200 w 18526124"/>
                  <a:gd name="connsiteY183" fmla="*/ 13845721 h 17484271"/>
                  <a:gd name="connsiteX184" fmla="*/ 0 w 18526124"/>
                  <a:gd name="connsiteY184" fmla="*/ 13655221 h 17484271"/>
                  <a:gd name="connsiteX185" fmla="*/ 47624 w 18526124"/>
                  <a:gd name="connsiteY185" fmla="*/ 13531396 h 17484271"/>
                  <a:gd name="connsiteX186" fmla="*/ 161924 w 18526124"/>
                  <a:gd name="connsiteY186" fmla="*/ 13407571 h 17484271"/>
                  <a:gd name="connsiteX187" fmla="*/ 219076 w 18526124"/>
                  <a:gd name="connsiteY187" fmla="*/ 13188496 h 17484271"/>
                  <a:gd name="connsiteX188" fmla="*/ 247652 w 18526124"/>
                  <a:gd name="connsiteY188" fmla="*/ 12969421 h 17484271"/>
                  <a:gd name="connsiteX189" fmla="*/ 161924 w 18526124"/>
                  <a:gd name="connsiteY189" fmla="*/ 12512221 h 17484271"/>
                  <a:gd name="connsiteX190" fmla="*/ 133348 w 18526124"/>
                  <a:gd name="connsiteY190" fmla="*/ 12436021 h 17484271"/>
                  <a:gd name="connsiteX191" fmla="*/ 209548 w 18526124"/>
                  <a:gd name="connsiteY191" fmla="*/ 12312196 h 17484271"/>
                  <a:gd name="connsiteX192" fmla="*/ 237016 w 18526124"/>
                  <a:gd name="connsiteY192" fmla="*/ 12313445 h 17484271"/>
                  <a:gd name="connsiteX193" fmla="*/ 457200 w 18526124"/>
                  <a:gd name="connsiteY193" fmla="*/ 12131221 h 17484271"/>
                  <a:gd name="connsiteX194" fmla="*/ 781052 w 18526124"/>
                  <a:gd name="connsiteY194" fmla="*/ 12140746 h 17484271"/>
                  <a:gd name="connsiteX195" fmla="*/ 904876 w 18526124"/>
                  <a:gd name="connsiteY195" fmla="*/ 12074071 h 17484271"/>
                  <a:gd name="connsiteX196" fmla="*/ 1019176 w 18526124"/>
                  <a:gd name="connsiteY196" fmla="*/ 11883571 h 17484271"/>
                  <a:gd name="connsiteX197" fmla="*/ 1162052 w 18526124"/>
                  <a:gd name="connsiteY197" fmla="*/ 11883571 h 17484271"/>
                  <a:gd name="connsiteX198" fmla="*/ 1171576 w 18526124"/>
                  <a:gd name="connsiteY198" fmla="*/ 11778796 h 17484271"/>
                  <a:gd name="connsiteX199" fmla="*/ 1266824 w 18526124"/>
                  <a:gd name="connsiteY199" fmla="*/ 11597821 h 17484271"/>
                  <a:gd name="connsiteX200" fmla="*/ 1390652 w 18526124"/>
                  <a:gd name="connsiteY200" fmla="*/ 11693071 h 17484271"/>
                  <a:gd name="connsiteX201" fmla="*/ 1466852 w 18526124"/>
                  <a:gd name="connsiteY201" fmla="*/ 11788321 h 17484271"/>
                  <a:gd name="connsiteX202" fmla="*/ 1657348 w 18526124"/>
                  <a:gd name="connsiteY202" fmla="*/ 11750221 h 17484271"/>
                  <a:gd name="connsiteX203" fmla="*/ 1666876 w 18526124"/>
                  <a:gd name="connsiteY203" fmla="*/ 11502571 h 17484271"/>
                  <a:gd name="connsiteX204" fmla="*/ 1800224 w 18526124"/>
                  <a:gd name="connsiteY204" fmla="*/ 11378746 h 17484271"/>
                  <a:gd name="connsiteX205" fmla="*/ 1981200 w 18526124"/>
                  <a:gd name="connsiteY205" fmla="*/ 11083471 h 17484271"/>
                  <a:gd name="connsiteX206" fmla="*/ 2314576 w 18526124"/>
                  <a:gd name="connsiteY206" fmla="*/ 10864396 h 17484271"/>
                  <a:gd name="connsiteX207" fmla="*/ 2343148 w 18526124"/>
                  <a:gd name="connsiteY207" fmla="*/ 10759621 h 17484271"/>
                  <a:gd name="connsiteX208" fmla="*/ 2247900 w 18526124"/>
                  <a:gd name="connsiteY208" fmla="*/ 10635796 h 17484271"/>
                  <a:gd name="connsiteX209" fmla="*/ 2019300 w 18526124"/>
                  <a:gd name="connsiteY209" fmla="*/ 10273846 h 17484271"/>
                  <a:gd name="connsiteX210" fmla="*/ 1695452 w 18526124"/>
                  <a:gd name="connsiteY210" fmla="*/ 9883321 h 17484271"/>
                  <a:gd name="connsiteX211" fmla="*/ 1800224 w 18526124"/>
                  <a:gd name="connsiteY211" fmla="*/ 9559471 h 17484271"/>
                  <a:gd name="connsiteX212" fmla="*/ 1781176 w 18526124"/>
                  <a:gd name="connsiteY212" fmla="*/ 9426121 h 17484271"/>
                  <a:gd name="connsiteX213" fmla="*/ 2028824 w 18526124"/>
                  <a:gd name="connsiteY213" fmla="*/ 9445171 h 17484271"/>
                  <a:gd name="connsiteX214" fmla="*/ 2105024 w 18526124"/>
                  <a:gd name="connsiteY214" fmla="*/ 9407071 h 17484271"/>
                  <a:gd name="connsiteX215" fmla="*/ 2162176 w 18526124"/>
                  <a:gd name="connsiteY215" fmla="*/ 9283246 h 17484271"/>
                  <a:gd name="connsiteX216" fmla="*/ 2247900 w 18526124"/>
                  <a:gd name="connsiteY216" fmla="*/ 9283246 h 17484271"/>
                  <a:gd name="connsiteX217" fmla="*/ 2524124 w 18526124"/>
                  <a:gd name="connsiteY217" fmla="*/ 9559471 h 17484271"/>
                  <a:gd name="connsiteX218" fmla="*/ 2619376 w 18526124"/>
                  <a:gd name="connsiteY218" fmla="*/ 9559471 h 17484271"/>
                  <a:gd name="connsiteX219" fmla="*/ 2705100 w 18526124"/>
                  <a:gd name="connsiteY219" fmla="*/ 9635671 h 17484271"/>
                  <a:gd name="connsiteX220" fmla="*/ 2695576 w 18526124"/>
                  <a:gd name="connsiteY220" fmla="*/ 9759496 h 17484271"/>
                  <a:gd name="connsiteX221" fmla="*/ 3105148 w 18526124"/>
                  <a:gd name="connsiteY221" fmla="*/ 9930946 h 17484271"/>
                  <a:gd name="connsiteX222" fmla="*/ 3181348 w 18526124"/>
                  <a:gd name="connsiteY222" fmla="*/ 10035721 h 17484271"/>
                  <a:gd name="connsiteX223" fmla="*/ 3371852 w 18526124"/>
                  <a:gd name="connsiteY223" fmla="*/ 9940471 h 17484271"/>
                  <a:gd name="connsiteX224" fmla="*/ 3457576 w 18526124"/>
                  <a:gd name="connsiteY224" fmla="*/ 9959521 h 17484271"/>
                  <a:gd name="connsiteX225" fmla="*/ 3571876 w 18526124"/>
                  <a:gd name="connsiteY225" fmla="*/ 9940471 h 17484271"/>
                  <a:gd name="connsiteX226" fmla="*/ 3743324 w 18526124"/>
                  <a:gd name="connsiteY226" fmla="*/ 9807121 h 17484271"/>
                  <a:gd name="connsiteX227" fmla="*/ 3819524 w 18526124"/>
                  <a:gd name="connsiteY227" fmla="*/ 9807121 h 17484271"/>
                  <a:gd name="connsiteX228" fmla="*/ 3857624 w 18526124"/>
                  <a:gd name="connsiteY228" fmla="*/ 10054771 h 17484271"/>
                  <a:gd name="connsiteX229" fmla="*/ 4314824 w 18526124"/>
                  <a:gd name="connsiteY229" fmla="*/ 10235746 h 17484271"/>
                  <a:gd name="connsiteX230" fmla="*/ 4705348 w 18526124"/>
                  <a:gd name="connsiteY230" fmla="*/ 10045246 h 17484271"/>
                  <a:gd name="connsiteX231" fmla="*/ 5048252 w 18526124"/>
                  <a:gd name="connsiteY231" fmla="*/ 9473746 h 17484271"/>
                  <a:gd name="connsiteX232" fmla="*/ 5115828 w 18526124"/>
                  <a:gd name="connsiteY232" fmla="*/ 9113329 h 17484271"/>
                  <a:gd name="connsiteX233" fmla="*/ 5096328 w 18526124"/>
                  <a:gd name="connsiteY233" fmla="*/ 9114971 h 17484271"/>
                  <a:gd name="connsiteX234" fmla="*/ 4835072 w 18526124"/>
                  <a:gd name="connsiteY234" fmla="*/ 8636001 h 17484271"/>
                  <a:gd name="connsiteX235" fmla="*/ 4965700 w 18526124"/>
                  <a:gd name="connsiteY235" fmla="*/ 8418286 h 17484271"/>
                  <a:gd name="connsiteX236" fmla="*/ 4965700 w 18526124"/>
                  <a:gd name="connsiteY236" fmla="*/ 8287658 h 17484271"/>
                  <a:gd name="connsiteX237" fmla="*/ 4864100 w 18526124"/>
                  <a:gd name="connsiteY237" fmla="*/ 8186058 h 17484271"/>
                  <a:gd name="connsiteX238" fmla="*/ 4747988 w 18526124"/>
                  <a:gd name="connsiteY238" fmla="*/ 7779658 h 17484271"/>
                  <a:gd name="connsiteX239" fmla="*/ 4849588 w 18526124"/>
                  <a:gd name="connsiteY239" fmla="*/ 7634515 h 17484271"/>
                  <a:gd name="connsiteX240" fmla="*/ 4849588 w 18526124"/>
                  <a:gd name="connsiteY240" fmla="*/ 7547429 h 17484271"/>
                  <a:gd name="connsiteX241" fmla="*/ 4994728 w 18526124"/>
                  <a:gd name="connsiteY241" fmla="*/ 7474858 h 17484271"/>
                  <a:gd name="connsiteX242" fmla="*/ 5255988 w 18526124"/>
                  <a:gd name="connsiteY242" fmla="*/ 7315201 h 17484271"/>
                  <a:gd name="connsiteX243" fmla="*/ 5343072 w 18526124"/>
                  <a:gd name="connsiteY243" fmla="*/ 7344229 h 17484271"/>
                  <a:gd name="connsiteX244" fmla="*/ 5618844 w 18526124"/>
                  <a:gd name="connsiteY244" fmla="*/ 7112002 h 17484271"/>
                  <a:gd name="connsiteX245" fmla="*/ 5807528 w 18526124"/>
                  <a:gd name="connsiteY245" fmla="*/ 6473371 h 17484271"/>
                  <a:gd name="connsiteX246" fmla="*/ 5763988 w 18526124"/>
                  <a:gd name="connsiteY246" fmla="*/ 5268687 h 17484271"/>
                  <a:gd name="connsiteX247" fmla="*/ 5952672 w 18526124"/>
                  <a:gd name="connsiteY247" fmla="*/ 5094514 h 17484271"/>
                  <a:gd name="connsiteX248" fmla="*/ 5996212 w 18526124"/>
                  <a:gd name="connsiteY248" fmla="*/ 4920344 h 17484271"/>
                  <a:gd name="connsiteX249" fmla="*/ 6083300 w 18526124"/>
                  <a:gd name="connsiteY249" fmla="*/ 4688116 h 17484271"/>
                  <a:gd name="connsiteX250" fmla="*/ 6155872 w 18526124"/>
                  <a:gd name="connsiteY250" fmla="*/ 4267202 h 17484271"/>
                  <a:gd name="connsiteX251" fmla="*/ 6228444 w 18526124"/>
                  <a:gd name="connsiteY251" fmla="*/ 3744687 h 17484271"/>
                  <a:gd name="connsiteX252" fmla="*/ 5996212 w 18526124"/>
                  <a:gd name="connsiteY252" fmla="*/ 2525485 h 17484271"/>
                  <a:gd name="connsiteX253" fmla="*/ 5546272 w 18526124"/>
                  <a:gd name="connsiteY253" fmla="*/ 1509485 h 17484271"/>
                  <a:gd name="connsiteX254" fmla="*/ 5531756 w 18526124"/>
                  <a:gd name="connsiteY254" fmla="*/ 1248228 h 17484271"/>
                  <a:gd name="connsiteX255" fmla="*/ 5662388 w 18526124"/>
                  <a:gd name="connsiteY255" fmla="*/ 1045028 h 17484271"/>
                  <a:gd name="connsiteX256" fmla="*/ 5662388 w 18526124"/>
                  <a:gd name="connsiteY256" fmla="*/ 972457 h 17484271"/>
                  <a:gd name="connsiteX257" fmla="*/ 5749472 w 18526124"/>
                  <a:gd name="connsiteY257" fmla="*/ 769257 h 17484271"/>
                  <a:gd name="connsiteX258" fmla="*/ 5691412 w 18526124"/>
                  <a:gd name="connsiteY258" fmla="*/ 595085 h 17484271"/>
                  <a:gd name="connsiteX259" fmla="*/ 5705928 w 18526124"/>
                  <a:gd name="connsiteY259" fmla="*/ 362857 h 17484271"/>
                  <a:gd name="connsiteX260" fmla="*/ 5952672 w 18526124"/>
                  <a:gd name="connsiteY260" fmla="*/ 551542 h 17484271"/>
                  <a:gd name="connsiteX261" fmla="*/ 6083300 w 18526124"/>
                  <a:gd name="connsiteY261" fmla="*/ 595085 h 17484271"/>
                  <a:gd name="connsiteX262" fmla="*/ 6359072 w 18526124"/>
                  <a:gd name="connsiteY262" fmla="*/ 478971 h 17484271"/>
                  <a:gd name="connsiteX263" fmla="*/ 6431644 w 18526124"/>
                  <a:gd name="connsiteY263" fmla="*/ 348342 h 17484271"/>
                  <a:gd name="connsiteX264" fmla="*/ 6489700 w 18526124"/>
                  <a:gd name="connsiteY264" fmla="*/ 87085 h 174842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</a:cxnLst>
                <a:rect l="l" t="t" r="r" b="b"/>
                <a:pathLst>
                  <a:path w="18526124" h="17484271">
                    <a:moveTo>
                      <a:pt x="6663872" y="0"/>
                    </a:moveTo>
                    <a:lnTo>
                      <a:pt x="6779988" y="217714"/>
                    </a:lnTo>
                    <a:lnTo>
                      <a:pt x="6939644" y="348342"/>
                    </a:lnTo>
                    <a:lnTo>
                      <a:pt x="7012212" y="609600"/>
                    </a:lnTo>
                    <a:lnTo>
                      <a:pt x="7375072" y="798285"/>
                    </a:lnTo>
                    <a:lnTo>
                      <a:pt x="8318500" y="2061028"/>
                    </a:lnTo>
                    <a:lnTo>
                      <a:pt x="8405588" y="2133600"/>
                    </a:lnTo>
                    <a:lnTo>
                      <a:pt x="8536212" y="2423885"/>
                    </a:lnTo>
                    <a:lnTo>
                      <a:pt x="8594272" y="2496457"/>
                    </a:lnTo>
                    <a:lnTo>
                      <a:pt x="8637812" y="2685142"/>
                    </a:lnTo>
                    <a:lnTo>
                      <a:pt x="8841012" y="2830285"/>
                    </a:lnTo>
                    <a:lnTo>
                      <a:pt x="8928100" y="3004458"/>
                    </a:lnTo>
                    <a:lnTo>
                      <a:pt x="9232900" y="3556000"/>
                    </a:lnTo>
                    <a:lnTo>
                      <a:pt x="9668328" y="3889830"/>
                    </a:lnTo>
                    <a:lnTo>
                      <a:pt x="9929588" y="4281714"/>
                    </a:lnTo>
                    <a:lnTo>
                      <a:pt x="10960100" y="5036457"/>
                    </a:lnTo>
                    <a:lnTo>
                      <a:pt x="11061700" y="5239657"/>
                    </a:lnTo>
                    <a:lnTo>
                      <a:pt x="11961588" y="5747657"/>
                    </a:lnTo>
                    <a:lnTo>
                      <a:pt x="13761356" y="6183085"/>
                    </a:lnTo>
                    <a:lnTo>
                      <a:pt x="13790388" y="6473371"/>
                    </a:lnTo>
                    <a:lnTo>
                      <a:pt x="13906500" y="6560457"/>
                    </a:lnTo>
                    <a:lnTo>
                      <a:pt x="13993588" y="6749142"/>
                    </a:lnTo>
                    <a:lnTo>
                      <a:pt x="14937012" y="7010400"/>
                    </a:lnTo>
                    <a:lnTo>
                      <a:pt x="15488556" y="6923314"/>
                    </a:lnTo>
                    <a:lnTo>
                      <a:pt x="15807872" y="6473371"/>
                    </a:lnTo>
                    <a:lnTo>
                      <a:pt x="16083644" y="6284686"/>
                    </a:lnTo>
                    <a:lnTo>
                      <a:pt x="16112672" y="6197600"/>
                    </a:lnTo>
                    <a:lnTo>
                      <a:pt x="16591644" y="5776686"/>
                    </a:lnTo>
                    <a:lnTo>
                      <a:pt x="16707756" y="5515428"/>
                    </a:lnTo>
                    <a:lnTo>
                      <a:pt x="17027072" y="5109028"/>
                    </a:lnTo>
                    <a:lnTo>
                      <a:pt x="17085128" y="5138059"/>
                    </a:lnTo>
                    <a:lnTo>
                      <a:pt x="17128672" y="5471885"/>
                    </a:lnTo>
                    <a:lnTo>
                      <a:pt x="17041588" y="5660571"/>
                    </a:lnTo>
                    <a:lnTo>
                      <a:pt x="17012556" y="5907314"/>
                    </a:lnTo>
                    <a:lnTo>
                      <a:pt x="16881928" y="6066972"/>
                    </a:lnTo>
                    <a:lnTo>
                      <a:pt x="16722272" y="6386285"/>
                    </a:lnTo>
                    <a:lnTo>
                      <a:pt x="16315872" y="6937829"/>
                    </a:lnTo>
                    <a:lnTo>
                      <a:pt x="16315872" y="7184572"/>
                    </a:lnTo>
                    <a:lnTo>
                      <a:pt x="16243300" y="7416801"/>
                    </a:lnTo>
                    <a:lnTo>
                      <a:pt x="16455304" y="8092564"/>
                    </a:lnTo>
                    <a:lnTo>
                      <a:pt x="16630652" y="8206921"/>
                    </a:lnTo>
                    <a:lnTo>
                      <a:pt x="16630652" y="8330746"/>
                    </a:lnTo>
                    <a:lnTo>
                      <a:pt x="16725900" y="8435521"/>
                    </a:lnTo>
                    <a:lnTo>
                      <a:pt x="16735424" y="8721271"/>
                    </a:lnTo>
                    <a:lnTo>
                      <a:pt x="16878300" y="8940346"/>
                    </a:lnTo>
                    <a:lnTo>
                      <a:pt x="17059276" y="9397546"/>
                    </a:lnTo>
                    <a:lnTo>
                      <a:pt x="17211676" y="9540421"/>
                    </a:lnTo>
                    <a:lnTo>
                      <a:pt x="17268824" y="9635671"/>
                    </a:lnTo>
                    <a:lnTo>
                      <a:pt x="17535524" y="9711871"/>
                    </a:lnTo>
                    <a:lnTo>
                      <a:pt x="17649824" y="9521371"/>
                    </a:lnTo>
                    <a:lnTo>
                      <a:pt x="17811748" y="9454696"/>
                    </a:lnTo>
                    <a:lnTo>
                      <a:pt x="17859376" y="9368971"/>
                    </a:lnTo>
                    <a:lnTo>
                      <a:pt x="17983200" y="9292771"/>
                    </a:lnTo>
                    <a:lnTo>
                      <a:pt x="18078452" y="9178471"/>
                    </a:lnTo>
                    <a:lnTo>
                      <a:pt x="18278476" y="9235621"/>
                    </a:lnTo>
                    <a:lnTo>
                      <a:pt x="18364200" y="9149896"/>
                    </a:lnTo>
                    <a:lnTo>
                      <a:pt x="18526124" y="9187996"/>
                    </a:lnTo>
                    <a:lnTo>
                      <a:pt x="18488024" y="9273721"/>
                    </a:lnTo>
                    <a:lnTo>
                      <a:pt x="18354676" y="9397546"/>
                    </a:lnTo>
                    <a:lnTo>
                      <a:pt x="18278476" y="9416596"/>
                    </a:lnTo>
                    <a:lnTo>
                      <a:pt x="18097500" y="9521371"/>
                    </a:lnTo>
                    <a:lnTo>
                      <a:pt x="18040348" y="9473746"/>
                    </a:lnTo>
                    <a:lnTo>
                      <a:pt x="17973676" y="9483271"/>
                    </a:lnTo>
                    <a:lnTo>
                      <a:pt x="17830800" y="9645196"/>
                    </a:lnTo>
                    <a:lnTo>
                      <a:pt x="17735548" y="9816646"/>
                    </a:lnTo>
                    <a:lnTo>
                      <a:pt x="17735548" y="9959521"/>
                    </a:lnTo>
                    <a:lnTo>
                      <a:pt x="17668876" y="10016671"/>
                    </a:lnTo>
                    <a:lnTo>
                      <a:pt x="17573624" y="10083346"/>
                    </a:lnTo>
                    <a:lnTo>
                      <a:pt x="17335500" y="10026196"/>
                    </a:lnTo>
                    <a:lnTo>
                      <a:pt x="16983076" y="10092871"/>
                    </a:lnTo>
                    <a:lnTo>
                      <a:pt x="16840200" y="10121446"/>
                    </a:lnTo>
                    <a:lnTo>
                      <a:pt x="16668748" y="10273846"/>
                    </a:lnTo>
                    <a:lnTo>
                      <a:pt x="16611600" y="10283371"/>
                    </a:lnTo>
                    <a:lnTo>
                      <a:pt x="16525876" y="10178596"/>
                    </a:lnTo>
                    <a:lnTo>
                      <a:pt x="16363948" y="10283371"/>
                    </a:lnTo>
                    <a:lnTo>
                      <a:pt x="16363948" y="10464346"/>
                    </a:lnTo>
                    <a:lnTo>
                      <a:pt x="16287748" y="10531021"/>
                    </a:lnTo>
                    <a:lnTo>
                      <a:pt x="16278224" y="10616746"/>
                    </a:lnTo>
                    <a:lnTo>
                      <a:pt x="16125824" y="10711996"/>
                    </a:lnTo>
                    <a:lnTo>
                      <a:pt x="16097252" y="10826296"/>
                    </a:lnTo>
                    <a:lnTo>
                      <a:pt x="15916276" y="10921546"/>
                    </a:lnTo>
                    <a:lnTo>
                      <a:pt x="15621000" y="10845346"/>
                    </a:lnTo>
                    <a:lnTo>
                      <a:pt x="15525748" y="10702471"/>
                    </a:lnTo>
                    <a:lnTo>
                      <a:pt x="15544800" y="10607221"/>
                    </a:lnTo>
                    <a:lnTo>
                      <a:pt x="15392400" y="10578646"/>
                    </a:lnTo>
                    <a:lnTo>
                      <a:pt x="15297148" y="10664371"/>
                    </a:lnTo>
                    <a:lnTo>
                      <a:pt x="15182852" y="10959646"/>
                    </a:lnTo>
                    <a:lnTo>
                      <a:pt x="15411452" y="11112046"/>
                    </a:lnTo>
                    <a:lnTo>
                      <a:pt x="15001876" y="11064421"/>
                    </a:lnTo>
                    <a:lnTo>
                      <a:pt x="14678024" y="11007271"/>
                    </a:lnTo>
                    <a:lnTo>
                      <a:pt x="14420852" y="11092996"/>
                    </a:lnTo>
                    <a:lnTo>
                      <a:pt x="14116052" y="10978696"/>
                    </a:lnTo>
                    <a:lnTo>
                      <a:pt x="14116052" y="10892971"/>
                    </a:lnTo>
                    <a:lnTo>
                      <a:pt x="13935076" y="10807246"/>
                    </a:lnTo>
                    <a:lnTo>
                      <a:pt x="13430252" y="10892971"/>
                    </a:lnTo>
                    <a:lnTo>
                      <a:pt x="12439616" y="11624373"/>
                    </a:lnTo>
                    <a:lnTo>
                      <a:pt x="12439652" y="11626396"/>
                    </a:lnTo>
                    <a:lnTo>
                      <a:pt x="11706224" y="12293146"/>
                    </a:lnTo>
                    <a:lnTo>
                      <a:pt x="10982324" y="13464721"/>
                    </a:lnTo>
                    <a:lnTo>
                      <a:pt x="10868024" y="14026696"/>
                    </a:lnTo>
                    <a:lnTo>
                      <a:pt x="10925176" y="14245771"/>
                    </a:lnTo>
                    <a:lnTo>
                      <a:pt x="10858500" y="14855371"/>
                    </a:lnTo>
                    <a:lnTo>
                      <a:pt x="10668000" y="15064921"/>
                    </a:lnTo>
                    <a:lnTo>
                      <a:pt x="10677524" y="15350671"/>
                    </a:lnTo>
                    <a:lnTo>
                      <a:pt x="10544176" y="15169696"/>
                    </a:lnTo>
                    <a:lnTo>
                      <a:pt x="10439400" y="15083971"/>
                    </a:lnTo>
                    <a:lnTo>
                      <a:pt x="10353676" y="14883946"/>
                    </a:lnTo>
                    <a:lnTo>
                      <a:pt x="9915524" y="14607721"/>
                    </a:lnTo>
                    <a:lnTo>
                      <a:pt x="9839324" y="14464846"/>
                    </a:lnTo>
                    <a:lnTo>
                      <a:pt x="9334500" y="14379121"/>
                    </a:lnTo>
                    <a:lnTo>
                      <a:pt x="9096376" y="14217196"/>
                    </a:lnTo>
                    <a:lnTo>
                      <a:pt x="8867776" y="14169571"/>
                    </a:lnTo>
                    <a:lnTo>
                      <a:pt x="8715376" y="14007646"/>
                    </a:lnTo>
                    <a:lnTo>
                      <a:pt x="8191500" y="13759996"/>
                    </a:lnTo>
                    <a:lnTo>
                      <a:pt x="7620000" y="13388521"/>
                    </a:lnTo>
                    <a:lnTo>
                      <a:pt x="7400924" y="13064671"/>
                    </a:lnTo>
                    <a:lnTo>
                      <a:pt x="7000876" y="13007521"/>
                    </a:lnTo>
                    <a:lnTo>
                      <a:pt x="6896100" y="13007521"/>
                    </a:lnTo>
                    <a:lnTo>
                      <a:pt x="6543676" y="12588421"/>
                    </a:lnTo>
                    <a:lnTo>
                      <a:pt x="5789984" y="12371735"/>
                    </a:lnTo>
                    <a:lnTo>
                      <a:pt x="4991100" y="12607471"/>
                    </a:lnTo>
                    <a:lnTo>
                      <a:pt x="4352924" y="13131346"/>
                    </a:lnTo>
                    <a:lnTo>
                      <a:pt x="4219576" y="13159921"/>
                    </a:lnTo>
                    <a:lnTo>
                      <a:pt x="3781424" y="13721896"/>
                    </a:lnTo>
                    <a:lnTo>
                      <a:pt x="3629024" y="13683796"/>
                    </a:lnTo>
                    <a:lnTo>
                      <a:pt x="3505200" y="13417096"/>
                    </a:lnTo>
                    <a:lnTo>
                      <a:pt x="3409948" y="13064671"/>
                    </a:lnTo>
                    <a:lnTo>
                      <a:pt x="3048000" y="12902746"/>
                    </a:lnTo>
                    <a:lnTo>
                      <a:pt x="3086100" y="12759871"/>
                    </a:lnTo>
                    <a:lnTo>
                      <a:pt x="2752724" y="12531271"/>
                    </a:lnTo>
                    <a:lnTo>
                      <a:pt x="2476500" y="12655096"/>
                    </a:lnTo>
                    <a:lnTo>
                      <a:pt x="2324100" y="12531271"/>
                    </a:lnTo>
                    <a:lnTo>
                      <a:pt x="2152652" y="12588421"/>
                    </a:lnTo>
                    <a:lnTo>
                      <a:pt x="2101048" y="12582438"/>
                    </a:lnTo>
                    <a:lnTo>
                      <a:pt x="1704976" y="13102771"/>
                    </a:lnTo>
                    <a:lnTo>
                      <a:pt x="1552576" y="13779046"/>
                    </a:lnTo>
                    <a:lnTo>
                      <a:pt x="1619252" y="14007646"/>
                    </a:lnTo>
                    <a:lnTo>
                      <a:pt x="1924052" y="14045746"/>
                    </a:lnTo>
                    <a:lnTo>
                      <a:pt x="2324100" y="14474371"/>
                    </a:lnTo>
                    <a:lnTo>
                      <a:pt x="2486024" y="14550571"/>
                    </a:lnTo>
                    <a:lnTo>
                      <a:pt x="2886076" y="14407696"/>
                    </a:lnTo>
                    <a:lnTo>
                      <a:pt x="3048000" y="14493421"/>
                    </a:lnTo>
                    <a:lnTo>
                      <a:pt x="3190876" y="14874421"/>
                    </a:lnTo>
                    <a:lnTo>
                      <a:pt x="3467100" y="15026821"/>
                    </a:lnTo>
                    <a:lnTo>
                      <a:pt x="3581400" y="15331621"/>
                    </a:lnTo>
                    <a:lnTo>
                      <a:pt x="3943348" y="15407821"/>
                    </a:lnTo>
                    <a:lnTo>
                      <a:pt x="4219576" y="15579271"/>
                    </a:lnTo>
                    <a:lnTo>
                      <a:pt x="4200524" y="15684046"/>
                    </a:lnTo>
                    <a:lnTo>
                      <a:pt x="4333876" y="15750721"/>
                    </a:lnTo>
                    <a:lnTo>
                      <a:pt x="4343400" y="15826921"/>
                    </a:lnTo>
                    <a:lnTo>
                      <a:pt x="4229100" y="15903121"/>
                    </a:lnTo>
                    <a:lnTo>
                      <a:pt x="4067176" y="15865021"/>
                    </a:lnTo>
                    <a:lnTo>
                      <a:pt x="4000500" y="16103146"/>
                    </a:lnTo>
                    <a:lnTo>
                      <a:pt x="3657600" y="16207921"/>
                    </a:lnTo>
                    <a:lnTo>
                      <a:pt x="3581400" y="16036471"/>
                    </a:lnTo>
                    <a:lnTo>
                      <a:pt x="3028948" y="15941221"/>
                    </a:lnTo>
                    <a:lnTo>
                      <a:pt x="2914652" y="16036471"/>
                    </a:lnTo>
                    <a:lnTo>
                      <a:pt x="2895600" y="15779296"/>
                    </a:lnTo>
                    <a:lnTo>
                      <a:pt x="2752724" y="15693571"/>
                    </a:lnTo>
                    <a:lnTo>
                      <a:pt x="2628900" y="15760246"/>
                    </a:lnTo>
                    <a:lnTo>
                      <a:pt x="2514600" y="16065046"/>
                    </a:lnTo>
                    <a:lnTo>
                      <a:pt x="2362200" y="16150771"/>
                    </a:lnTo>
                    <a:lnTo>
                      <a:pt x="2095500" y="16236496"/>
                    </a:lnTo>
                    <a:lnTo>
                      <a:pt x="2028824" y="16312696"/>
                    </a:lnTo>
                    <a:lnTo>
                      <a:pt x="2028824" y="16769896"/>
                    </a:lnTo>
                    <a:lnTo>
                      <a:pt x="2047876" y="16846096"/>
                    </a:lnTo>
                    <a:lnTo>
                      <a:pt x="1943100" y="16950871"/>
                    </a:lnTo>
                    <a:lnTo>
                      <a:pt x="1524000" y="17103271"/>
                    </a:lnTo>
                    <a:lnTo>
                      <a:pt x="1314452" y="17484271"/>
                    </a:lnTo>
                    <a:lnTo>
                      <a:pt x="1143000" y="17322346"/>
                    </a:lnTo>
                    <a:lnTo>
                      <a:pt x="933452" y="17379496"/>
                    </a:lnTo>
                    <a:lnTo>
                      <a:pt x="857252" y="17293771"/>
                    </a:lnTo>
                    <a:lnTo>
                      <a:pt x="638176" y="16693696"/>
                    </a:lnTo>
                    <a:lnTo>
                      <a:pt x="733424" y="16293646"/>
                    </a:lnTo>
                    <a:lnTo>
                      <a:pt x="914400" y="16017421"/>
                    </a:lnTo>
                    <a:lnTo>
                      <a:pt x="895348" y="15779296"/>
                    </a:lnTo>
                    <a:lnTo>
                      <a:pt x="1076324" y="15760246"/>
                    </a:lnTo>
                    <a:lnTo>
                      <a:pt x="1133476" y="14960146"/>
                    </a:lnTo>
                    <a:lnTo>
                      <a:pt x="733424" y="14474371"/>
                    </a:lnTo>
                    <a:lnTo>
                      <a:pt x="438148" y="14407696"/>
                    </a:lnTo>
                    <a:lnTo>
                      <a:pt x="333376" y="14083846"/>
                    </a:lnTo>
                    <a:lnTo>
                      <a:pt x="76200" y="14055271"/>
                    </a:lnTo>
                    <a:lnTo>
                      <a:pt x="38100" y="13931446"/>
                    </a:lnTo>
                    <a:lnTo>
                      <a:pt x="76200" y="13845721"/>
                    </a:lnTo>
                    <a:lnTo>
                      <a:pt x="0" y="13655221"/>
                    </a:lnTo>
                    <a:lnTo>
                      <a:pt x="47624" y="13531396"/>
                    </a:lnTo>
                    <a:lnTo>
                      <a:pt x="161924" y="13407571"/>
                    </a:lnTo>
                    <a:lnTo>
                      <a:pt x="219076" y="13188496"/>
                    </a:lnTo>
                    <a:lnTo>
                      <a:pt x="247652" y="12969421"/>
                    </a:lnTo>
                    <a:lnTo>
                      <a:pt x="161924" y="12512221"/>
                    </a:lnTo>
                    <a:lnTo>
                      <a:pt x="133348" y="12436021"/>
                    </a:lnTo>
                    <a:lnTo>
                      <a:pt x="209548" y="12312196"/>
                    </a:lnTo>
                    <a:lnTo>
                      <a:pt x="237016" y="12313445"/>
                    </a:lnTo>
                    <a:lnTo>
                      <a:pt x="457200" y="12131221"/>
                    </a:lnTo>
                    <a:lnTo>
                      <a:pt x="781052" y="12140746"/>
                    </a:lnTo>
                    <a:lnTo>
                      <a:pt x="904876" y="12074071"/>
                    </a:lnTo>
                    <a:lnTo>
                      <a:pt x="1019176" y="11883571"/>
                    </a:lnTo>
                    <a:lnTo>
                      <a:pt x="1162052" y="11883571"/>
                    </a:lnTo>
                    <a:lnTo>
                      <a:pt x="1171576" y="11778796"/>
                    </a:lnTo>
                    <a:lnTo>
                      <a:pt x="1266824" y="11597821"/>
                    </a:lnTo>
                    <a:lnTo>
                      <a:pt x="1390652" y="11693071"/>
                    </a:lnTo>
                    <a:lnTo>
                      <a:pt x="1466852" y="11788321"/>
                    </a:lnTo>
                    <a:lnTo>
                      <a:pt x="1657348" y="11750221"/>
                    </a:lnTo>
                    <a:lnTo>
                      <a:pt x="1666876" y="11502571"/>
                    </a:lnTo>
                    <a:lnTo>
                      <a:pt x="1800224" y="11378746"/>
                    </a:lnTo>
                    <a:lnTo>
                      <a:pt x="1981200" y="11083471"/>
                    </a:lnTo>
                    <a:lnTo>
                      <a:pt x="2314576" y="10864396"/>
                    </a:lnTo>
                    <a:lnTo>
                      <a:pt x="2343148" y="10759621"/>
                    </a:lnTo>
                    <a:lnTo>
                      <a:pt x="2247900" y="10635796"/>
                    </a:lnTo>
                    <a:lnTo>
                      <a:pt x="2019300" y="10273846"/>
                    </a:lnTo>
                    <a:lnTo>
                      <a:pt x="1695452" y="9883321"/>
                    </a:lnTo>
                    <a:lnTo>
                      <a:pt x="1800224" y="9559471"/>
                    </a:lnTo>
                    <a:lnTo>
                      <a:pt x="1781176" y="9426121"/>
                    </a:lnTo>
                    <a:lnTo>
                      <a:pt x="2028824" y="9445171"/>
                    </a:lnTo>
                    <a:lnTo>
                      <a:pt x="2105024" y="9407071"/>
                    </a:lnTo>
                    <a:lnTo>
                      <a:pt x="2162176" y="9283246"/>
                    </a:lnTo>
                    <a:lnTo>
                      <a:pt x="2247900" y="9283246"/>
                    </a:lnTo>
                    <a:lnTo>
                      <a:pt x="2524124" y="9559471"/>
                    </a:lnTo>
                    <a:lnTo>
                      <a:pt x="2619376" y="9559471"/>
                    </a:lnTo>
                    <a:lnTo>
                      <a:pt x="2705100" y="9635671"/>
                    </a:lnTo>
                    <a:lnTo>
                      <a:pt x="2695576" y="9759496"/>
                    </a:lnTo>
                    <a:lnTo>
                      <a:pt x="3105148" y="9930946"/>
                    </a:lnTo>
                    <a:lnTo>
                      <a:pt x="3181348" y="10035721"/>
                    </a:lnTo>
                    <a:lnTo>
                      <a:pt x="3371852" y="9940471"/>
                    </a:lnTo>
                    <a:lnTo>
                      <a:pt x="3457576" y="9959521"/>
                    </a:lnTo>
                    <a:lnTo>
                      <a:pt x="3571876" y="9940471"/>
                    </a:lnTo>
                    <a:lnTo>
                      <a:pt x="3743324" y="9807121"/>
                    </a:lnTo>
                    <a:lnTo>
                      <a:pt x="3819524" y="9807121"/>
                    </a:lnTo>
                    <a:lnTo>
                      <a:pt x="3857624" y="10054771"/>
                    </a:lnTo>
                    <a:lnTo>
                      <a:pt x="4314824" y="10235746"/>
                    </a:lnTo>
                    <a:lnTo>
                      <a:pt x="4705348" y="10045246"/>
                    </a:lnTo>
                    <a:lnTo>
                      <a:pt x="5048252" y="9473746"/>
                    </a:lnTo>
                    <a:lnTo>
                      <a:pt x="5115828" y="9113329"/>
                    </a:lnTo>
                    <a:lnTo>
                      <a:pt x="5096328" y="9114971"/>
                    </a:lnTo>
                    <a:lnTo>
                      <a:pt x="4835072" y="8636001"/>
                    </a:lnTo>
                    <a:lnTo>
                      <a:pt x="4965700" y="8418286"/>
                    </a:lnTo>
                    <a:lnTo>
                      <a:pt x="4965700" y="8287658"/>
                    </a:lnTo>
                    <a:lnTo>
                      <a:pt x="4864100" y="8186058"/>
                    </a:lnTo>
                    <a:lnTo>
                      <a:pt x="4747988" y="7779658"/>
                    </a:lnTo>
                    <a:lnTo>
                      <a:pt x="4849588" y="7634515"/>
                    </a:lnTo>
                    <a:lnTo>
                      <a:pt x="4849588" y="7547429"/>
                    </a:lnTo>
                    <a:cubicBezTo>
                      <a:pt x="4984444" y="7472508"/>
                      <a:pt x="4930404" y="7474858"/>
                      <a:pt x="4994728" y="7474858"/>
                    </a:cubicBezTo>
                    <a:lnTo>
                      <a:pt x="5255988" y="7315201"/>
                    </a:lnTo>
                    <a:lnTo>
                      <a:pt x="5343072" y="7344229"/>
                    </a:lnTo>
                    <a:lnTo>
                      <a:pt x="5618844" y="7112002"/>
                    </a:lnTo>
                    <a:lnTo>
                      <a:pt x="5807528" y="6473371"/>
                    </a:lnTo>
                    <a:lnTo>
                      <a:pt x="5763988" y="5268687"/>
                    </a:lnTo>
                    <a:lnTo>
                      <a:pt x="5952672" y="5094514"/>
                    </a:lnTo>
                    <a:lnTo>
                      <a:pt x="5996212" y="4920344"/>
                    </a:lnTo>
                    <a:lnTo>
                      <a:pt x="6083300" y="4688116"/>
                    </a:lnTo>
                    <a:lnTo>
                      <a:pt x="6155872" y="4267202"/>
                    </a:lnTo>
                    <a:lnTo>
                      <a:pt x="6228444" y="3744687"/>
                    </a:lnTo>
                    <a:lnTo>
                      <a:pt x="5996212" y="2525485"/>
                    </a:lnTo>
                    <a:lnTo>
                      <a:pt x="5546272" y="1509485"/>
                    </a:lnTo>
                    <a:lnTo>
                      <a:pt x="5531756" y="1248228"/>
                    </a:lnTo>
                    <a:lnTo>
                      <a:pt x="5662388" y="1045028"/>
                    </a:lnTo>
                    <a:lnTo>
                      <a:pt x="5662388" y="972457"/>
                    </a:lnTo>
                    <a:lnTo>
                      <a:pt x="5749472" y="769257"/>
                    </a:lnTo>
                    <a:lnTo>
                      <a:pt x="5691412" y="595085"/>
                    </a:lnTo>
                    <a:lnTo>
                      <a:pt x="5705928" y="362857"/>
                    </a:lnTo>
                    <a:lnTo>
                      <a:pt x="5952672" y="551542"/>
                    </a:lnTo>
                    <a:lnTo>
                      <a:pt x="6083300" y="595085"/>
                    </a:lnTo>
                    <a:lnTo>
                      <a:pt x="6359072" y="478971"/>
                    </a:lnTo>
                    <a:lnTo>
                      <a:pt x="6431644" y="348342"/>
                    </a:lnTo>
                    <a:lnTo>
                      <a:pt x="6489700" y="87085"/>
                    </a:lnTo>
                    <a:close/>
                  </a:path>
                </a:pathLst>
              </a:custGeom>
              <a:solidFill>
                <a:srgbClr val="FFC000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 sd="328682473">
                      <a:custGeom>
                        <a:avLst/>
                        <a:gdLst>
                          <a:gd name="connsiteX0" fmla="*/ 599780 w 1667440"/>
                          <a:gd name="connsiteY0" fmla="*/ 0 h 1573668"/>
                          <a:gd name="connsiteX1" fmla="*/ 610231 w 1667440"/>
                          <a:gd name="connsiteY1" fmla="*/ 19595 h 1573668"/>
                          <a:gd name="connsiteX2" fmla="*/ 624601 w 1667440"/>
                          <a:gd name="connsiteY2" fmla="*/ 31352 h 1573668"/>
                          <a:gd name="connsiteX3" fmla="*/ 631132 w 1667440"/>
                          <a:gd name="connsiteY3" fmla="*/ 54866 h 1573668"/>
                          <a:gd name="connsiteX4" fmla="*/ 663791 w 1667440"/>
                          <a:gd name="connsiteY4" fmla="*/ 71849 h 1573668"/>
                          <a:gd name="connsiteX5" fmla="*/ 748704 w 1667440"/>
                          <a:gd name="connsiteY5" fmla="*/ 185502 h 1573668"/>
                          <a:gd name="connsiteX6" fmla="*/ 756543 w 1667440"/>
                          <a:gd name="connsiteY6" fmla="*/ 192034 h 1573668"/>
                          <a:gd name="connsiteX7" fmla="*/ 768300 w 1667440"/>
                          <a:gd name="connsiteY7" fmla="*/ 218161 h 1573668"/>
                          <a:gd name="connsiteX8" fmla="*/ 773525 w 1667440"/>
                          <a:gd name="connsiteY8" fmla="*/ 224693 h 1573668"/>
                          <a:gd name="connsiteX9" fmla="*/ 777444 w 1667440"/>
                          <a:gd name="connsiteY9" fmla="*/ 241675 h 1573668"/>
                          <a:gd name="connsiteX10" fmla="*/ 795733 w 1667440"/>
                          <a:gd name="connsiteY10" fmla="*/ 254739 h 1573668"/>
                          <a:gd name="connsiteX11" fmla="*/ 803571 w 1667440"/>
                          <a:gd name="connsiteY11" fmla="*/ 270415 h 1573668"/>
                          <a:gd name="connsiteX12" fmla="*/ 831005 w 1667440"/>
                          <a:gd name="connsiteY12" fmla="*/ 320057 h 1573668"/>
                          <a:gd name="connsiteX13" fmla="*/ 870195 w 1667440"/>
                          <a:gd name="connsiteY13" fmla="*/ 350103 h 1573668"/>
                          <a:gd name="connsiteX14" fmla="*/ 893710 w 1667440"/>
                          <a:gd name="connsiteY14" fmla="*/ 385374 h 1573668"/>
                          <a:gd name="connsiteX15" fmla="*/ 986461 w 1667440"/>
                          <a:gd name="connsiteY15" fmla="*/ 453305 h 1573668"/>
                          <a:gd name="connsiteX16" fmla="*/ 995606 w 1667440"/>
                          <a:gd name="connsiteY16" fmla="*/ 471594 h 1573668"/>
                          <a:gd name="connsiteX17" fmla="*/ 1076600 w 1667440"/>
                          <a:gd name="connsiteY17" fmla="*/ 517316 h 1573668"/>
                          <a:gd name="connsiteX18" fmla="*/ 1238588 w 1667440"/>
                          <a:gd name="connsiteY18" fmla="*/ 556507 h 1573668"/>
                          <a:gd name="connsiteX19" fmla="*/ 1241201 w 1667440"/>
                          <a:gd name="connsiteY19" fmla="*/ 582634 h 1573668"/>
                          <a:gd name="connsiteX20" fmla="*/ 1251651 w 1667440"/>
                          <a:gd name="connsiteY20" fmla="*/ 590472 h 1573668"/>
                          <a:gd name="connsiteX21" fmla="*/ 1259490 w 1667440"/>
                          <a:gd name="connsiteY21" fmla="*/ 607455 h 1573668"/>
                          <a:gd name="connsiteX22" fmla="*/ 1344402 w 1667440"/>
                          <a:gd name="connsiteY22" fmla="*/ 630969 h 1573668"/>
                          <a:gd name="connsiteX23" fmla="*/ 1394044 w 1667440"/>
                          <a:gd name="connsiteY23" fmla="*/ 623131 h 1573668"/>
                          <a:gd name="connsiteX24" fmla="*/ 1422784 w 1667440"/>
                          <a:gd name="connsiteY24" fmla="*/ 582634 h 1573668"/>
                          <a:gd name="connsiteX25" fmla="*/ 1447605 w 1667440"/>
                          <a:gd name="connsiteY25" fmla="*/ 565651 h 1573668"/>
                          <a:gd name="connsiteX26" fmla="*/ 1450217 w 1667440"/>
                          <a:gd name="connsiteY26" fmla="*/ 557813 h 1573668"/>
                          <a:gd name="connsiteX27" fmla="*/ 1493327 w 1667440"/>
                          <a:gd name="connsiteY27" fmla="*/ 519929 h 1573668"/>
                          <a:gd name="connsiteX28" fmla="*/ 1503778 w 1667440"/>
                          <a:gd name="connsiteY28" fmla="*/ 496414 h 1573668"/>
                          <a:gd name="connsiteX29" fmla="*/ 1532518 w 1667440"/>
                          <a:gd name="connsiteY29" fmla="*/ 459836 h 1573668"/>
                          <a:gd name="connsiteX30" fmla="*/ 1537743 w 1667440"/>
                          <a:gd name="connsiteY30" fmla="*/ 462449 h 1573668"/>
                          <a:gd name="connsiteX31" fmla="*/ 1541662 w 1667440"/>
                          <a:gd name="connsiteY31" fmla="*/ 492495 h 1573668"/>
                          <a:gd name="connsiteX32" fmla="*/ 1533824 w 1667440"/>
                          <a:gd name="connsiteY32" fmla="*/ 509478 h 1573668"/>
                          <a:gd name="connsiteX33" fmla="*/ 1531211 w 1667440"/>
                          <a:gd name="connsiteY33" fmla="*/ 531686 h 1573668"/>
                          <a:gd name="connsiteX34" fmla="*/ 1519454 w 1667440"/>
                          <a:gd name="connsiteY34" fmla="*/ 546056 h 1573668"/>
                          <a:gd name="connsiteX35" fmla="*/ 1505084 w 1667440"/>
                          <a:gd name="connsiteY35" fmla="*/ 574796 h 1573668"/>
                          <a:gd name="connsiteX36" fmla="*/ 1468506 w 1667440"/>
                          <a:gd name="connsiteY36" fmla="*/ 624437 h 1573668"/>
                          <a:gd name="connsiteX37" fmla="*/ 1468506 w 1667440"/>
                          <a:gd name="connsiteY37" fmla="*/ 646645 h 1573668"/>
                          <a:gd name="connsiteX38" fmla="*/ 1461974 w 1667440"/>
                          <a:gd name="connsiteY38" fmla="*/ 667547 h 1573668"/>
                          <a:gd name="connsiteX39" fmla="*/ 1481056 w 1667440"/>
                          <a:gd name="connsiteY39" fmla="*/ 728369 h 1573668"/>
                          <a:gd name="connsiteX40" fmla="*/ 1496838 w 1667440"/>
                          <a:gd name="connsiteY40" fmla="*/ 738662 h 1573668"/>
                          <a:gd name="connsiteX41" fmla="*/ 1496838 w 1667440"/>
                          <a:gd name="connsiteY41" fmla="*/ 749806 h 1573668"/>
                          <a:gd name="connsiteX42" fmla="*/ 1505411 w 1667440"/>
                          <a:gd name="connsiteY42" fmla="*/ 759237 h 1573668"/>
                          <a:gd name="connsiteX43" fmla="*/ 1506268 w 1667440"/>
                          <a:gd name="connsiteY43" fmla="*/ 784956 h 1573668"/>
                          <a:gd name="connsiteX44" fmla="*/ 1519127 w 1667440"/>
                          <a:gd name="connsiteY44" fmla="*/ 804673 h 1573668"/>
                          <a:gd name="connsiteX45" fmla="*/ 1535416 w 1667440"/>
                          <a:gd name="connsiteY45" fmla="*/ 845824 h 1573668"/>
                          <a:gd name="connsiteX46" fmla="*/ 1549133 w 1667440"/>
                          <a:gd name="connsiteY46" fmla="*/ 858683 h 1573668"/>
                          <a:gd name="connsiteX47" fmla="*/ 1554276 w 1667440"/>
                          <a:gd name="connsiteY47" fmla="*/ 867256 h 1573668"/>
                          <a:gd name="connsiteX48" fmla="*/ 1578281 w 1667440"/>
                          <a:gd name="connsiteY48" fmla="*/ 874114 h 1573668"/>
                          <a:gd name="connsiteX49" fmla="*/ 1588568 w 1667440"/>
                          <a:gd name="connsiteY49" fmla="*/ 856968 h 1573668"/>
                          <a:gd name="connsiteX50" fmla="*/ 1603142 w 1667440"/>
                          <a:gd name="connsiteY50" fmla="*/ 850967 h 1573668"/>
                          <a:gd name="connsiteX51" fmla="*/ 1607429 w 1667440"/>
                          <a:gd name="connsiteY51" fmla="*/ 843252 h 1573668"/>
                          <a:gd name="connsiteX52" fmla="*/ 1618574 w 1667440"/>
                          <a:gd name="connsiteY52" fmla="*/ 836393 h 1573668"/>
                          <a:gd name="connsiteX53" fmla="*/ 1627147 w 1667440"/>
                          <a:gd name="connsiteY53" fmla="*/ 826106 h 1573668"/>
                          <a:gd name="connsiteX54" fmla="*/ 1645150 w 1667440"/>
                          <a:gd name="connsiteY54" fmla="*/ 831250 h 1573668"/>
                          <a:gd name="connsiteX55" fmla="*/ 1652866 w 1667440"/>
                          <a:gd name="connsiteY55" fmla="*/ 823534 h 1573668"/>
                          <a:gd name="connsiteX56" fmla="*/ 1667440 w 1667440"/>
                          <a:gd name="connsiteY56" fmla="*/ 826963 h 1573668"/>
                          <a:gd name="connsiteX57" fmla="*/ 1664010 w 1667440"/>
                          <a:gd name="connsiteY57" fmla="*/ 834679 h 1573668"/>
                          <a:gd name="connsiteX58" fmla="*/ 1652008 w 1667440"/>
                          <a:gd name="connsiteY58" fmla="*/ 845824 h 1573668"/>
                          <a:gd name="connsiteX59" fmla="*/ 1645150 w 1667440"/>
                          <a:gd name="connsiteY59" fmla="*/ 847538 h 1573668"/>
                          <a:gd name="connsiteX60" fmla="*/ 1628861 w 1667440"/>
                          <a:gd name="connsiteY60" fmla="*/ 856968 h 1573668"/>
                          <a:gd name="connsiteX61" fmla="*/ 1623717 w 1667440"/>
                          <a:gd name="connsiteY61" fmla="*/ 852682 h 1573668"/>
                          <a:gd name="connsiteX62" fmla="*/ 1617717 w 1667440"/>
                          <a:gd name="connsiteY62" fmla="*/ 853539 h 1573668"/>
                          <a:gd name="connsiteX63" fmla="*/ 1604857 w 1667440"/>
                          <a:gd name="connsiteY63" fmla="*/ 868113 h 1573668"/>
                          <a:gd name="connsiteX64" fmla="*/ 1596284 w 1667440"/>
                          <a:gd name="connsiteY64" fmla="*/ 883545 h 1573668"/>
                          <a:gd name="connsiteX65" fmla="*/ 1596284 w 1667440"/>
                          <a:gd name="connsiteY65" fmla="*/ 896404 h 1573668"/>
                          <a:gd name="connsiteX66" fmla="*/ 1590283 w 1667440"/>
                          <a:gd name="connsiteY66" fmla="*/ 901548 h 1573668"/>
                          <a:gd name="connsiteX67" fmla="*/ 1581710 w 1667440"/>
                          <a:gd name="connsiteY67" fmla="*/ 907549 h 1573668"/>
                          <a:gd name="connsiteX68" fmla="*/ 1560278 w 1667440"/>
                          <a:gd name="connsiteY68" fmla="*/ 902405 h 1573668"/>
                          <a:gd name="connsiteX69" fmla="*/ 1528558 w 1667440"/>
                          <a:gd name="connsiteY69" fmla="*/ 908406 h 1573668"/>
                          <a:gd name="connsiteX70" fmla="*/ 1515698 w 1667440"/>
                          <a:gd name="connsiteY70" fmla="*/ 910978 h 1573668"/>
                          <a:gd name="connsiteX71" fmla="*/ 1500267 w 1667440"/>
                          <a:gd name="connsiteY71" fmla="*/ 924695 h 1573668"/>
                          <a:gd name="connsiteX72" fmla="*/ 1495123 w 1667440"/>
                          <a:gd name="connsiteY72" fmla="*/ 925552 h 1573668"/>
                          <a:gd name="connsiteX73" fmla="*/ 1487408 w 1667440"/>
                          <a:gd name="connsiteY73" fmla="*/ 916122 h 1573668"/>
                          <a:gd name="connsiteX74" fmla="*/ 1472833 w 1667440"/>
                          <a:gd name="connsiteY74" fmla="*/ 925552 h 1573668"/>
                          <a:gd name="connsiteX75" fmla="*/ 1472833 w 1667440"/>
                          <a:gd name="connsiteY75" fmla="*/ 941841 h 1573668"/>
                          <a:gd name="connsiteX76" fmla="*/ 1465975 w 1667440"/>
                          <a:gd name="connsiteY76" fmla="*/ 947842 h 1573668"/>
                          <a:gd name="connsiteX77" fmla="*/ 1465118 w 1667440"/>
                          <a:gd name="connsiteY77" fmla="*/ 955557 h 1573668"/>
                          <a:gd name="connsiteX78" fmla="*/ 1451401 w 1667440"/>
                          <a:gd name="connsiteY78" fmla="*/ 964130 h 1573668"/>
                          <a:gd name="connsiteX79" fmla="*/ 1448829 w 1667440"/>
                          <a:gd name="connsiteY79" fmla="*/ 974418 h 1573668"/>
                          <a:gd name="connsiteX80" fmla="*/ 1432541 w 1667440"/>
                          <a:gd name="connsiteY80" fmla="*/ 982991 h 1573668"/>
                          <a:gd name="connsiteX81" fmla="*/ 1405964 w 1667440"/>
                          <a:gd name="connsiteY81" fmla="*/ 976133 h 1573668"/>
                          <a:gd name="connsiteX82" fmla="*/ 1397391 w 1667440"/>
                          <a:gd name="connsiteY82" fmla="*/ 963273 h 1573668"/>
                          <a:gd name="connsiteX83" fmla="*/ 1399106 w 1667440"/>
                          <a:gd name="connsiteY83" fmla="*/ 954700 h 1573668"/>
                          <a:gd name="connsiteX84" fmla="*/ 1385389 w 1667440"/>
                          <a:gd name="connsiteY84" fmla="*/ 952128 h 1573668"/>
                          <a:gd name="connsiteX85" fmla="*/ 1376816 w 1667440"/>
                          <a:gd name="connsiteY85" fmla="*/ 959844 h 1573668"/>
                          <a:gd name="connsiteX86" fmla="*/ 1366529 w 1667440"/>
                          <a:gd name="connsiteY86" fmla="*/ 986420 h 1573668"/>
                          <a:gd name="connsiteX87" fmla="*/ 1387104 w 1667440"/>
                          <a:gd name="connsiteY87" fmla="*/ 1000137 h 1573668"/>
                          <a:gd name="connsiteX88" fmla="*/ 1350240 w 1667440"/>
                          <a:gd name="connsiteY88" fmla="*/ 995850 h 1573668"/>
                          <a:gd name="connsiteX89" fmla="*/ 1321092 w 1667440"/>
                          <a:gd name="connsiteY89" fmla="*/ 990707 h 1573668"/>
                          <a:gd name="connsiteX90" fmla="*/ 1297945 w 1667440"/>
                          <a:gd name="connsiteY90" fmla="*/ 998422 h 1573668"/>
                          <a:gd name="connsiteX91" fmla="*/ 1270512 w 1667440"/>
                          <a:gd name="connsiteY91" fmla="*/ 988135 h 1573668"/>
                          <a:gd name="connsiteX92" fmla="*/ 1270512 w 1667440"/>
                          <a:gd name="connsiteY92" fmla="*/ 980419 h 1573668"/>
                          <a:gd name="connsiteX93" fmla="*/ 1254223 w 1667440"/>
                          <a:gd name="connsiteY93" fmla="*/ 972703 h 1573668"/>
                          <a:gd name="connsiteX94" fmla="*/ 1208787 w 1667440"/>
                          <a:gd name="connsiteY94" fmla="*/ 980419 h 1573668"/>
                          <a:gd name="connsiteX95" fmla="*/ 1119625 w 1667440"/>
                          <a:gd name="connsiteY95" fmla="*/ 1046249 h 1573668"/>
                          <a:gd name="connsiteX96" fmla="*/ 1119628 w 1667440"/>
                          <a:gd name="connsiteY96" fmla="*/ 1046431 h 1573668"/>
                          <a:gd name="connsiteX97" fmla="*/ 1053616 w 1667440"/>
                          <a:gd name="connsiteY97" fmla="*/ 1106441 h 1573668"/>
                          <a:gd name="connsiteX98" fmla="*/ 988461 w 1667440"/>
                          <a:gd name="connsiteY98" fmla="*/ 1211889 h 1573668"/>
                          <a:gd name="connsiteX99" fmla="*/ 978174 w 1667440"/>
                          <a:gd name="connsiteY99" fmla="*/ 1262469 h 1573668"/>
                          <a:gd name="connsiteX100" fmla="*/ 983318 w 1667440"/>
                          <a:gd name="connsiteY100" fmla="*/ 1282187 h 1573668"/>
                          <a:gd name="connsiteX101" fmla="*/ 977317 w 1667440"/>
                          <a:gd name="connsiteY101" fmla="*/ 1337054 h 1573668"/>
                          <a:gd name="connsiteX102" fmla="*/ 960171 w 1667440"/>
                          <a:gd name="connsiteY102" fmla="*/ 1355914 h 1573668"/>
                          <a:gd name="connsiteX103" fmla="*/ 961028 w 1667440"/>
                          <a:gd name="connsiteY103" fmla="*/ 1381633 h 1573668"/>
                          <a:gd name="connsiteX104" fmla="*/ 949026 w 1667440"/>
                          <a:gd name="connsiteY104" fmla="*/ 1365345 h 1573668"/>
                          <a:gd name="connsiteX105" fmla="*/ 939596 w 1667440"/>
                          <a:gd name="connsiteY105" fmla="*/ 1357629 h 1573668"/>
                          <a:gd name="connsiteX106" fmla="*/ 931880 w 1667440"/>
                          <a:gd name="connsiteY106" fmla="*/ 1339626 h 1573668"/>
                          <a:gd name="connsiteX107" fmla="*/ 892444 w 1667440"/>
                          <a:gd name="connsiteY107" fmla="*/ 1314764 h 1573668"/>
                          <a:gd name="connsiteX108" fmla="*/ 885586 w 1667440"/>
                          <a:gd name="connsiteY108" fmla="*/ 1301905 h 1573668"/>
                          <a:gd name="connsiteX109" fmla="*/ 840149 w 1667440"/>
                          <a:gd name="connsiteY109" fmla="*/ 1294189 h 1573668"/>
                          <a:gd name="connsiteX110" fmla="*/ 818717 w 1667440"/>
                          <a:gd name="connsiteY110" fmla="*/ 1279615 h 1573668"/>
                          <a:gd name="connsiteX111" fmla="*/ 798142 w 1667440"/>
                          <a:gd name="connsiteY111" fmla="*/ 1275329 h 1573668"/>
                          <a:gd name="connsiteX112" fmla="*/ 784425 w 1667440"/>
                          <a:gd name="connsiteY112" fmla="*/ 1260755 h 1573668"/>
                          <a:gd name="connsiteX113" fmla="*/ 737274 w 1667440"/>
                          <a:gd name="connsiteY113" fmla="*/ 1238465 h 1573668"/>
                          <a:gd name="connsiteX114" fmla="*/ 685836 w 1667440"/>
                          <a:gd name="connsiteY114" fmla="*/ 1205030 h 1573668"/>
                          <a:gd name="connsiteX115" fmla="*/ 666118 w 1667440"/>
                          <a:gd name="connsiteY115" fmla="*/ 1175882 h 1573668"/>
                          <a:gd name="connsiteX116" fmla="*/ 630112 w 1667440"/>
                          <a:gd name="connsiteY116" fmla="*/ 1170739 h 1573668"/>
                          <a:gd name="connsiteX117" fmla="*/ 620682 w 1667440"/>
                          <a:gd name="connsiteY117" fmla="*/ 1170739 h 1573668"/>
                          <a:gd name="connsiteX118" fmla="*/ 588962 w 1667440"/>
                          <a:gd name="connsiteY118" fmla="*/ 1133018 h 1573668"/>
                          <a:gd name="connsiteX119" fmla="*/ 521126 w 1667440"/>
                          <a:gd name="connsiteY119" fmla="*/ 1113515 h 1573668"/>
                          <a:gd name="connsiteX120" fmla="*/ 449222 w 1667440"/>
                          <a:gd name="connsiteY120" fmla="*/ 1134732 h 1573668"/>
                          <a:gd name="connsiteX121" fmla="*/ 391784 w 1667440"/>
                          <a:gd name="connsiteY121" fmla="*/ 1181883 h 1573668"/>
                          <a:gd name="connsiteX122" fmla="*/ 379782 w 1667440"/>
                          <a:gd name="connsiteY122" fmla="*/ 1184455 h 1573668"/>
                          <a:gd name="connsiteX123" fmla="*/ 340346 w 1667440"/>
                          <a:gd name="connsiteY123" fmla="*/ 1235036 h 1573668"/>
                          <a:gd name="connsiteX124" fmla="*/ 326629 w 1667440"/>
                          <a:gd name="connsiteY124" fmla="*/ 1231607 h 1573668"/>
                          <a:gd name="connsiteX125" fmla="*/ 315484 w 1667440"/>
                          <a:gd name="connsiteY125" fmla="*/ 1207602 h 1573668"/>
                          <a:gd name="connsiteX126" fmla="*/ 306911 w 1667440"/>
                          <a:gd name="connsiteY126" fmla="*/ 1175882 h 1573668"/>
                          <a:gd name="connsiteX127" fmla="*/ 274334 w 1667440"/>
                          <a:gd name="connsiteY127" fmla="*/ 1161308 h 1573668"/>
                          <a:gd name="connsiteX128" fmla="*/ 277763 w 1667440"/>
                          <a:gd name="connsiteY128" fmla="*/ 1148449 h 1573668"/>
                          <a:gd name="connsiteX129" fmla="*/ 247758 w 1667440"/>
                          <a:gd name="connsiteY129" fmla="*/ 1127874 h 1573668"/>
                          <a:gd name="connsiteX130" fmla="*/ 222896 w 1667440"/>
                          <a:gd name="connsiteY130" fmla="*/ 1139019 h 1573668"/>
                          <a:gd name="connsiteX131" fmla="*/ 209180 w 1667440"/>
                          <a:gd name="connsiteY131" fmla="*/ 1127874 h 1573668"/>
                          <a:gd name="connsiteX132" fmla="*/ 193749 w 1667440"/>
                          <a:gd name="connsiteY132" fmla="*/ 1133018 h 1573668"/>
                          <a:gd name="connsiteX133" fmla="*/ 189104 w 1667440"/>
                          <a:gd name="connsiteY133" fmla="*/ 1132479 h 1573668"/>
                          <a:gd name="connsiteX134" fmla="*/ 153456 w 1667440"/>
                          <a:gd name="connsiteY134" fmla="*/ 1179312 h 1573668"/>
                          <a:gd name="connsiteX135" fmla="*/ 139739 w 1667440"/>
                          <a:gd name="connsiteY135" fmla="*/ 1240180 h 1573668"/>
                          <a:gd name="connsiteX136" fmla="*/ 145740 w 1667440"/>
                          <a:gd name="connsiteY136" fmla="*/ 1260755 h 1573668"/>
                          <a:gd name="connsiteX137" fmla="*/ 173173 w 1667440"/>
                          <a:gd name="connsiteY137" fmla="*/ 1264184 h 1573668"/>
                          <a:gd name="connsiteX138" fmla="*/ 209180 w 1667440"/>
                          <a:gd name="connsiteY138" fmla="*/ 1302762 h 1573668"/>
                          <a:gd name="connsiteX139" fmla="*/ 223754 w 1667440"/>
                          <a:gd name="connsiteY139" fmla="*/ 1309620 h 1573668"/>
                          <a:gd name="connsiteX140" fmla="*/ 259760 w 1667440"/>
                          <a:gd name="connsiteY140" fmla="*/ 1296761 h 1573668"/>
                          <a:gd name="connsiteX141" fmla="*/ 274334 w 1667440"/>
                          <a:gd name="connsiteY141" fmla="*/ 1304477 h 1573668"/>
                          <a:gd name="connsiteX142" fmla="*/ 287194 w 1667440"/>
                          <a:gd name="connsiteY142" fmla="*/ 1338769 h 1573668"/>
                          <a:gd name="connsiteX143" fmla="*/ 312055 w 1667440"/>
                          <a:gd name="connsiteY143" fmla="*/ 1352485 h 1573668"/>
                          <a:gd name="connsiteX144" fmla="*/ 322343 w 1667440"/>
                          <a:gd name="connsiteY144" fmla="*/ 1379919 h 1573668"/>
                          <a:gd name="connsiteX145" fmla="*/ 354920 w 1667440"/>
                          <a:gd name="connsiteY145" fmla="*/ 1386777 h 1573668"/>
                          <a:gd name="connsiteX146" fmla="*/ 379782 w 1667440"/>
                          <a:gd name="connsiteY146" fmla="*/ 1402208 h 1573668"/>
                          <a:gd name="connsiteX147" fmla="*/ 378067 w 1667440"/>
                          <a:gd name="connsiteY147" fmla="*/ 1411639 h 1573668"/>
                          <a:gd name="connsiteX148" fmla="*/ 390069 w 1667440"/>
                          <a:gd name="connsiteY148" fmla="*/ 1417640 h 1573668"/>
                          <a:gd name="connsiteX149" fmla="*/ 390926 w 1667440"/>
                          <a:gd name="connsiteY149" fmla="*/ 1424498 h 1573668"/>
                          <a:gd name="connsiteX150" fmla="*/ 380639 w 1667440"/>
                          <a:gd name="connsiteY150" fmla="*/ 1431356 h 1573668"/>
                          <a:gd name="connsiteX151" fmla="*/ 366065 w 1667440"/>
                          <a:gd name="connsiteY151" fmla="*/ 1427927 h 1573668"/>
                          <a:gd name="connsiteX152" fmla="*/ 360064 w 1667440"/>
                          <a:gd name="connsiteY152" fmla="*/ 1449360 h 1573668"/>
                          <a:gd name="connsiteX153" fmla="*/ 329201 w 1667440"/>
                          <a:gd name="connsiteY153" fmla="*/ 1458790 h 1573668"/>
                          <a:gd name="connsiteX154" fmla="*/ 322343 w 1667440"/>
                          <a:gd name="connsiteY154" fmla="*/ 1443359 h 1573668"/>
                          <a:gd name="connsiteX155" fmla="*/ 272619 w 1667440"/>
                          <a:gd name="connsiteY155" fmla="*/ 1434786 h 1573668"/>
                          <a:gd name="connsiteX156" fmla="*/ 262332 w 1667440"/>
                          <a:gd name="connsiteY156" fmla="*/ 1443359 h 1573668"/>
                          <a:gd name="connsiteX157" fmla="*/ 260617 w 1667440"/>
                          <a:gd name="connsiteY157" fmla="*/ 1420212 h 1573668"/>
                          <a:gd name="connsiteX158" fmla="*/ 247758 w 1667440"/>
                          <a:gd name="connsiteY158" fmla="*/ 1412496 h 1573668"/>
                          <a:gd name="connsiteX159" fmla="*/ 236613 w 1667440"/>
                          <a:gd name="connsiteY159" fmla="*/ 1418497 h 1573668"/>
                          <a:gd name="connsiteX160" fmla="*/ 226326 w 1667440"/>
                          <a:gd name="connsiteY160" fmla="*/ 1445930 h 1573668"/>
                          <a:gd name="connsiteX161" fmla="*/ 212609 w 1667440"/>
                          <a:gd name="connsiteY161" fmla="*/ 1453646 h 1573668"/>
                          <a:gd name="connsiteX162" fmla="*/ 188605 w 1667440"/>
                          <a:gd name="connsiteY162" fmla="*/ 1461362 h 1573668"/>
                          <a:gd name="connsiteX163" fmla="*/ 182603 w 1667440"/>
                          <a:gd name="connsiteY163" fmla="*/ 1468220 h 1573668"/>
                          <a:gd name="connsiteX164" fmla="*/ 182603 w 1667440"/>
                          <a:gd name="connsiteY164" fmla="*/ 1509370 h 1573668"/>
                          <a:gd name="connsiteX165" fmla="*/ 184318 w 1667440"/>
                          <a:gd name="connsiteY165" fmla="*/ 1516229 h 1573668"/>
                          <a:gd name="connsiteX166" fmla="*/ 174888 w 1667440"/>
                          <a:gd name="connsiteY166" fmla="*/ 1525659 h 1573668"/>
                          <a:gd name="connsiteX167" fmla="*/ 137167 w 1667440"/>
                          <a:gd name="connsiteY167" fmla="*/ 1539376 h 1573668"/>
                          <a:gd name="connsiteX168" fmla="*/ 118306 w 1667440"/>
                          <a:gd name="connsiteY168" fmla="*/ 1573668 h 1573668"/>
                          <a:gd name="connsiteX169" fmla="*/ 102875 w 1667440"/>
                          <a:gd name="connsiteY169" fmla="*/ 1559093 h 1573668"/>
                          <a:gd name="connsiteX170" fmla="*/ 84015 w 1667440"/>
                          <a:gd name="connsiteY170" fmla="*/ 1564237 h 1573668"/>
                          <a:gd name="connsiteX171" fmla="*/ 77156 w 1667440"/>
                          <a:gd name="connsiteY171" fmla="*/ 1556522 h 1573668"/>
                          <a:gd name="connsiteX172" fmla="*/ 57438 w 1667440"/>
                          <a:gd name="connsiteY172" fmla="*/ 1502512 h 1573668"/>
                          <a:gd name="connsiteX173" fmla="*/ 66011 w 1667440"/>
                          <a:gd name="connsiteY173" fmla="*/ 1466506 h 1573668"/>
                          <a:gd name="connsiteX174" fmla="*/ 82300 w 1667440"/>
                          <a:gd name="connsiteY174" fmla="*/ 1441644 h 1573668"/>
                          <a:gd name="connsiteX175" fmla="*/ 80585 w 1667440"/>
                          <a:gd name="connsiteY175" fmla="*/ 1420212 h 1573668"/>
                          <a:gd name="connsiteX176" fmla="*/ 96874 w 1667440"/>
                          <a:gd name="connsiteY176" fmla="*/ 1418497 h 1573668"/>
                          <a:gd name="connsiteX177" fmla="*/ 102018 w 1667440"/>
                          <a:gd name="connsiteY177" fmla="*/ 1346484 h 1573668"/>
                          <a:gd name="connsiteX178" fmla="*/ 66011 w 1667440"/>
                          <a:gd name="connsiteY178" fmla="*/ 1302762 h 1573668"/>
                          <a:gd name="connsiteX179" fmla="*/ 39435 w 1667440"/>
                          <a:gd name="connsiteY179" fmla="*/ 1296761 h 1573668"/>
                          <a:gd name="connsiteX180" fmla="*/ 30005 w 1667440"/>
                          <a:gd name="connsiteY180" fmla="*/ 1267613 h 1573668"/>
                          <a:gd name="connsiteX181" fmla="*/ 6858 w 1667440"/>
                          <a:gd name="connsiteY181" fmla="*/ 1265041 h 1573668"/>
                          <a:gd name="connsiteX182" fmla="*/ 3429 w 1667440"/>
                          <a:gd name="connsiteY182" fmla="*/ 1253896 h 1573668"/>
                          <a:gd name="connsiteX183" fmla="*/ 6858 w 1667440"/>
                          <a:gd name="connsiteY183" fmla="*/ 1246181 h 1573668"/>
                          <a:gd name="connsiteX184" fmla="*/ 0 w 1667440"/>
                          <a:gd name="connsiteY184" fmla="*/ 1229035 h 1573668"/>
                          <a:gd name="connsiteX185" fmla="*/ 4286 w 1667440"/>
                          <a:gd name="connsiteY185" fmla="*/ 1217890 h 1573668"/>
                          <a:gd name="connsiteX186" fmla="*/ 14573 w 1667440"/>
                          <a:gd name="connsiteY186" fmla="*/ 1206745 h 1573668"/>
                          <a:gd name="connsiteX187" fmla="*/ 19717 w 1667440"/>
                          <a:gd name="connsiteY187" fmla="*/ 1187027 h 1573668"/>
                          <a:gd name="connsiteX188" fmla="*/ 22289 w 1667440"/>
                          <a:gd name="connsiteY188" fmla="*/ 1167309 h 1573668"/>
                          <a:gd name="connsiteX189" fmla="*/ 14573 w 1667440"/>
                          <a:gd name="connsiteY189" fmla="*/ 1126159 h 1573668"/>
                          <a:gd name="connsiteX190" fmla="*/ 12001 w 1667440"/>
                          <a:gd name="connsiteY190" fmla="*/ 1119301 h 1573668"/>
                          <a:gd name="connsiteX191" fmla="*/ 18860 w 1667440"/>
                          <a:gd name="connsiteY191" fmla="*/ 1108156 h 1573668"/>
                          <a:gd name="connsiteX192" fmla="*/ 21332 w 1667440"/>
                          <a:gd name="connsiteY192" fmla="*/ 1108268 h 1573668"/>
                          <a:gd name="connsiteX193" fmla="*/ 41150 w 1667440"/>
                          <a:gd name="connsiteY193" fmla="*/ 1091867 h 1573668"/>
                          <a:gd name="connsiteX194" fmla="*/ 70298 w 1667440"/>
                          <a:gd name="connsiteY194" fmla="*/ 1092725 h 1573668"/>
                          <a:gd name="connsiteX195" fmla="*/ 81443 w 1667440"/>
                          <a:gd name="connsiteY195" fmla="*/ 1086724 h 1573668"/>
                          <a:gd name="connsiteX196" fmla="*/ 91730 w 1667440"/>
                          <a:gd name="connsiteY196" fmla="*/ 1069578 h 1573668"/>
                          <a:gd name="connsiteX197" fmla="*/ 104590 w 1667440"/>
                          <a:gd name="connsiteY197" fmla="*/ 1069578 h 1573668"/>
                          <a:gd name="connsiteX198" fmla="*/ 105447 w 1667440"/>
                          <a:gd name="connsiteY198" fmla="*/ 1060147 h 1573668"/>
                          <a:gd name="connsiteX199" fmla="*/ 114020 w 1667440"/>
                          <a:gd name="connsiteY199" fmla="*/ 1043859 h 1573668"/>
                          <a:gd name="connsiteX200" fmla="*/ 125165 w 1667440"/>
                          <a:gd name="connsiteY200" fmla="*/ 1052432 h 1573668"/>
                          <a:gd name="connsiteX201" fmla="*/ 132023 w 1667440"/>
                          <a:gd name="connsiteY201" fmla="*/ 1061005 h 1573668"/>
                          <a:gd name="connsiteX202" fmla="*/ 149169 w 1667440"/>
                          <a:gd name="connsiteY202" fmla="*/ 1057576 h 1573668"/>
                          <a:gd name="connsiteX203" fmla="*/ 150026 w 1667440"/>
                          <a:gd name="connsiteY203" fmla="*/ 1035286 h 1573668"/>
                          <a:gd name="connsiteX204" fmla="*/ 162028 w 1667440"/>
                          <a:gd name="connsiteY204" fmla="*/ 1024141 h 1573668"/>
                          <a:gd name="connsiteX205" fmla="*/ 178317 w 1667440"/>
                          <a:gd name="connsiteY205" fmla="*/ 997565 h 1573668"/>
                          <a:gd name="connsiteX206" fmla="*/ 208322 w 1667440"/>
                          <a:gd name="connsiteY206" fmla="*/ 977847 h 1573668"/>
                          <a:gd name="connsiteX207" fmla="*/ 210894 w 1667440"/>
                          <a:gd name="connsiteY207" fmla="*/ 968417 h 1573668"/>
                          <a:gd name="connsiteX208" fmla="*/ 202321 w 1667440"/>
                          <a:gd name="connsiteY208" fmla="*/ 957272 h 1573668"/>
                          <a:gd name="connsiteX209" fmla="*/ 181746 w 1667440"/>
                          <a:gd name="connsiteY209" fmla="*/ 924695 h 1573668"/>
                          <a:gd name="connsiteX210" fmla="*/ 152598 w 1667440"/>
                          <a:gd name="connsiteY210" fmla="*/ 889546 h 1573668"/>
                          <a:gd name="connsiteX211" fmla="*/ 162028 w 1667440"/>
                          <a:gd name="connsiteY211" fmla="*/ 860398 h 1573668"/>
                          <a:gd name="connsiteX212" fmla="*/ 160314 w 1667440"/>
                          <a:gd name="connsiteY212" fmla="*/ 848395 h 1573668"/>
                          <a:gd name="connsiteX213" fmla="*/ 182603 w 1667440"/>
                          <a:gd name="connsiteY213" fmla="*/ 850110 h 1573668"/>
                          <a:gd name="connsiteX214" fmla="*/ 189462 w 1667440"/>
                          <a:gd name="connsiteY214" fmla="*/ 846681 h 1573668"/>
                          <a:gd name="connsiteX215" fmla="*/ 194606 w 1667440"/>
                          <a:gd name="connsiteY215" fmla="*/ 835536 h 1573668"/>
                          <a:gd name="connsiteX216" fmla="*/ 202321 w 1667440"/>
                          <a:gd name="connsiteY216" fmla="*/ 835536 h 1573668"/>
                          <a:gd name="connsiteX217" fmla="*/ 227183 w 1667440"/>
                          <a:gd name="connsiteY217" fmla="*/ 860398 h 1573668"/>
                          <a:gd name="connsiteX218" fmla="*/ 235756 w 1667440"/>
                          <a:gd name="connsiteY218" fmla="*/ 860398 h 1573668"/>
                          <a:gd name="connsiteX219" fmla="*/ 243471 w 1667440"/>
                          <a:gd name="connsiteY219" fmla="*/ 867256 h 1573668"/>
                          <a:gd name="connsiteX220" fmla="*/ 242614 w 1667440"/>
                          <a:gd name="connsiteY220" fmla="*/ 878401 h 1573668"/>
                          <a:gd name="connsiteX221" fmla="*/ 279478 w 1667440"/>
                          <a:gd name="connsiteY221" fmla="*/ 893832 h 1573668"/>
                          <a:gd name="connsiteX222" fmla="*/ 286336 w 1667440"/>
                          <a:gd name="connsiteY222" fmla="*/ 903262 h 1573668"/>
                          <a:gd name="connsiteX223" fmla="*/ 303482 w 1667440"/>
                          <a:gd name="connsiteY223" fmla="*/ 894689 h 1573668"/>
                          <a:gd name="connsiteX224" fmla="*/ 311198 w 1667440"/>
                          <a:gd name="connsiteY224" fmla="*/ 896404 h 1573668"/>
                          <a:gd name="connsiteX225" fmla="*/ 321485 w 1667440"/>
                          <a:gd name="connsiteY225" fmla="*/ 894689 h 1573668"/>
                          <a:gd name="connsiteX226" fmla="*/ 336917 w 1667440"/>
                          <a:gd name="connsiteY226" fmla="*/ 882687 h 1573668"/>
                          <a:gd name="connsiteX227" fmla="*/ 343775 w 1667440"/>
                          <a:gd name="connsiteY227" fmla="*/ 882687 h 1573668"/>
                          <a:gd name="connsiteX228" fmla="*/ 347204 w 1667440"/>
                          <a:gd name="connsiteY228" fmla="*/ 904977 h 1573668"/>
                          <a:gd name="connsiteX229" fmla="*/ 388354 w 1667440"/>
                          <a:gd name="connsiteY229" fmla="*/ 921266 h 1573668"/>
                          <a:gd name="connsiteX230" fmla="*/ 423503 w 1667440"/>
                          <a:gd name="connsiteY230" fmla="*/ 904120 h 1573668"/>
                          <a:gd name="connsiteX231" fmla="*/ 454366 w 1667440"/>
                          <a:gd name="connsiteY231" fmla="*/ 852682 h 1573668"/>
                          <a:gd name="connsiteX232" fmla="*/ 460449 w 1667440"/>
                          <a:gd name="connsiteY232" fmla="*/ 820243 h 1573668"/>
                          <a:gd name="connsiteX233" fmla="*/ 458693 w 1667440"/>
                          <a:gd name="connsiteY233" fmla="*/ 820390 h 1573668"/>
                          <a:gd name="connsiteX234" fmla="*/ 435179 w 1667440"/>
                          <a:gd name="connsiteY234" fmla="*/ 777281 h 1573668"/>
                          <a:gd name="connsiteX235" fmla="*/ 446936 w 1667440"/>
                          <a:gd name="connsiteY235" fmla="*/ 757685 h 1573668"/>
                          <a:gd name="connsiteX236" fmla="*/ 446936 w 1667440"/>
                          <a:gd name="connsiteY236" fmla="*/ 745928 h 1573668"/>
                          <a:gd name="connsiteX237" fmla="*/ 437792 w 1667440"/>
                          <a:gd name="connsiteY237" fmla="*/ 736784 h 1573668"/>
                          <a:gd name="connsiteX238" fmla="*/ 427341 w 1667440"/>
                          <a:gd name="connsiteY238" fmla="*/ 700206 h 1573668"/>
                          <a:gd name="connsiteX239" fmla="*/ 436486 w 1667440"/>
                          <a:gd name="connsiteY239" fmla="*/ 687142 h 1573668"/>
                          <a:gd name="connsiteX240" fmla="*/ 436486 w 1667440"/>
                          <a:gd name="connsiteY240" fmla="*/ 679304 h 1573668"/>
                          <a:gd name="connsiteX241" fmla="*/ 449549 w 1667440"/>
                          <a:gd name="connsiteY241" fmla="*/ 672772 h 1573668"/>
                          <a:gd name="connsiteX242" fmla="*/ 473064 w 1667440"/>
                          <a:gd name="connsiteY242" fmla="*/ 658403 h 1573668"/>
                          <a:gd name="connsiteX243" fmla="*/ 480902 w 1667440"/>
                          <a:gd name="connsiteY243" fmla="*/ 661015 h 1573668"/>
                          <a:gd name="connsiteX244" fmla="*/ 505722 w 1667440"/>
                          <a:gd name="connsiteY244" fmla="*/ 640114 h 1573668"/>
                          <a:gd name="connsiteX245" fmla="*/ 522705 w 1667440"/>
                          <a:gd name="connsiteY245" fmla="*/ 582634 h 1573668"/>
                          <a:gd name="connsiteX246" fmla="*/ 518786 w 1667440"/>
                          <a:gd name="connsiteY246" fmla="*/ 474207 h 1573668"/>
                          <a:gd name="connsiteX247" fmla="*/ 535769 w 1667440"/>
                          <a:gd name="connsiteY247" fmla="*/ 458530 h 1573668"/>
                          <a:gd name="connsiteX248" fmla="*/ 539687 w 1667440"/>
                          <a:gd name="connsiteY248" fmla="*/ 442854 h 1573668"/>
                          <a:gd name="connsiteX249" fmla="*/ 547526 w 1667440"/>
                          <a:gd name="connsiteY249" fmla="*/ 421952 h 1573668"/>
                          <a:gd name="connsiteX250" fmla="*/ 554057 w 1667440"/>
                          <a:gd name="connsiteY250" fmla="*/ 384068 h 1573668"/>
                          <a:gd name="connsiteX251" fmla="*/ 560589 w 1667440"/>
                          <a:gd name="connsiteY251" fmla="*/ 337039 h 1573668"/>
                          <a:gd name="connsiteX252" fmla="*/ 539687 w 1667440"/>
                          <a:gd name="connsiteY252" fmla="*/ 227305 h 1573668"/>
                          <a:gd name="connsiteX253" fmla="*/ 499191 w 1667440"/>
                          <a:gd name="connsiteY253" fmla="*/ 135860 h 1573668"/>
                          <a:gd name="connsiteX254" fmla="*/ 497884 w 1667440"/>
                          <a:gd name="connsiteY254" fmla="*/ 112346 h 1573668"/>
                          <a:gd name="connsiteX255" fmla="*/ 509642 w 1667440"/>
                          <a:gd name="connsiteY255" fmla="*/ 94057 h 1573668"/>
                          <a:gd name="connsiteX256" fmla="*/ 509642 w 1667440"/>
                          <a:gd name="connsiteY256" fmla="*/ 87525 h 1573668"/>
                          <a:gd name="connsiteX257" fmla="*/ 517480 w 1667440"/>
                          <a:gd name="connsiteY257" fmla="*/ 69236 h 1573668"/>
                          <a:gd name="connsiteX258" fmla="*/ 512254 w 1667440"/>
                          <a:gd name="connsiteY258" fmla="*/ 53560 h 1573668"/>
                          <a:gd name="connsiteX259" fmla="*/ 513560 w 1667440"/>
                          <a:gd name="connsiteY259" fmla="*/ 32658 h 1573668"/>
                          <a:gd name="connsiteX260" fmla="*/ 535769 w 1667440"/>
                          <a:gd name="connsiteY260" fmla="*/ 49641 h 1573668"/>
                          <a:gd name="connsiteX261" fmla="*/ 547526 w 1667440"/>
                          <a:gd name="connsiteY261" fmla="*/ 53560 h 1573668"/>
                          <a:gd name="connsiteX262" fmla="*/ 572346 w 1667440"/>
                          <a:gd name="connsiteY262" fmla="*/ 43109 h 1573668"/>
                          <a:gd name="connsiteX263" fmla="*/ 578878 w 1667440"/>
                          <a:gd name="connsiteY263" fmla="*/ 31352 h 1573668"/>
                          <a:gd name="connsiteX264" fmla="*/ 584104 w 1667440"/>
                          <a:gd name="connsiteY264" fmla="*/ 7838 h 1573668"/>
                          <a:gd name="connsiteX265" fmla="*/ 599780 w 1667440"/>
                          <a:gd name="connsiteY265" fmla="*/ 0 h 157366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  <a:cxn ang="0">
                            <a:pos x="connsiteX24" y="connsiteY24"/>
                          </a:cxn>
                          <a:cxn ang="0">
                            <a:pos x="connsiteX25" y="connsiteY25"/>
                          </a:cxn>
                          <a:cxn ang="0">
                            <a:pos x="connsiteX26" y="connsiteY26"/>
                          </a:cxn>
                          <a:cxn ang="0">
                            <a:pos x="connsiteX27" y="connsiteY27"/>
                          </a:cxn>
                          <a:cxn ang="0">
                            <a:pos x="connsiteX28" y="connsiteY28"/>
                          </a:cxn>
                          <a:cxn ang="0">
                            <a:pos x="connsiteX29" y="connsiteY29"/>
                          </a:cxn>
                          <a:cxn ang="0">
                            <a:pos x="connsiteX30" y="connsiteY30"/>
                          </a:cxn>
                          <a:cxn ang="0">
                            <a:pos x="connsiteX31" y="connsiteY31"/>
                          </a:cxn>
                          <a:cxn ang="0">
                            <a:pos x="connsiteX32" y="connsiteY32"/>
                          </a:cxn>
                          <a:cxn ang="0">
                            <a:pos x="connsiteX33" y="connsiteY33"/>
                          </a:cxn>
                          <a:cxn ang="0">
                            <a:pos x="connsiteX34" y="connsiteY34"/>
                          </a:cxn>
                          <a:cxn ang="0">
                            <a:pos x="connsiteX35" y="connsiteY35"/>
                          </a:cxn>
                          <a:cxn ang="0">
                            <a:pos x="connsiteX36" y="connsiteY36"/>
                          </a:cxn>
                          <a:cxn ang="0">
                            <a:pos x="connsiteX37" y="connsiteY37"/>
                          </a:cxn>
                          <a:cxn ang="0">
                            <a:pos x="connsiteX38" y="connsiteY38"/>
                          </a:cxn>
                          <a:cxn ang="0">
                            <a:pos x="connsiteX39" y="connsiteY39"/>
                          </a:cxn>
                          <a:cxn ang="0">
                            <a:pos x="connsiteX40" y="connsiteY40"/>
                          </a:cxn>
                          <a:cxn ang="0">
                            <a:pos x="connsiteX41" y="connsiteY41"/>
                          </a:cxn>
                          <a:cxn ang="0">
                            <a:pos x="connsiteX42" y="connsiteY42"/>
                          </a:cxn>
                          <a:cxn ang="0">
                            <a:pos x="connsiteX43" y="connsiteY43"/>
                          </a:cxn>
                          <a:cxn ang="0">
                            <a:pos x="connsiteX44" y="connsiteY44"/>
                          </a:cxn>
                          <a:cxn ang="0">
                            <a:pos x="connsiteX45" y="connsiteY45"/>
                          </a:cxn>
                          <a:cxn ang="0">
                            <a:pos x="connsiteX46" y="connsiteY46"/>
                          </a:cxn>
                          <a:cxn ang="0">
                            <a:pos x="connsiteX47" y="connsiteY47"/>
                          </a:cxn>
                          <a:cxn ang="0">
                            <a:pos x="connsiteX48" y="connsiteY48"/>
                          </a:cxn>
                          <a:cxn ang="0">
                            <a:pos x="connsiteX49" y="connsiteY49"/>
                          </a:cxn>
                          <a:cxn ang="0">
                            <a:pos x="connsiteX50" y="connsiteY50"/>
                          </a:cxn>
                          <a:cxn ang="0">
                            <a:pos x="connsiteX51" y="connsiteY51"/>
                          </a:cxn>
                          <a:cxn ang="0">
                            <a:pos x="connsiteX52" y="connsiteY52"/>
                          </a:cxn>
                          <a:cxn ang="0">
                            <a:pos x="connsiteX53" y="connsiteY53"/>
                          </a:cxn>
                          <a:cxn ang="0">
                            <a:pos x="connsiteX54" y="connsiteY54"/>
                          </a:cxn>
                          <a:cxn ang="0">
                            <a:pos x="connsiteX55" y="connsiteY55"/>
                          </a:cxn>
                          <a:cxn ang="0">
                            <a:pos x="connsiteX56" y="connsiteY56"/>
                          </a:cxn>
                          <a:cxn ang="0">
                            <a:pos x="connsiteX57" y="connsiteY57"/>
                          </a:cxn>
                          <a:cxn ang="0">
                            <a:pos x="connsiteX58" y="connsiteY58"/>
                          </a:cxn>
                          <a:cxn ang="0">
                            <a:pos x="connsiteX59" y="connsiteY59"/>
                          </a:cxn>
                          <a:cxn ang="0">
                            <a:pos x="connsiteX60" y="connsiteY60"/>
                          </a:cxn>
                          <a:cxn ang="0">
                            <a:pos x="connsiteX61" y="connsiteY61"/>
                          </a:cxn>
                          <a:cxn ang="0">
                            <a:pos x="connsiteX62" y="connsiteY62"/>
                          </a:cxn>
                          <a:cxn ang="0">
                            <a:pos x="connsiteX63" y="connsiteY63"/>
                          </a:cxn>
                          <a:cxn ang="0">
                            <a:pos x="connsiteX64" y="connsiteY64"/>
                          </a:cxn>
                          <a:cxn ang="0">
                            <a:pos x="connsiteX65" y="connsiteY65"/>
                          </a:cxn>
                          <a:cxn ang="0">
                            <a:pos x="connsiteX66" y="connsiteY66"/>
                          </a:cxn>
                          <a:cxn ang="0">
                            <a:pos x="connsiteX67" y="connsiteY67"/>
                          </a:cxn>
                          <a:cxn ang="0">
                            <a:pos x="connsiteX68" y="connsiteY68"/>
                          </a:cxn>
                          <a:cxn ang="0">
                            <a:pos x="connsiteX69" y="connsiteY69"/>
                          </a:cxn>
                          <a:cxn ang="0">
                            <a:pos x="connsiteX70" y="connsiteY70"/>
                          </a:cxn>
                          <a:cxn ang="0">
                            <a:pos x="connsiteX71" y="connsiteY71"/>
                          </a:cxn>
                          <a:cxn ang="0">
                            <a:pos x="connsiteX72" y="connsiteY72"/>
                          </a:cxn>
                          <a:cxn ang="0">
                            <a:pos x="connsiteX73" y="connsiteY73"/>
                          </a:cxn>
                          <a:cxn ang="0">
                            <a:pos x="connsiteX74" y="connsiteY74"/>
                          </a:cxn>
                          <a:cxn ang="0">
                            <a:pos x="connsiteX75" y="connsiteY75"/>
                          </a:cxn>
                          <a:cxn ang="0">
                            <a:pos x="connsiteX76" y="connsiteY76"/>
                          </a:cxn>
                          <a:cxn ang="0">
                            <a:pos x="connsiteX77" y="connsiteY77"/>
                          </a:cxn>
                          <a:cxn ang="0">
                            <a:pos x="connsiteX78" y="connsiteY78"/>
                          </a:cxn>
                          <a:cxn ang="0">
                            <a:pos x="connsiteX79" y="connsiteY79"/>
                          </a:cxn>
                          <a:cxn ang="0">
                            <a:pos x="connsiteX80" y="connsiteY80"/>
                          </a:cxn>
                          <a:cxn ang="0">
                            <a:pos x="connsiteX81" y="connsiteY81"/>
                          </a:cxn>
                          <a:cxn ang="0">
                            <a:pos x="connsiteX82" y="connsiteY82"/>
                          </a:cxn>
                          <a:cxn ang="0">
                            <a:pos x="connsiteX83" y="connsiteY83"/>
                          </a:cxn>
                          <a:cxn ang="0">
                            <a:pos x="connsiteX84" y="connsiteY84"/>
                          </a:cxn>
                          <a:cxn ang="0">
                            <a:pos x="connsiteX85" y="connsiteY85"/>
                          </a:cxn>
                          <a:cxn ang="0">
                            <a:pos x="connsiteX86" y="connsiteY86"/>
                          </a:cxn>
                          <a:cxn ang="0">
                            <a:pos x="connsiteX87" y="connsiteY87"/>
                          </a:cxn>
                          <a:cxn ang="0">
                            <a:pos x="connsiteX88" y="connsiteY88"/>
                          </a:cxn>
                          <a:cxn ang="0">
                            <a:pos x="connsiteX89" y="connsiteY89"/>
                          </a:cxn>
                          <a:cxn ang="0">
                            <a:pos x="connsiteX90" y="connsiteY90"/>
                          </a:cxn>
                          <a:cxn ang="0">
                            <a:pos x="connsiteX91" y="connsiteY91"/>
                          </a:cxn>
                          <a:cxn ang="0">
                            <a:pos x="connsiteX92" y="connsiteY92"/>
                          </a:cxn>
                          <a:cxn ang="0">
                            <a:pos x="connsiteX93" y="connsiteY93"/>
                          </a:cxn>
                          <a:cxn ang="0">
                            <a:pos x="connsiteX94" y="connsiteY94"/>
                          </a:cxn>
                          <a:cxn ang="0">
                            <a:pos x="connsiteX95" y="connsiteY95"/>
                          </a:cxn>
                          <a:cxn ang="0">
                            <a:pos x="connsiteX96" y="connsiteY96"/>
                          </a:cxn>
                          <a:cxn ang="0">
                            <a:pos x="connsiteX97" y="connsiteY97"/>
                          </a:cxn>
                          <a:cxn ang="0">
                            <a:pos x="connsiteX98" y="connsiteY98"/>
                          </a:cxn>
                          <a:cxn ang="0">
                            <a:pos x="connsiteX99" y="connsiteY99"/>
                          </a:cxn>
                          <a:cxn ang="0">
                            <a:pos x="connsiteX100" y="connsiteY100"/>
                          </a:cxn>
                          <a:cxn ang="0">
                            <a:pos x="connsiteX101" y="connsiteY101"/>
                          </a:cxn>
                          <a:cxn ang="0">
                            <a:pos x="connsiteX102" y="connsiteY102"/>
                          </a:cxn>
                          <a:cxn ang="0">
                            <a:pos x="connsiteX103" y="connsiteY103"/>
                          </a:cxn>
                          <a:cxn ang="0">
                            <a:pos x="connsiteX104" y="connsiteY104"/>
                          </a:cxn>
                          <a:cxn ang="0">
                            <a:pos x="connsiteX105" y="connsiteY105"/>
                          </a:cxn>
                          <a:cxn ang="0">
                            <a:pos x="connsiteX106" y="connsiteY106"/>
                          </a:cxn>
                          <a:cxn ang="0">
                            <a:pos x="connsiteX107" y="connsiteY107"/>
                          </a:cxn>
                          <a:cxn ang="0">
                            <a:pos x="connsiteX108" y="connsiteY108"/>
                          </a:cxn>
                          <a:cxn ang="0">
                            <a:pos x="connsiteX109" y="connsiteY109"/>
                          </a:cxn>
                          <a:cxn ang="0">
                            <a:pos x="connsiteX110" y="connsiteY110"/>
                          </a:cxn>
                          <a:cxn ang="0">
                            <a:pos x="connsiteX111" y="connsiteY111"/>
                          </a:cxn>
                          <a:cxn ang="0">
                            <a:pos x="connsiteX112" y="connsiteY112"/>
                          </a:cxn>
                          <a:cxn ang="0">
                            <a:pos x="connsiteX113" y="connsiteY113"/>
                          </a:cxn>
                          <a:cxn ang="0">
                            <a:pos x="connsiteX114" y="connsiteY114"/>
                          </a:cxn>
                          <a:cxn ang="0">
                            <a:pos x="connsiteX115" y="connsiteY115"/>
                          </a:cxn>
                          <a:cxn ang="0">
                            <a:pos x="connsiteX116" y="connsiteY116"/>
                          </a:cxn>
                          <a:cxn ang="0">
                            <a:pos x="connsiteX117" y="connsiteY117"/>
                          </a:cxn>
                          <a:cxn ang="0">
                            <a:pos x="connsiteX118" y="connsiteY118"/>
                          </a:cxn>
                          <a:cxn ang="0">
                            <a:pos x="connsiteX119" y="connsiteY119"/>
                          </a:cxn>
                          <a:cxn ang="0">
                            <a:pos x="connsiteX120" y="connsiteY120"/>
                          </a:cxn>
                          <a:cxn ang="0">
                            <a:pos x="connsiteX121" y="connsiteY121"/>
                          </a:cxn>
                          <a:cxn ang="0">
                            <a:pos x="connsiteX122" y="connsiteY122"/>
                          </a:cxn>
                          <a:cxn ang="0">
                            <a:pos x="connsiteX123" y="connsiteY123"/>
                          </a:cxn>
                          <a:cxn ang="0">
                            <a:pos x="connsiteX124" y="connsiteY124"/>
                          </a:cxn>
                          <a:cxn ang="0">
                            <a:pos x="connsiteX125" y="connsiteY125"/>
                          </a:cxn>
                          <a:cxn ang="0">
                            <a:pos x="connsiteX126" y="connsiteY126"/>
                          </a:cxn>
                          <a:cxn ang="0">
                            <a:pos x="connsiteX127" y="connsiteY127"/>
                          </a:cxn>
                          <a:cxn ang="0">
                            <a:pos x="connsiteX128" y="connsiteY128"/>
                          </a:cxn>
                          <a:cxn ang="0">
                            <a:pos x="connsiteX129" y="connsiteY129"/>
                          </a:cxn>
                          <a:cxn ang="0">
                            <a:pos x="connsiteX130" y="connsiteY130"/>
                          </a:cxn>
                          <a:cxn ang="0">
                            <a:pos x="connsiteX131" y="connsiteY131"/>
                          </a:cxn>
                          <a:cxn ang="0">
                            <a:pos x="connsiteX132" y="connsiteY132"/>
                          </a:cxn>
                          <a:cxn ang="0">
                            <a:pos x="connsiteX133" y="connsiteY133"/>
                          </a:cxn>
                          <a:cxn ang="0">
                            <a:pos x="connsiteX134" y="connsiteY134"/>
                          </a:cxn>
                          <a:cxn ang="0">
                            <a:pos x="connsiteX135" y="connsiteY135"/>
                          </a:cxn>
                          <a:cxn ang="0">
                            <a:pos x="connsiteX136" y="connsiteY136"/>
                          </a:cxn>
                          <a:cxn ang="0">
                            <a:pos x="connsiteX137" y="connsiteY137"/>
                          </a:cxn>
                          <a:cxn ang="0">
                            <a:pos x="connsiteX138" y="connsiteY138"/>
                          </a:cxn>
                          <a:cxn ang="0">
                            <a:pos x="connsiteX139" y="connsiteY139"/>
                          </a:cxn>
                          <a:cxn ang="0">
                            <a:pos x="connsiteX140" y="connsiteY140"/>
                          </a:cxn>
                          <a:cxn ang="0">
                            <a:pos x="connsiteX141" y="connsiteY141"/>
                          </a:cxn>
                          <a:cxn ang="0">
                            <a:pos x="connsiteX142" y="connsiteY142"/>
                          </a:cxn>
                          <a:cxn ang="0">
                            <a:pos x="connsiteX143" y="connsiteY143"/>
                          </a:cxn>
                          <a:cxn ang="0">
                            <a:pos x="connsiteX144" y="connsiteY144"/>
                          </a:cxn>
                          <a:cxn ang="0">
                            <a:pos x="connsiteX145" y="connsiteY145"/>
                          </a:cxn>
                          <a:cxn ang="0">
                            <a:pos x="connsiteX146" y="connsiteY146"/>
                          </a:cxn>
                          <a:cxn ang="0">
                            <a:pos x="connsiteX147" y="connsiteY147"/>
                          </a:cxn>
                          <a:cxn ang="0">
                            <a:pos x="connsiteX148" y="connsiteY148"/>
                          </a:cxn>
                          <a:cxn ang="0">
                            <a:pos x="connsiteX149" y="connsiteY149"/>
                          </a:cxn>
                          <a:cxn ang="0">
                            <a:pos x="connsiteX150" y="connsiteY150"/>
                          </a:cxn>
                          <a:cxn ang="0">
                            <a:pos x="connsiteX151" y="connsiteY151"/>
                          </a:cxn>
                          <a:cxn ang="0">
                            <a:pos x="connsiteX152" y="connsiteY152"/>
                          </a:cxn>
                          <a:cxn ang="0">
                            <a:pos x="connsiteX153" y="connsiteY153"/>
                          </a:cxn>
                          <a:cxn ang="0">
                            <a:pos x="connsiteX154" y="connsiteY154"/>
                          </a:cxn>
                          <a:cxn ang="0">
                            <a:pos x="connsiteX155" y="connsiteY155"/>
                          </a:cxn>
                          <a:cxn ang="0">
                            <a:pos x="connsiteX156" y="connsiteY156"/>
                          </a:cxn>
                          <a:cxn ang="0">
                            <a:pos x="connsiteX157" y="connsiteY157"/>
                          </a:cxn>
                          <a:cxn ang="0">
                            <a:pos x="connsiteX158" y="connsiteY158"/>
                          </a:cxn>
                          <a:cxn ang="0">
                            <a:pos x="connsiteX159" y="connsiteY159"/>
                          </a:cxn>
                          <a:cxn ang="0">
                            <a:pos x="connsiteX160" y="connsiteY160"/>
                          </a:cxn>
                          <a:cxn ang="0">
                            <a:pos x="connsiteX161" y="connsiteY161"/>
                          </a:cxn>
                          <a:cxn ang="0">
                            <a:pos x="connsiteX162" y="connsiteY162"/>
                          </a:cxn>
                          <a:cxn ang="0">
                            <a:pos x="connsiteX163" y="connsiteY163"/>
                          </a:cxn>
                          <a:cxn ang="0">
                            <a:pos x="connsiteX164" y="connsiteY164"/>
                          </a:cxn>
                          <a:cxn ang="0">
                            <a:pos x="connsiteX165" y="connsiteY165"/>
                          </a:cxn>
                          <a:cxn ang="0">
                            <a:pos x="connsiteX166" y="connsiteY166"/>
                          </a:cxn>
                          <a:cxn ang="0">
                            <a:pos x="connsiteX167" y="connsiteY167"/>
                          </a:cxn>
                          <a:cxn ang="0">
                            <a:pos x="connsiteX168" y="connsiteY168"/>
                          </a:cxn>
                          <a:cxn ang="0">
                            <a:pos x="connsiteX169" y="connsiteY169"/>
                          </a:cxn>
                          <a:cxn ang="0">
                            <a:pos x="connsiteX170" y="connsiteY170"/>
                          </a:cxn>
                          <a:cxn ang="0">
                            <a:pos x="connsiteX171" y="connsiteY171"/>
                          </a:cxn>
                          <a:cxn ang="0">
                            <a:pos x="connsiteX172" y="connsiteY172"/>
                          </a:cxn>
                          <a:cxn ang="0">
                            <a:pos x="connsiteX173" y="connsiteY173"/>
                          </a:cxn>
                          <a:cxn ang="0">
                            <a:pos x="connsiteX174" y="connsiteY174"/>
                          </a:cxn>
                          <a:cxn ang="0">
                            <a:pos x="connsiteX175" y="connsiteY175"/>
                          </a:cxn>
                          <a:cxn ang="0">
                            <a:pos x="connsiteX176" y="connsiteY176"/>
                          </a:cxn>
                          <a:cxn ang="0">
                            <a:pos x="connsiteX177" y="connsiteY177"/>
                          </a:cxn>
                          <a:cxn ang="0">
                            <a:pos x="connsiteX178" y="connsiteY178"/>
                          </a:cxn>
                          <a:cxn ang="0">
                            <a:pos x="connsiteX179" y="connsiteY179"/>
                          </a:cxn>
                          <a:cxn ang="0">
                            <a:pos x="connsiteX180" y="connsiteY180"/>
                          </a:cxn>
                          <a:cxn ang="0">
                            <a:pos x="connsiteX181" y="connsiteY181"/>
                          </a:cxn>
                          <a:cxn ang="0">
                            <a:pos x="connsiteX182" y="connsiteY182"/>
                          </a:cxn>
                          <a:cxn ang="0">
                            <a:pos x="connsiteX183" y="connsiteY183"/>
                          </a:cxn>
                          <a:cxn ang="0">
                            <a:pos x="connsiteX184" y="connsiteY184"/>
                          </a:cxn>
                          <a:cxn ang="0">
                            <a:pos x="connsiteX185" y="connsiteY185"/>
                          </a:cxn>
                          <a:cxn ang="0">
                            <a:pos x="connsiteX186" y="connsiteY186"/>
                          </a:cxn>
                          <a:cxn ang="0">
                            <a:pos x="connsiteX187" y="connsiteY187"/>
                          </a:cxn>
                          <a:cxn ang="0">
                            <a:pos x="connsiteX188" y="connsiteY188"/>
                          </a:cxn>
                          <a:cxn ang="0">
                            <a:pos x="connsiteX189" y="connsiteY189"/>
                          </a:cxn>
                          <a:cxn ang="0">
                            <a:pos x="connsiteX190" y="connsiteY190"/>
                          </a:cxn>
                          <a:cxn ang="0">
                            <a:pos x="connsiteX191" y="connsiteY191"/>
                          </a:cxn>
                          <a:cxn ang="0">
                            <a:pos x="connsiteX192" y="connsiteY192"/>
                          </a:cxn>
                          <a:cxn ang="0">
                            <a:pos x="connsiteX193" y="connsiteY193"/>
                          </a:cxn>
                          <a:cxn ang="0">
                            <a:pos x="connsiteX194" y="connsiteY194"/>
                          </a:cxn>
                          <a:cxn ang="0">
                            <a:pos x="connsiteX195" y="connsiteY195"/>
                          </a:cxn>
                          <a:cxn ang="0">
                            <a:pos x="connsiteX196" y="connsiteY196"/>
                          </a:cxn>
                          <a:cxn ang="0">
                            <a:pos x="connsiteX197" y="connsiteY197"/>
                          </a:cxn>
                          <a:cxn ang="0">
                            <a:pos x="connsiteX198" y="connsiteY198"/>
                          </a:cxn>
                          <a:cxn ang="0">
                            <a:pos x="connsiteX199" y="connsiteY199"/>
                          </a:cxn>
                          <a:cxn ang="0">
                            <a:pos x="connsiteX200" y="connsiteY200"/>
                          </a:cxn>
                          <a:cxn ang="0">
                            <a:pos x="connsiteX201" y="connsiteY201"/>
                          </a:cxn>
                          <a:cxn ang="0">
                            <a:pos x="connsiteX202" y="connsiteY202"/>
                          </a:cxn>
                          <a:cxn ang="0">
                            <a:pos x="connsiteX203" y="connsiteY203"/>
                          </a:cxn>
                          <a:cxn ang="0">
                            <a:pos x="connsiteX204" y="connsiteY204"/>
                          </a:cxn>
                          <a:cxn ang="0">
                            <a:pos x="connsiteX205" y="connsiteY205"/>
                          </a:cxn>
                          <a:cxn ang="0">
                            <a:pos x="connsiteX206" y="connsiteY206"/>
                          </a:cxn>
                          <a:cxn ang="0">
                            <a:pos x="connsiteX207" y="connsiteY207"/>
                          </a:cxn>
                          <a:cxn ang="0">
                            <a:pos x="connsiteX208" y="connsiteY208"/>
                          </a:cxn>
                          <a:cxn ang="0">
                            <a:pos x="connsiteX209" y="connsiteY209"/>
                          </a:cxn>
                          <a:cxn ang="0">
                            <a:pos x="connsiteX210" y="connsiteY210"/>
                          </a:cxn>
                          <a:cxn ang="0">
                            <a:pos x="connsiteX211" y="connsiteY211"/>
                          </a:cxn>
                          <a:cxn ang="0">
                            <a:pos x="connsiteX212" y="connsiteY212"/>
                          </a:cxn>
                          <a:cxn ang="0">
                            <a:pos x="connsiteX213" y="connsiteY213"/>
                          </a:cxn>
                          <a:cxn ang="0">
                            <a:pos x="connsiteX214" y="connsiteY214"/>
                          </a:cxn>
                          <a:cxn ang="0">
                            <a:pos x="connsiteX215" y="connsiteY215"/>
                          </a:cxn>
                          <a:cxn ang="0">
                            <a:pos x="connsiteX216" y="connsiteY216"/>
                          </a:cxn>
                          <a:cxn ang="0">
                            <a:pos x="connsiteX217" y="connsiteY217"/>
                          </a:cxn>
                          <a:cxn ang="0">
                            <a:pos x="connsiteX218" y="connsiteY218"/>
                          </a:cxn>
                          <a:cxn ang="0">
                            <a:pos x="connsiteX219" y="connsiteY219"/>
                          </a:cxn>
                          <a:cxn ang="0">
                            <a:pos x="connsiteX220" y="connsiteY220"/>
                          </a:cxn>
                          <a:cxn ang="0">
                            <a:pos x="connsiteX221" y="connsiteY221"/>
                          </a:cxn>
                          <a:cxn ang="0">
                            <a:pos x="connsiteX222" y="connsiteY222"/>
                          </a:cxn>
                          <a:cxn ang="0">
                            <a:pos x="connsiteX223" y="connsiteY223"/>
                          </a:cxn>
                          <a:cxn ang="0">
                            <a:pos x="connsiteX224" y="connsiteY224"/>
                          </a:cxn>
                          <a:cxn ang="0">
                            <a:pos x="connsiteX225" y="connsiteY225"/>
                          </a:cxn>
                          <a:cxn ang="0">
                            <a:pos x="connsiteX226" y="connsiteY226"/>
                          </a:cxn>
                          <a:cxn ang="0">
                            <a:pos x="connsiteX227" y="connsiteY227"/>
                          </a:cxn>
                          <a:cxn ang="0">
                            <a:pos x="connsiteX228" y="connsiteY228"/>
                          </a:cxn>
                          <a:cxn ang="0">
                            <a:pos x="connsiteX229" y="connsiteY229"/>
                          </a:cxn>
                          <a:cxn ang="0">
                            <a:pos x="connsiteX230" y="connsiteY230"/>
                          </a:cxn>
                          <a:cxn ang="0">
                            <a:pos x="connsiteX231" y="connsiteY231"/>
                          </a:cxn>
                          <a:cxn ang="0">
                            <a:pos x="connsiteX232" y="connsiteY232"/>
                          </a:cxn>
                          <a:cxn ang="0">
                            <a:pos x="connsiteX233" y="connsiteY233"/>
                          </a:cxn>
                          <a:cxn ang="0">
                            <a:pos x="connsiteX234" y="connsiteY234"/>
                          </a:cxn>
                          <a:cxn ang="0">
                            <a:pos x="connsiteX235" y="connsiteY235"/>
                          </a:cxn>
                          <a:cxn ang="0">
                            <a:pos x="connsiteX236" y="connsiteY236"/>
                          </a:cxn>
                          <a:cxn ang="0">
                            <a:pos x="connsiteX237" y="connsiteY237"/>
                          </a:cxn>
                          <a:cxn ang="0">
                            <a:pos x="connsiteX238" y="connsiteY238"/>
                          </a:cxn>
                          <a:cxn ang="0">
                            <a:pos x="connsiteX239" y="connsiteY239"/>
                          </a:cxn>
                          <a:cxn ang="0">
                            <a:pos x="connsiteX240" y="connsiteY240"/>
                          </a:cxn>
                          <a:cxn ang="0">
                            <a:pos x="connsiteX241" y="connsiteY241"/>
                          </a:cxn>
                          <a:cxn ang="0">
                            <a:pos x="connsiteX242" y="connsiteY242"/>
                          </a:cxn>
                          <a:cxn ang="0">
                            <a:pos x="connsiteX243" y="connsiteY243"/>
                          </a:cxn>
                          <a:cxn ang="0">
                            <a:pos x="connsiteX244" y="connsiteY244"/>
                          </a:cxn>
                          <a:cxn ang="0">
                            <a:pos x="connsiteX245" y="connsiteY245"/>
                          </a:cxn>
                          <a:cxn ang="0">
                            <a:pos x="connsiteX246" y="connsiteY246"/>
                          </a:cxn>
                          <a:cxn ang="0">
                            <a:pos x="connsiteX247" y="connsiteY247"/>
                          </a:cxn>
                          <a:cxn ang="0">
                            <a:pos x="connsiteX248" y="connsiteY248"/>
                          </a:cxn>
                          <a:cxn ang="0">
                            <a:pos x="connsiteX249" y="connsiteY249"/>
                          </a:cxn>
                          <a:cxn ang="0">
                            <a:pos x="connsiteX250" y="connsiteY250"/>
                          </a:cxn>
                          <a:cxn ang="0">
                            <a:pos x="connsiteX251" y="connsiteY251"/>
                          </a:cxn>
                          <a:cxn ang="0">
                            <a:pos x="connsiteX252" y="connsiteY252"/>
                          </a:cxn>
                          <a:cxn ang="0">
                            <a:pos x="connsiteX253" y="connsiteY253"/>
                          </a:cxn>
                          <a:cxn ang="0">
                            <a:pos x="connsiteX254" y="connsiteY254"/>
                          </a:cxn>
                          <a:cxn ang="0">
                            <a:pos x="connsiteX255" y="connsiteY255"/>
                          </a:cxn>
                          <a:cxn ang="0">
                            <a:pos x="connsiteX256" y="connsiteY256"/>
                          </a:cxn>
                          <a:cxn ang="0">
                            <a:pos x="connsiteX257" y="connsiteY257"/>
                          </a:cxn>
                          <a:cxn ang="0">
                            <a:pos x="connsiteX258" y="connsiteY258"/>
                          </a:cxn>
                          <a:cxn ang="0">
                            <a:pos x="connsiteX259" y="connsiteY259"/>
                          </a:cxn>
                          <a:cxn ang="0">
                            <a:pos x="connsiteX260" y="connsiteY260"/>
                          </a:cxn>
                          <a:cxn ang="0">
                            <a:pos x="connsiteX261" y="connsiteY261"/>
                          </a:cxn>
                          <a:cxn ang="0">
                            <a:pos x="connsiteX262" y="connsiteY262"/>
                          </a:cxn>
                          <a:cxn ang="0">
                            <a:pos x="connsiteX263" y="connsiteY263"/>
                          </a:cxn>
                          <a:cxn ang="0">
                            <a:pos x="connsiteX264" y="connsiteY264"/>
                          </a:cxn>
                          <a:cxn ang="0">
                            <a:pos x="connsiteX265" y="connsiteY265"/>
                          </a:cxn>
                        </a:cxnLst>
                        <a:rect l="l" t="t" r="r" b="b"/>
                        <a:pathLst>
                          <a:path w="1667440" h="1573668" fill="none" extrusionOk="0">
                            <a:moveTo>
                              <a:pt x="599780" y="0"/>
                            </a:moveTo>
                            <a:cubicBezTo>
                              <a:pt x="604264" y="7209"/>
                              <a:pt x="606705" y="15620"/>
                              <a:pt x="610231" y="19595"/>
                            </a:cubicBezTo>
                            <a:cubicBezTo>
                              <a:pt x="614683" y="21115"/>
                              <a:pt x="619438" y="28589"/>
                              <a:pt x="624601" y="31352"/>
                            </a:cubicBezTo>
                            <a:cubicBezTo>
                              <a:pt x="626047" y="36554"/>
                              <a:pt x="625635" y="45316"/>
                              <a:pt x="631132" y="54866"/>
                            </a:cubicBezTo>
                            <a:cubicBezTo>
                              <a:pt x="641775" y="55550"/>
                              <a:pt x="655752" y="67825"/>
                              <a:pt x="663791" y="71849"/>
                            </a:cubicBezTo>
                            <a:cubicBezTo>
                              <a:pt x="711423" y="115931"/>
                              <a:pt x="696858" y="137932"/>
                              <a:pt x="748704" y="185502"/>
                            </a:cubicBezTo>
                            <a:cubicBezTo>
                              <a:pt x="751323" y="187314"/>
                              <a:pt x="753631" y="190608"/>
                              <a:pt x="756543" y="192034"/>
                            </a:cubicBezTo>
                            <a:cubicBezTo>
                              <a:pt x="764021" y="204295"/>
                              <a:pt x="763919" y="211269"/>
                              <a:pt x="768300" y="218161"/>
                            </a:cubicBezTo>
                            <a:cubicBezTo>
                              <a:pt x="770361" y="220278"/>
                              <a:pt x="772005" y="223235"/>
                              <a:pt x="773525" y="224693"/>
                            </a:cubicBezTo>
                            <a:cubicBezTo>
                              <a:pt x="776392" y="230529"/>
                              <a:pt x="775252" y="234482"/>
                              <a:pt x="777444" y="241675"/>
                            </a:cubicBezTo>
                            <a:cubicBezTo>
                              <a:pt x="784485" y="245663"/>
                              <a:pt x="790512" y="253962"/>
                              <a:pt x="795733" y="254739"/>
                            </a:cubicBezTo>
                            <a:cubicBezTo>
                              <a:pt x="799638" y="258611"/>
                              <a:pt x="799013" y="264721"/>
                              <a:pt x="803571" y="270415"/>
                            </a:cubicBezTo>
                            <a:cubicBezTo>
                              <a:pt x="821026" y="290204"/>
                              <a:pt x="815540" y="298026"/>
                              <a:pt x="831005" y="320057"/>
                            </a:cubicBezTo>
                            <a:cubicBezTo>
                              <a:pt x="842986" y="326659"/>
                              <a:pt x="854685" y="345219"/>
                              <a:pt x="870195" y="350103"/>
                            </a:cubicBezTo>
                            <a:cubicBezTo>
                              <a:pt x="878312" y="359583"/>
                              <a:pt x="884771" y="379389"/>
                              <a:pt x="893710" y="385374"/>
                            </a:cubicBezTo>
                            <a:cubicBezTo>
                              <a:pt x="926699" y="400654"/>
                              <a:pt x="948829" y="442373"/>
                              <a:pt x="986461" y="453305"/>
                            </a:cubicBezTo>
                            <a:cubicBezTo>
                              <a:pt x="989533" y="456578"/>
                              <a:pt x="990264" y="466087"/>
                              <a:pt x="995606" y="471594"/>
                            </a:cubicBezTo>
                            <a:cubicBezTo>
                              <a:pt x="1034264" y="487068"/>
                              <a:pt x="1051320" y="511067"/>
                              <a:pt x="1076600" y="517316"/>
                            </a:cubicBezTo>
                            <a:cubicBezTo>
                              <a:pt x="1132037" y="515378"/>
                              <a:pt x="1184845" y="545160"/>
                              <a:pt x="1238588" y="556507"/>
                            </a:cubicBezTo>
                            <a:cubicBezTo>
                              <a:pt x="1241775" y="567758"/>
                              <a:pt x="1240250" y="577022"/>
                              <a:pt x="1241201" y="582634"/>
                            </a:cubicBezTo>
                            <a:cubicBezTo>
                              <a:pt x="1246091" y="584858"/>
                              <a:pt x="1248020" y="588350"/>
                              <a:pt x="1251651" y="590472"/>
                            </a:cubicBezTo>
                            <a:cubicBezTo>
                              <a:pt x="1253996" y="593880"/>
                              <a:pt x="1255398" y="599947"/>
                              <a:pt x="1259490" y="607455"/>
                            </a:cubicBezTo>
                            <a:cubicBezTo>
                              <a:pt x="1279470" y="602802"/>
                              <a:pt x="1321546" y="633860"/>
                              <a:pt x="1344402" y="630969"/>
                            </a:cubicBezTo>
                            <a:cubicBezTo>
                              <a:pt x="1356355" y="623435"/>
                              <a:pt x="1381076" y="626578"/>
                              <a:pt x="1394044" y="623131"/>
                            </a:cubicBezTo>
                            <a:cubicBezTo>
                              <a:pt x="1400952" y="612777"/>
                              <a:pt x="1416615" y="594491"/>
                              <a:pt x="1422784" y="582634"/>
                            </a:cubicBezTo>
                            <a:cubicBezTo>
                              <a:pt x="1433826" y="572141"/>
                              <a:pt x="1440212" y="572572"/>
                              <a:pt x="1447605" y="565651"/>
                            </a:cubicBezTo>
                            <a:cubicBezTo>
                              <a:pt x="1447626" y="563881"/>
                              <a:pt x="1449696" y="561301"/>
                              <a:pt x="1450217" y="557813"/>
                            </a:cubicBezTo>
                            <a:cubicBezTo>
                              <a:pt x="1465472" y="537345"/>
                              <a:pt x="1482971" y="532591"/>
                              <a:pt x="1493327" y="519929"/>
                            </a:cubicBezTo>
                            <a:cubicBezTo>
                              <a:pt x="1493963" y="513927"/>
                              <a:pt x="1502239" y="502023"/>
                              <a:pt x="1503778" y="496414"/>
                            </a:cubicBezTo>
                            <a:cubicBezTo>
                              <a:pt x="1507473" y="485075"/>
                              <a:pt x="1524571" y="478867"/>
                              <a:pt x="1532518" y="459836"/>
                            </a:cubicBezTo>
                            <a:cubicBezTo>
                              <a:pt x="1534905" y="460995"/>
                              <a:pt x="1536372" y="462321"/>
                              <a:pt x="1537743" y="462449"/>
                            </a:cubicBezTo>
                            <a:cubicBezTo>
                              <a:pt x="1542047" y="472165"/>
                              <a:pt x="1536909" y="484120"/>
                              <a:pt x="1541662" y="492495"/>
                            </a:cubicBezTo>
                            <a:cubicBezTo>
                              <a:pt x="1538774" y="501092"/>
                              <a:pt x="1533954" y="504716"/>
                              <a:pt x="1533824" y="509478"/>
                            </a:cubicBezTo>
                            <a:cubicBezTo>
                              <a:pt x="1535182" y="514591"/>
                              <a:pt x="1531141" y="520915"/>
                              <a:pt x="1531211" y="531686"/>
                            </a:cubicBezTo>
                            <a:cubicBezTo>
                              <a:pt x="1526905" y="539017"/>
                              <a:pt x="1522072" y="541967"/>
                              <a:pt x="1519454" y="546056"/>
                            </a:cubicBezTo>
                            <a:cubicBezTo>
                              <a:pt x="1518134" y="555991"/>
                              <a:pt x="1509413" y="559650"/>
                              <a:pt x="1505084" y="574796"/>
                            </a:cubicBezTo>
                            <a:cubicBezTo>
                              <a:pt x="1494950" y="592114"/>
                              <a:pt x="1481967" y="602101"/>
                              <a:pt x="1468506" y="624437"/>
                            </a:cubicBezTo>
                            <a:cubicBezTo>
                              <a:pt x="1470449" y="629176"/>
                              <a:pt x="1467268" y="641353"/>
                              <a:pt x="1468506" y="646645"/>
                            </a:cubicBezTo>
                            <a:cubicBezTo>
                              <a:pt x="1466974" y="653999"/>
                              <a:pt x="1463604" y="658617"/>
                              <a:pt x="1461974" y="667547"/>
                            </a:cubicBezTo>
                            <a:cubicBezTo>
                              <a:pt x="1471814" y="681349"/>
                              <a:pt x="1475303" y="712260"/>
                              <a:pt x="1481056" y="728369"/>
                            </a:cubicBezTo>
                            <a:cubicBezTo>
                              <a:pt x="1487536" y="730799"/>
                              <a:pt x="1492970" y="736961"/>
                              <a:pt x="1496838" y="738662"/>
                            </a:cubicBezTo>
                            <a:cubicBezTo>
                              <a:pt x="1496907" y="742064"/>
                              <a:pt x="1496493" y="745386"/>
                              <a:pt x="1496838" y="749806"/>
                            </a:cubicBezTo>
                            <a:cubicBezTo>
                              <a:pt x="1501421" y="753126"/>
                              <a:pt x="1500931" y="756351"/>
                              <a:pt x="1505411" y="759237"/>
                            </a:cubicBezTo>
                            <a:cubicBezTo>
                              <a:pt x="1505441" y="766406"/>
                              <a:pt x="1505372" y="778043"/>
                              <a:pt x="1506268" y="784956"/>
                            </a:cubicBezTo>
                            <a:cubicBezTo>
                              <a:pt x="1513947" y="793668"/>
                              <a:pt x="1511591" y="795880"/>
                              <a:pt x="1519127" y="804673"/>
                            </a:cubicBezTo>
                            <a:cubicBezTo>
                              <a:pt x="1526375" y="820340"/>
                              <a:pt x="1526061" y="831769"/>
                              <a:pt x="1535416" y="845824"/>
                            </a:cubicBezTo>
                            <a:cubicBezTo>
                              <a:pt x="1539553" y="848187"/>
                              <a:pt x="1543549" y="856197"/>
                              <a:pt x="1549133" y="858683"/>
                            </a:cubicBezTo>
                            <a:cubicBezTo>
                              <a:pt x="1551711" y="861560"/>
                              <a:pt x="1551950" y="865155"/>
                              <a:pt x="1554276" y="867256"/>
                            </a:cubicBezTo>
                            <a:cubicBezTo>
                              <a:pt x="1566205" y="869577"/>
                              <a:pt x="1569917" y="872608"/>
                              <a:pt x="1578281" y="874114"/>
                            </a:cubicBezTo>
                            <a:cubicBezTo>
                              <a:pt x="1580430" y="869666"/>
                              <a:pt x="1585564" y="864011"/>
                              <a:pt x="1588568" y="856968"/>
                            </a:cubicBezTo>
                            <a:cubicBezTo>
                              <a:pt x="1594343" y="853737"/>
                              <a:pt x="1598249" y="853123"/>
                              <a:pt x="1603142" y="850967"/>
                            </a:cubicBezTo>
                            <a:cubicBezTo>
                              <a:pt x="1604536" y="848406"/>
                              <a:pt x="1606133" y="847106"/>
                              <a:pt x="1607429" y="843252"/>
                            </a:cubicBezTo>
                            <a:cubicBezTo>
                              <a:pt x="1611232" y="840269"/>
                              <a:pt x="1615729" y="839840"/>
                              <a:pt x="1618574" y="836393"/>
                            </a:cubicBezTo>
                            <a:cubicBezTo>
                              <a:pt x="1621012" y="831274"/>
                              <a:pt x="1625593" y="828843"/>
                              <a:pt x="1627147" y="826106"/>
                            </a:cubicBezTo>
                            <a:cubicBezTo>
                              <a:pt x="1632102" y="825586"/>
                              <a:pt x="1638069" y="829574"/>
                              <a:pt x="1645150" y="831250"/>
                            </a:cubicBezTo>
                            <a:cubicBezTo>
                              <a:pt x="1647312" y="827624"/>
                              <a:pt x="1650422" y="827732"/>
                              <a:pt x="1652866" y="823534"/>
                            </a:cubicBezTo>
                            <a:cubicBezTo>
                              <a:pt x="1657556" y="823127"/>
                              <a:pt x="1662848" y="827620"/>
                              <a:pt x="1667440" y="826963"/>
                            </a:cubicBezTo>
                            <a:cubicBezTo>
                              <a:pt x="1667148" y="828782"/>
                              <a:pt x="1664623" y="831466"/>
                              <a:pt x="1664010" y="834679"/>
                            </a:cubicBezTo>
                            <a:cubicBezTo>
                              <a:pt x="1658702" y="840407"/>
                              <a:pt x="1656673" y="839124"/>
                              <a:pt x="1652008" y="845824"/>
                            </a:cubicBezTo>
                            <a:cubicBezTo>
                              <a:pt x="1649267" y="846792"/>
                              <a:pt x="1647515" y="846554"/>
                              <a:pt x="1645150" y="847538"/>
                            </a:cubicBezTo>
                            <a:cubicBezTo>
                              <a:pt x="1639380" y="851061"/>
                              <a:pt x="1636329" y="851154"/>
                              <a:pt x="1628861" y="856968"/>
                            </a:cubicBezTo>
                            <a:cubicBezTo>
                              <a:pt x="1626831" y="855816"/>
                              <a:pt x="1625896" y="854071"/>
                              <a:pt x="1623717" y="852682"/>
                            </a:cubicBezTo>
                            <a:cubicBezTo>
                              <a:pt x="1621664" y="853659"/>
                              <a:pt x="1619965" y="852637"/>
                              <a:pt x="1617717" y="853539"/>
                            </a:cubicBezTo>
                            <a:cubicBezTo>
                              <a:pt x="1613246" y="858743"/>
                              <a:pt x="1609847" y="860900"/>
                              <a:pt x="1604857" y="868113"/>
                            </a:cubicBezTo>
                            <a:cubicBezTo>
                              <a:pt x="1601742" y="876462"/>
                              <a:pt x="1598067" y="876028"/>
                              <a:pt x="1596284" y="883545"/>
                            </a:cubicBezTo>
                            <a:cubicBezTo>
                              <a:pt x="1596547" y="888397"/>
                              <a:pt x="1595929" y="890644"/>
                              <a:pt x="1596284" y="896404"/>
                            </a:cubicBezTo>
                            <a:cubicBezTo>
                              <a:pt x="1593957" y="899334"/>
                              <a:pt x="1592845" y="898492"/>
                              <a:pt x="1590283" y="901548"/>
                            </a:cubicBezTo>
                            <a:cubicBezTo>
                              <a:pt x="1588224" y="903444"/>
                              <a:pt x="1583527" y="904949"/>
                              <a:pt x="1581710" y="907549"/>
                            </a:cubicBezTo>
                            <a:cubicBezTo>
                              <a:pt x="1575738" y="906205"/>
                              <a:pt x="1566918" y="901603"/>
                              <a:pt x="1560278" y="902405"/>
                            </a:cubicBezTo>
                            <a:cubicBezTo>
                              <a:pt x="1550128" y="906133"/>
                              <a:pt x="1536052" y="903471"/>
                              <a:pt x="1528558" y="908406"/>
                            </a:cubicBezTo>
                            <a:cubicBezTo>
                              <a:pt x="1522433" y="910716"/>
                              <a:pt x="1520976" y="908501"/>
                              <a:pt x="1515698" y="910978"/>
                            </a:cubicBezTo>
                            <a:cubicBezTo>
                              <a:pt x="1509547" y="918447"/>
                              <a:pt x="1503823" y="919112"/>
                              <a:pt x="1500267" y="924695"/>
                            </a:cubicBezTo>
                            <a:cubicBezTo>
                              <a:pt x="1498876" y="925221"/>
                              <a:pt x="1496352" y="924742"/>
                              <a:pt x="1495123" y="925552"/>
                            </a:cubicBezTo>
                            <a:cubicBezTo>
                              <a:pt x="1493037" y="923324"/>
                              <a:pt x="1490502" y="919824"/>
                              <a:pt x="1487408" y="916122"/>
                            </a:cubicBezTo>
                            <a:cubicBezTo>
                              <a:pt x="1484986" y="919995"/>
                              <a:pt x="1479017" y="921120"/>
                              <a:pt x="1472833" y="925552"/>
                            </a:cubicBezTo>
                            <a:cubicBezTo>
                              <a:pt x="1474665" y="931386"/>
                              <a:pt x="1471340" y="935529"/>
                              <a:pt x="1472833" y="941841"/>
                            </a:cubicBezTo>
                            <a:cubicBezTo>
                              <a:pt x="1471916" y="943882"/>
                              <a:pt x="1468426" y="945057"/>
                              <a:pt x="1465975" y="947842"/>
                            </a:cubicBezTo>
                            <a:cubicBezTo>
                              <a:pt x="1465927" y="951203"/>
                              <a:pt x="1464938" y="952556"/>
                              <a:pt x="1465118" y="955557"/>
                            </a:cubicBezTo>
                            <a:cubicBezTo>
                              <a:pt x="1459434" y="959200"/>
                              <a:pt x="1455785" y="959133"/>
                              <a:pt x="1451401" y="964130"/>
                            </a:cubicBezTo>
                            <a:cubicBezTo>
                              <a:pt x="1451092" y="967841"/>
                              <a:pt x="1449222" y="972312"/>
                              <a:pt x="1448829" y="974418"/>
                            </a:cubicBezTo>
                            <a:cubicBezTo>
                              <a:pt x="1444724" y="977273"/>
                              <a:pt x="1439436" y="978761"/>
                              <a:pt x="1432541" y="982991"/>
                            </a:cubicBezTo>
                            <a:cubicBezTo>
                              <a:pt x="1419811" y="980098"/>
                              <a:pt x="1413728" y="975270"/>
                              <a:pt x="1405964" y="976133"/>
                            </a:cubicBezTo>
                            <a:cubicBezTo>
                              <a:pt x="1403378" y="972715"/>
                              <a:pt x="1401006" y="966225"/>
                              <a:pt x="1397391" y="963273"/>
                            </a:cubicBezTo>
                            <a:cubicBezTo>
                              <a:pt x="1397280" y="960636"/>
                              <a:pt x="1399397" y="957870"/>
                              <a:pt x="1399106" y="954700"/>
                            </a:cubicBezTo>
                            <a:cubicBezTo>
                              <a:pt x="1395878" y="955406"/>
                              <a:pt x="1391304" y="952551"/>
                              <a:pt x="1385389" y="952128"/>
                            </a:cubicBezTo>
                            <a:cubicBezTo>
                              <a:pt x="1383431" y="955159"/>
                              <a:pt x="1380993" y="956063"/>
                              <a:pt x="1376816" y="959844"/>
                            </a:cubicBezTo>
                            <a:cubicBezTo>
                              <a:pt x="1377185" y="966864"/>
                              <a:pt x="1368930" y="975917"/>
                              <a:pt x="1366529" y="986420"/>
                            </a:cubicBezTo>
                            <a:cubicBezTo>
                              <a:pt x="1376755" y="991916"/>
                              <a:pt x="1377974" y="996669"/>
                              <a:pt x="1387104" y="1000137"/>
                            </a:cubicBezTo>
                            <a:cubicBezTo>
                              <a:pt x="1375467" y="1001689"/>
                              <a:pt x="1361007" y="993243"/>
                              <a:pt x="1350240" y="995850"/>
                            </a:cubicBezTo>
                            <a:cubicBezTo>
                              <a:pt x="1339859" y="995150"/>
                              <a:pt x="1331505" y="989117"/>
                              <a:pt x="1321092" y="990707"/>
                            </a:cubicBezTo>
                            <a:cubicBezTo>
                              <a:pt x="1312368" y="994057"/>
                              <a:pt x="1306917" y="993033"/>
                              <a:pt x="1297945" y="998422"/>
                            </a:cubicBezTo>
                            <a:cubicBezTo>
                              <a:pt x="1284700" y="994091"/>
                              <a:pt x="1282164" y="991452"/>
                              <a:pt x="1270512" y="988135"/>
                            </a:cubicBezTo>
                            <a:cubicBezTo>
                              <a:pt x="1269618" y="986324"/>
                              <a:pt x="1270813" y="983055"/>
                              <a:pt x="1270512" y="980419"/>
                            </a:cubicBezTo>
                            <a:cubicBezTo>
                              <a:pt x="1265017" y="978723"/>
                              <a:pt x="1261352" y="974419"/>
                              <a:pt x="1254223" y="972703"/>
                            </a:cubicBezTo>
                            <a:cubicBezTo>
                              <a:pt x="1234189" y="980029"/>
                              <a:pt x="1230784" y="976567"/>
                              <a:pt x="1208787" y="980419"/>
                            </a:cubicBezTo>
                            <a:cubicBezTo>
                              <a:pt x="1180596" y="1014485"/>
                              <a:pt x="1150560" y="1011964"/>
                              <a:pt x="1119625" y="1046249"/>
                            </a:cubicBezTo>
                            <a:cubicBezTo>
                              <a:pt x="1119633" y="1046309"/>
                              <a:pt x="1119622" y="1046366"/>
                              <a:pt x="1119628" y="1046431"/>
                            </a:cubicBezTo>
                            <a:cubicBezTo>
                              <a:pt x="1102555" y="1072233"/>
                              <a:pt x="1077221" y="1075942"/>
                              <a:pt x="1053616" y="1106441"/>
                            </a:cubicBezTo>
                            <a:cubicBezTo>
                              <a:pt x="1022333" y="1158000"/>
                              <a:pt x="1007918" y="1169423"/>
                              <a:pt x="988461" y="1211889"/>
                            </a:cubicBezTo>
                            <a:cubicBezTo>
                              <a:pt x="989465" y="1229377"/>
                              <a:pt x="980331" y="1250056"/>
                              <a:pt x="978174" y="1262469"/>
                            </a:cubicBezTo>
                            <a:cubicBezTo>
                              <a:pt x="981164" y="1269876"/>
                              <a:pt x="981658" y="1277108"/>
                              <a:pt x="983318" y="1282187"/>
                            </a:cubicBezTo>
                            <a:cubicBezTo>
                              <a:pt x="988276" y="1295378"/>
                              <a:pt x="975561" y="1309718"/>
                              <a:pt x="977317" y="1337054"/>
                            </a:cubicBezTo>
                            <a:cubicBezTo>
                              <a:pt x="973981" y="1341914"/>
                              <a:pt x="964200" y="1347784"/>
                              <a:pt x="960171" y="1355914"/>
                            </a:cubicBezTo>
                            <a:cubicBezTo>
                              <a:pt x="960404" y="1364086"/>
                              <a:pt x="960544" y="1374331"/>
                              <a:pt x="961028" y="1381633"/>
                            </a:cubicBezTo>
                            <a:cubicBezTo>
                              <a:pt x="954987" y="1375721"/>
                              <a:pt x="953041" y="1370741"/>
                              <a:pt x="949026" y="1365345"/>
                            </a:cubicBezTo>
                            <a:cubicBezTo>
                              <a:pt x="944742" y="1362774"/>
                              <a:pt x="943953" y="1359579"/>
                              <a:pt x="939596" y="1357629"/>
                            </a:cubicBezTo>
                            <a:cubicBezTo>
                              <a:pt x="935885" y="1349438"/>
                              <a:pt x="935944" y="1346871"/>
                              <a:pt x="931880" y="1339626"/>
                            </a:cubicBezTo>
                            <a:cubicBezTo>
                              <a:pt x="915916" y="1331064"/>
                              <a:pt x="907405" y="1320933"/>
                              <a:pt x="892444" y="1314764"/>
                            </a:cubicBezTo>
                            <a:cubicBezTo>
                              <a:pt x="890069" y="1312147"/>
                              <a:pt x="888540" y="1307212"/>
                              <a:pt x="885586" y="1301905"/>
                            </a:cubicBezTo>
                            <a:cubicBezTo>
                              <a:pt x="864541" y="1302228"/>
                              <a:pt x="861584" y="1297374"/>
                              <a:pt x="840149" y="1294189"/>
                            </a:cubicBezTo>
                            <a:cubicBezTo>
                              <a:pt x="831188" y="1289393"/>
                              <a:pt x="826246" y="1281750"/>
                              <a:pt x="818717" y="1279615"/>
                            </a:cubicBezTo>
                            <a:cubicBezTo>
                              <a:pt x="813983" y="1280239"/>
                              <a:pt x="803383" y="1276080"/>
                              <a:pt x="798142" y="1275329"/>
                            </a:cubicBezTo>
                            <a:cubicBezTo>
                              <a:pt x="791103" y="1270793"/>
                              <a:pt x="788618" y="1263657"/>
                              <a:pt x="784425" y="1260755"/>
                            </a:cubicBezTo>
                            <a:cubicBezTo>
                              <a:pt x="771408" y="1258235"/>
                              <a:pt x="758082" y="1243174"/>
                              <a:pt x="737274" y="1238465"/>
                            </a:cubicBezTo>
                            <a:cubicBezTo>
                              <a:pt x="719981" y="1234140"/>
                              <a:pt x="710201" y="1220308"/>
                              <a:pt x="685836" y="1205030"/>
                            </a:cubicBezTo>
                            <a:cubicBezTo>
                              <a:pt x="676013" y="1192067"/>
                              <a:pt x="673727" y="1182100"/>
                              <a:pt x="666118" y="1175882"/>
                            </a:cubicBezTo>
                            <a:cubicBezTo>
                              <a:pt x="657584" y="1176225"/>
                              <a:pt x="641224" y="1168217"/>
                              <a:pt x="630112" y="1170739"/>
                            </a:cubicBezTo>
                            <a:cubicBezTo>
                              <a:pt x="626384" y="1171242"/>
                              <a:pt x="622665" y="1169892"/>
                              <a:pt x="620682" y="1170739"/>
                            </a:cubicBezTo>
                            <a:cubicBezTo>
                              <a:pt x="602929" y="1156782"/>
                              <a:pt x="600094" y="1141019"/>
                              <a:pt x="588962" y="1133018"/>
                            </a:cubicBezTo>
                            <a:cubicBezTo>
                              <a:pt x="558959" y="1131492"/>
                              <a:pt x="542385" y="1117524"/>
                              <a:pt x="521126" y="1113515"/>
                            </a:cubicBezTo>
                            <a:cubicBezTo>
                              <a:pt x="495676" y="1122086"/>
                              <a:pt x="464192" y="1126065"/>
                              <a:pt x="449222" y="1134732"/>
                            </a:cubicBezTo>
                            <a:cubicBezTo>
                              <a:pt x="428804" y="1157066"/>
                              <a:pt x="412343" y="1161656"/>
                              <a:pt x="391784" y="1181883"/>
                            </a:cubicBezTo>
                            <a:cubicBezTo>
                              <a:pt x="385969" y="1183815"/>
                              <a:pt x="382016" y="1182769"/>
                              <a:pt x="379782" y="1184455"/>
                            </a:cubicBezTo>
                            <a:cubicBezTo>
                              <a:pt x="365591" y="1206523"/>
                              <a:pt x="345910" y="1215954"/>
                              <a:pt x="340346" y="1235036"/>
                            </a:cubicBezTo>
                            <a:cubicBezTo>
                              <a:pt x="333458" y="1233716"/>
                              <a:pt x="331160" y="1232543"/>
                              <a:pt x="326629" y="1231607"/>
                            </a:cubicBezTo>
                            <a:cubicBezTo>
                              <a:pt x="321174" y="1225889"/>
                              <a:pt x="322725" y="1216556"/>
                              <a:pt x="315484" y="1207602"/>
                            </a:cubicBezTo>
                            <a:cubicBezTo>
                              <a:pt x="311182" y="1197341"/>
                              <a:pt x="309873" y="1185900"/>
                              <a:pt x="306911" y="1175882"/>
                            </a:cubicBezTo>
                            <a:cubicBezTo>
                              <a:pt x="293216" y="1170608"/>
                              <a:pt x="286832" y="1164592"/>
                              <a:pt x="274334" y="1161308"/>
                            </a:cubicBezTo>
                            <a:cubicBezTo>
                              <a:pt x="273974" y="1157720"/>
                              <a:pt x="276960" y="1154386"/>
                              <a:pt x="277763" y="1148449"/>
                            </a:cubicBezTo>
                            <a:cubicBezTo>
                              <a:pt x="268852" y="1143562"/>
                              <a:pt x="262595" y="1137373"/>
                              <a:pt x="247758" y="1127874"/>
                            </a:cubicBezTo>
                            <a:cubicBezTo>
                              <a:pt x="240736" y="1133544"/>
                              <a:pt x="228879" y="1133918"/>
                              <a:pt x="222896" y="1139019"/>
                            </a:cubicBezTo>
                            <a:cubicBezTo>
                              <a:pt x="217976" y="1137169"/>
                              <a:pt x="215562" y="1131365"/>
                              <a:pt x="209180" y="1127874"/>
                            </a:cubicBezTo>
                            <a:cubicBezTo>
                              <a:pt x="205211" y="1129299"/>
                              <a:pt x="197827" y="1129612"/>
                              <a:pt x="193749" y="1133018"/>
                            </a:cubicBezTo>
                            <a:cubicBezTo>
                              <a:pt x="192719" y="1133326"/>
                              <a:pt x="190579" y="1132549"/>
                              <a:pt x="189104" y="1132479"/>
                            </a:cubicBezTo>
                            <a:cubicBezTo>
                              <a:pt x="176711" y="1151184"/>
                              <a:pt x="158952" y="1164336"/>
                              <a:pt x="153456" y="1179312"/>
                            </a:cubicBezTo>
                            <a:cubicBezTo>
                              <a:pt x="151293" y="1191630"/>
                              <a:pt x="141472" y="1212785"/>
                              <a:pt x="139739" y="1240180"/>
                            </a:cubicBezTo>
                            <a:cubicBezTo>
                              <a:pt x="142738" y="1245240"/>
                              <a:pt x="143053" y="1255501"/>
                              <a:pt x="145740" y="1260755"/>
                            </a:cubicBezTo>
                            <a:cubicBezTo>
                              <a:pt x="158589" y="1262102"/>
                              <a:pt x="160054" y="1263678"/>
                              <a:pt x="173173" y="1264184"/>
                            </a:cubicBezTo>
                            <a:cubicBezTo>
                              <a:pt x="186164" y="1271789"/>
                              <a:pt x="196279" y="1290177"/>
                              <a:pt x="209180" y="1302762"/>
                            </a:cubicBezTo>
                            <a:cubicBezTo>
                              <a:pt x="214116" y="1304698"/>
                              <a:pt x="217393" y="1306638"/>
                              <a:pt x="223754" y="1309620"/>
                            </a:cubicBezTo>
                            <a:cubicBezTo>
                              <a:pt x="234022" y="1302908"/>
                              <a:pt x="242419" y="1303024"/>
                              <a:pt x="259760" y="1296761"/>
                            </a:cubicBezTo>
                            <a:cubicBezTo>
                              <a:pt x="265809" y="1299647"/>
                              <a:pt x="268884" y="1303056"/>
                              <a:pt x="274334" y="1304477"/>
                            </a:cubicBezTo>
                            <a:cubicBezTo>
                              <a:pt x="278213" y="1314135"/>
                              <a:pt x="277886" y="1326077"/>
                              <a:pt x="287194" y="1338769"/>
                            </a:cubicBezTo>
                            <a:cubicBezTo>
                              <a:pt x="299056" y="1342541"/>
                              <a:pt x="299255" y="1348657"/>
                              <a:pt x="312055" y="1352485"/>
                            </a:cubicBezTo>
                            <a:cubicBezTo>
                              <a:pt x="319539" y="1364150"/>
                              <a:pt x="317253" y="1374059"/>
                              <a:pt x="322343" y="1379919"/>
                            </a:cubicBezTo>
                            <a:cubicBezTo>
                              <a:pt x="338128" y="1379454"/>
                              <a:pt x="339595" y="1384430"/>
                              <a:pt x="354920" y="1386777"/>
                            </a:cubicBezTo>
                            <a:cubicBezTo>
                              <a:pt x="368781" y="1391898"/>
                              <a:pt x="370858" y="1397091"/>
                              <a:pt x="379782" y="1402208"/>
                            </a:cubicBezTo>
                            <a:cubicBezTo>
                              <a:pt x="379310" y="1406047"/>
                              <a:pt x="378648" y="1407165"/>
                              <a:pt x="378067" y="1411639"/>
                            </a:cubicBezTo>
                            <a:cubicBezTo>
                              <a:pt x="381108" y="1412705"/>
                              <a:pt x="385463" y="1416062"/>
                              <a:pt x="390069" y="1417640"/>
                            </a:cubicBezTo>
                            <a:cubicBezTo>
                              <a:pt x="390593" y="1418990"/>
                              <a:pt x="390169" y="1423084"/>
                              <a:pt x="390926" y="1424498"/>
                            </a:cubicBezTo>
                            <a:cubicBezTo>
                              <a:pt x="387968" y="1426885"/>
                              <a:pt x="384175" y="1427365"/>
                              <a:pt x="380639" y="1431356"/>
                            </a:cubicBezTo>
                            <a:cubicBezTo>
                              <a:pt x="376466" y="1431776"/>
                              <a:pt x="370831" y="1427963"/>
                              <a:pt x="366065" y="1427927"/>
                            </a:cubicBezTo>
                            <a:cubicBezTo>
                              <a:pt x="364805" y="1432752"/>
                              <a:pt x="359659" y="1444213"/>
                              <a:pt x="360064" y="1449360"/>
                            </a:cubicBezTo>
                            <a:cubicBezTo>
                              <a:pt x="348079" y="1455115"/>
                              <a:pt x="338319" y="1455167"/>
                              <a:pt x="329201" y="1458790"/>
                            </a:cubicBezTo>
                            <a:cubicBezTo>
                              <a:pt x="325513" y="1454408"/>
                              <a:pt x="325634" y="1447999"/>
                              <a:pt x="322343" y="1443359"/>
                            </a:cubicBezTo>
                            <a:cubicBezTo>
                              <a:pt x="307078" y="1445445"/>
                              <a:pt x="288857" y="1433395"/>
                              <a:pt x="272619" y="1434786"/>
                            </a:cubicBezTo>
                            <a:cubicBezTo>
                              <a:pt x="268361" y="1438449"/>
                              <a:pt x="265215" y="1438926"/>
                              <a:pt x="262332" y="1443359"/>
                            </a:cubicBezTo>
                            <a:cubicBezTo>
                              <a:pt x="260580" y="1436990"/>
                              <a:pt x="263806" y="1428724"/>
                              <a:pt x="260617" y="1420212"/>
                            </a:cubicBezTo>
                            <a:cubicBezTo>
                              <a:pt x="254703" y="1417659"/>
                              <a:pt x="252995" y="1414091"/>
                              <a:pt x="247758" y="1412496"/>
                            </a:cubicBezTo>
                            <a:cubicBezTo>
                              <a:pt x="244689" y="1414335"/>
                              <a:pt x="239001" y="1417019"/>
                              <a:pt x="236613" y="1418497"/>
                            </a:cubicBezTo>
                            <a:cubicBezTo>
                              <a:pt x="235298" y="1425634"/>
                              <a:pt x="226630" y="1436287"/>
                              <a:pt x="226326" y="1445930"/>
                            </a:cubicBezTo>
                            <a:cubicBezTo>
                              <a:pt x="223087" y="1449582"/>
                              <a:pt x="217926" y="1449985"/>
                              <a:pt x="212609" y="1453646"/>
                            </a:cubicBezTo>
                            <a:cubicBezTo>
                              <a:pt x="207970" y="1456073"/>
                              <a:pt x="193637" y="1458600"/>
                              <a:pt x="188605" y="1461362"/>
                            </a:cubicBezTo>
                            <a:cubicBezTo>
                              <a:pt x="186132" y="1464522"/>
                              <a:pt x="184921" y="1465435"/>
                              <a:pt x="182603" y="1468220"/>
                            </a:cubicBezTo>
                            <a:cubicBezTo>
                              <a:pt x="186456" y="1486512"/>
                              <a:pt x="178288" y="1498577"/>
                              <a:pt x="182603" y="1509370"/>
                            </a:cubicBezTo>
                            <a:cubicBezTo>
                              <a:pt x="183114" y="1511070"/>
                              <a:pt x="183400" y="1514132"/>
                              <a:pt x="184318" y="1516229"/>
                            </a:cubicBezTo>
                            <a:cubicBezTo>
                              <a:pt x="180858" y="1521710"/>
                              <a:pt x="177274" y="1521970"/>
                              <a:pt x="174888" y="1525659"/>
                            </a:cubicBezTo>
                            <a:cubicBezTo>
                              <a:pt x="162337" y="1530251"/>
                              <a:pt x="151226" y="1530601"/>
                              <a:pt x="137167" y="1539376"/>
                            </a:cubicBezTo>
                            <a:cubicBezTo>
                              <a:pt x="132282" y="1550736"/>
                              <a:pt x="124401" y="1560385"/>
                              <a:pt x="118306" y="1573668"/>
                            </a:cubicBezTo>
                            <a:cubicBezTo>
                              <a:pt x="114673" y="1571028"/>
                              <a:pt x="108813" y="1563729"/>
                              <a:pt x="102875" y="1559093"/>
                            </a:cubicBezTo>
                            <a:cubicBezTo>
                              <a:pt x="96668" y="1563144"/>
                              <a:pt x="87798" y="1562180"/>
                              <a:pt x="84015" y="1564237"/>
                            </a:cubicBezTo>
                            <a:cubicBezTo>
                              <a:pt x="81996" y="1563202"/>
                              <a:pt x="78930" y="1558112"/>
                              <a:pt x="77156" y="1556522"/>
                            </a:cubicBezTo>
                            <a:cubicBezTo>
                              <a:pt x="67716" y="1544563"/>
                              <a:pt x="64576" y="1512451"/>
                              <a:pt x="57438" y="1502512"/>
                            </a:cubicBezTo>
                            <a:cubicBezTo>
                              <a:pt x="58017" y="1485281"/>
                              <a:pt x="64222" y="1478171"/>
                              <a:pt x="66011" y="1466506"/>
                            </a:cubicBezTo>
                            <a:cubicBezTo>
                              <a:pt x="69990" y="1455289"/>
                              <a:pt x="76139" y="1452055"/>
                              <a:pt x="82300" y="1441644"/>
                            </a:cubicBezTo>
                            <a:cubicBezTo>
                              <a:pt x="80913" y="1435976"/>
                              <a:pt x="81908" y="1426495"/>
                              <a:pt x="80585" y="1420212"/>
                            </a:cubicBezTo>
                            <a:cubicBezTo>
                              <a:pt x="88380" y="1418194"/>
                              <a:pt x="90370" y="1419706"/>
                              <a:pt x="96874" y="1418497"/>
                            </a:cubicBezTo>
                            <a:cubicBezTo>
                              <a:pt x="97842" y="1390974"/>
                              <a:pt x="99643" y="1381585"/>
                              <a:pt x="102018" y="1346484"/>
                            </a:cubicBezTo>
                            <a:cubicBezTo>
                              <a:pt x="89382" y="1335037"/>
                              <a:pt x="79947" y="1313455"/>
                              <a:pt x="66011" y="1302762"/>
                            </a:cubicBezTo>
                            <a:cubicBezTo>
                              <a:pt x="57729" y="1303301"/>
                              <a:pt x="49206" y="1298366"/>
                              <a:pt x="39435" y="1296761"/>
                            </a:cubicBezTo>
                            <a:cubicBezTo>
                              <a:pt x="34392" y="1286575"/>
                              <a:pt x="36131" y="1274819"/>
                              <a:pt x="30005" y="1267613"/>
                            </a:cubicBezTo>
                            <a:cubicBezTo>
                              <a:pt x="24928" y="1269581"/>
                              <a:pt x="12173" y="1263783"/>
                              <a:pt x="6858" y="1265041"/>
                            </a:cubicBezTo>
                            <a:cubicBezTo>
                              <a:pt x="5120" y="1262773"/>
                              <a:pt x="4290" y="1256605"/>
                              <a:pt x="3429" y="1253896"/>
                            </a:cubicBezTo>
                            <a:cubicBezTo>
                              <a:pt x="4219" y="1251329"/>
                              <a:pt x="5361" y="1250076"/>
                              <a:pt x="6858" y="1246181"/>
                            </a:cubicBezTo>
                            <a:cubicBezTo>
                              <a:pt x="2754" y="1240727"/>
                              <a:pt x="3011" y="1234748"/>
                              <a:pt x="0" y="1229035"/>
                            </a:cubicBezTo>
                            <a:cubicBezTo>
                              <a:pt x="480" y="1225747"/>
                              <a:pt x="3511" y="1222130"/>
                              <a:pt x="4286" y="1217890"/>
                            </a:cubicBezTo>
                            <a:cubicBezTo>
                              <a:pt x="6540" y="1213414"/>
                              <a:pt x="11717" y="1212426"/>
                              <a:pt x="14573" y="1206745"/>
                            </a:cubicBezTo>
                            <a:cubicBezTo>
                              <a:pt x="14287" y="1201420"/>
                              <a:pt x="18654" y="1194667"/>
                              <a:pt x="19717" y="1187027"/>
                            </a:cubicBezTo>
                            <a:cubicBezTo>
                              <a:pt x="19721" y="1178092"/>
                              <a:pt x="21810" y="1173912"/>
                              <a:pt x="22289" y="1167309"/>
                            </a:cubicBezTo>
                            <a:cubicBezTo>
                              <a:pt x="16207" y="1156908"/>
                              <a:pt x="18418" y="1142122"/>
                              <a:pt x="14573" y="1126159"/>
                            </a:cubicBezTo>
                            <a:cubicBezTo>
                              <a:pt x="13236" y="1123175"/>
                              <a:pt x="12816" y="1121417"/>
                              <a:pt x="12001" y="1119301"/>
                            </a:cubicBezTo>
                            <a:cubicBezTo>
                              <a:pt x="13651" y="1116486"/>
                              <a:pt x="16476" y="1113420"/>
                              <a:pt x="18860" y="1108156"/>
                            </a:cubicBezTo>
                            <a:cubicBezTo>
                              <a:pt x="20089" y="1108036"/>
                              <a:pt x="20157" y="1108427"/>
                              <a:pt x="21332" y="1108268"/>
                            </a:cubicBezTo>
                            <a:cubicBezTo>
                              <a:pt x="30244" y="1099128"/>
                              <a:pt x="34390" y="1100128"/>
                              <a:pt x="41150" y="1091867"/>
                            </a:cubicBezTo>
                            <a:cubicBezTo>
                              <a:pt x="54119" y="1091116"/>
                              <a:pt x="60084" y="1095262"/>
                              <a:pt x="70298" y="1092725"/>
                            </a:cubicBezTo>
                            <a:cubicBezTo>
                              <a:pt x="74847" y="1088688"/>
                              <a:pt x="78280" y="1088751"/>
                              <a:pt x="81443" y="1086724"/>
                            </a:cubicBezTo>
                            <a:cubicBezTo>
                              <a:pt x="84112" y="1079850"/>
                              <a:pt x="90417" y="1075936"/>
                              <a:pt x="91730" y="1069578"/>
                            </a:cubicBezTo>
                            <a:cubicBezTo>
                              <a:pt x="96801" y="1068169"/>
                              <a:pt x="101120" y="1070183"/>
                              <a:pt x="104590" y="1069578"/>
                            </a:cubicBezTo>
                            <a:cubicBezTo>
                              <a:pt x="105009" y="1066389"/>
                              <a:pt x="105200" y="1063520"/>
                              <a:pt x="105447" y="1060147"/>
                            </a:cubicBezTo>
                            <a:cubicBezTo>
                              <a:pt x="107048" y="1054010"/>
                              <a:pt x="111931" y="1050816"/>
                              <a:pt x="114020" y="1043859"/>
                            </a:cubicBezTo>
                            <a:cubicBezTo>
                              <a:pt x="118068" y="1045830"/>
                              <a:pt x="121451" y="1050467"/>
                              <a:pt x="125165" y="1052432"/>
                            </a:cubicBezTo>
                            <a:cubicBezTo>
                              <a:pt x="129185" y="1055434"/>
                              <a:pt x="129376" y="1059032"/>
                              <a:pt x="132023" y="1061005"/>
                            </a:cubicBezTo>
                            <a:cubicBezTo>
                              <a:pt x="135619" y="1059826"/>
                              <a:pt x="144515" y="1058990"/>
                              <a:pt x="149169" y="1057576"/>
                            </a:cubicBezTo>
                            <a:cubicBezTo>
                              <a:pt x="149718" y="1050338"/>
                              <a:pt x="149271" y="1042532"/>
                              <a:pt x="150026" y="1035286"/>
                            </a:cubicBezTo>
                            <a:cubicBezTo>
                              <a:pt x="154244" y="1029655"/>
                              <a:pt x="157063" y="1029452"/>
                              <a:pt x="162028" y="1024141"/>
                            </a:cubicBezTo>
                            <a:cubicBezTo>
                              <a:pt x="167477" y="1012313"/>
                              <a:pt x="173819" y="1006058"/>
                              <a:pt x="178317" y="997565"/>
                            </a:cubicBezTo>
                            <a:cubicBezTo>
                              <a:pt x="182225" y="990304"/>
                              <a:pt x="201919" y="985129"/>
                              <a:pt x="208322" y="977847"/>
                            </a:cubicBezTo>
                            <a:cubicBezTo>
                              <a:pt x="208285" y="974289"/>
                              <a:pt x="210002" y="972769"/>
                              <a:pt x="210894" y="968417"/>
                            </a:cubicBezTo>
                            <a:cubicBezTo>
                              <a:pt x="208467" y="966278"/>
                              <a:pt x="207542" y="962106"/>
                              <a:pt x="202321" y="957272"/>
                            </a:cubicBezTo>
                            <a:cubicBezTo>
                              <a:pt x="190515" y="946388"/>
                              <a:pt x="190516" y="931222"/>
                              <a:pt x="181746" y="924695"/>
                            </a:cubicBezTo>
                            <a:cubicBezTo>
                              <a:pt x="173148" y="919245"/>
                              <a:pt x="167656" y="902397"/>
                              <a:pt x="152598" y="889546"/>
                            </a:cubicBezTo>
                            <a:cubicBezTo>
                              <a:pt x="156609" y="876376"/>
                              <a:pt x="161907" y="870445"/>
                              <a:pt x="162028" y="860398"/>
                            </a:cubicBezTo>
                            <a:cubicBezTo>
                              <a:pt x="160617" y="854999"/>
                              <a:pt x="160802" y="851058"/>
                              <a:pt x="160314" y="848395"/>
                            </a:cubicBezTo>
                            <a:cubicBezTo>
                              <a:pt x="166682" y="847067"/>
                              <a:pt x="176954" y="850076"/>
                              <a:pt x="182603" y="850110"/>
                            </a:cubicBezTo>
                            <a:cubicBezTo>
                              <a:pt x="184656" y="848862"/>
                              <a:pt x="188110" y="847455"/>
                              <a:pt x="189462" y="846681"/>
                            </a:cubicBezTo>
                            <a:cubicBezTo>
                              <a:pt x="190632" y="841443"/>
                              <a:pt x="194345" y="838982"/>
                              <a:pt x="194606" y="835536"/>
                            </a:cubicBezTo>
                            <a:cubicBezTo>
                              <a:pt x="196543" y="834848"/>
                              <a:pt x="198596" y="836131"/>
                              <a:pt x="202321" y="835536"/>
                            </a:cubicBezTo>
                            <a:cubicBezTo>
                              <a:pt x="210719" y="843366"/>
                              <a:pt x="216553" y="850023"/>
                              <a:pt x="227183" y="860398"/>
                            </a:cubicBezTo>
                            <a:cubicBezTo>
                              <a:pt x="229297" y="859959"/>
                              <a:pt x="232088" y="860877"/>
                              <a:pt x="235756" y="860398"/>
                            </a:cubicBezTo>
                            <a:cubicBezTo>
                              <a:pt x="238839" y="862862"/>
                              <a:pt x="240225" y="864748"/>
                              <a:pt x="243471" y="867256"/>
                            </a:cubicBezTo>
                            <a:cubicBezTo>
                              <a:pt x="243392" y="871342"/>
                              <a:pt x="242335" y="874752"/>
                              <a:pt x="242614" y="878401"/>
                            </a:cubicBezTo>
                            <a:cubicBezTo>
                              <a:pt x="258355" y="883077"/>
                              <a:pt x="269029" y="894147"/>
                              <a:pt x="279478" y="893832"/>
                            </a:cubicBezTo>
                            <a:cubicBezTo>
                              <a:pt x="280985" y="895748"/>
                              <a:pt x="284115" y="900506"/>
                              <a:pt x="286336" y="903262"/>
                            </a:cubicBezTo>
                            <a:cubicBezTo>
                              <a:pt x="291844" y="899667"/>
                              <a:pt x="299710" y="897966"/>
                              <a:pt x="303482" y="894689"/>
                            </a:cubicBezTo>
                            <a:cubicBezTo>
                              <a:pt x="305484" y="895034"/>
                              <a:pt x="307449" y="896146"/>
                              <a:pt x="311198" y="896404"/>
                            </a:cubicBezTo>
                            <a:cubicBezTo>
                              <a:pt x="314946" y="894796"/>
                              <a:pt x="318731" y="896089"/>
                              <a:pt x="321485" y="894689"/>
                            </a:cubicBezTo>
                            <a:cubicBezTo>
                              <a:pt x="326597" y="888154"/>
                              <a:pt x="331740" y="889179"/>
                              <a:pt x="336917" y="882687"/>
                            </a:cubicBezTo>
                            <a:cubicBezTo>
                              <a:pt x="338528" y="882547"/>
                              <a:pt x="341913" y="883227"/>
                              <a:pt x="343775" y="882687"/>
                            </a:cubicBezTo>
                            <a:cubicBezTo>
                              <a:pt x="345991" y="891929"/>
                              <a:pt x="344426" y="896393"/>
                              <a:pt x="347204" y="904977"/>
                            </a:cubicBezTo>
                            <a:cubicBezTo>
                              <a:pt x="363581" y="910155"/>
                              <a:pt x="376383" y="920030"/>
                              <a:pt x="388354" y="921266"/>
                            </a:cubicBezTo>
                            <a:cubicBezTo>
                              <a:pt x="398319" y="911433"/>
                              <a:pt x="416459" y="909311"/>
                              <a:pt x="423503" y="904120"/>
                            </a:cubicBezTo>
                            <a:cubicBezTo>
                              <a:pt x="428680" y="884585"/>
                              <a:pt x="442898" y="875824"/>
                              <a:pt x="454366" y="852682"/>
                            </a:cubicBezTo>
                            <a:cubicBezTo>
                              <a:pt x="453866" y="842168"/>
                              <a:pt x="460194" y="836811"/>
                              <a:pt x="460449" y="820243"/>
                            </a:cubicBezTo>
                            <a:cubicBezTo>
                              <a:pt x="459996" y="820459"/>
                              <a:pt x="459330" y="820335"/>
                              <a:pt x="458693" y="820390"/>
                            </a:cubicBezTo>
                            <a:cubicBezTo>
                              <a:pt x="450449" y="809135"/>
                              <a:pt x="443153" y="785735"/>
                              <a:pt x="435179" y="777281"/>
                            </a:cubicBezTo>
                            <a:cubicBezTo>
                              <a:pt x="437967" y="771192"/>
                              <a:pt x="445071" y="763819"/>
                              <a:pt x="446936" y="757685"/>
                            </a:cubicBezTo>
                            <a:cubicBezTo>
                              <a:pt x="446064" y="753303"/>
                              <a:pt x="447919" y="750935"/>
                              <a:pt x="446936" y="745928"/>
                            </a:cubicBezTo>
                            <a:cubicBezTo>
                              <a:pt x="442777" y="743414"/>
                              <a:pt x="441686" y="739477"/>
                              <a:pt x="437792" y="736784"/>
                            </a:cubicBezTo>
                            <a:cubicBezTo>
                              <a:pt x="430697" y="723913"/>
                              <a:pt x="432890" y="709366"/>
                              <a:pt x="427341" y="700206"/>
                            </a:cubicBezTo>
                            <a:cubicBezTo>
                              <a:pt x="430527" y="693333"/>
                              <a:pt x="435975" y="690999"/>
                              <a:pt x="436486" y="687142"/>
                            </a:cubicBezTo>
                            <a:cubicBezTo>
                              <a:pt x="435663" y="683247"/>
                              <a:pt x="437409" y="681943"/>
                              <a:pt x="436486" y="679304"/>
                            </a:cubicBezTo>
                            <a:cubicBezTo>
                              <a:pt x="449061" y="673844"/>
                              <a:pt x="443422" y="673249"/>
                              <a:pt x="449549" y="672772"/>
                            </a:cubicBezTo>
                            <a:cubicBezTo>
                              <a:pt x="456100" y="665092"/>
                              <a:pt x="468908" y="662789"/>
                              <a:pt x="473064" y="658403"/>
                            </a:cubicBezTo>
                            <a:cubicBezTo>
                              <a:pt x="475690" y="658793"/>
                              <a:pt x="478182" y="660927"/>
                              <a:pt x="480902" y="661015"/>
                            </a:cubicBezTo>
                            <a:cubicBezTo>
                              <a:pt x="490305" y="651704"/>
                              <a:pt x="494093" y="650610"/>
                              <a:pt x="505722" y="640114"/>
                            </a:cubicBezTo>
                            <a:cubicBezTo>
                              <a:pt x="506230" y="627677"/>
                              <a:pt x="520003" y="595208"/>
                              <a:pt x="522705" y="582634"/>
                            </a:cubicBezTo>
                            <a:cubicBezTo>
                              <a:pt x="509422" y="556434"/>
                              <a:pt x="522972" y="509468"/>
                              <a:pt x="518786" y="474207"/>
                            </a:cubicBezTo>
                            <a:cubicBezTo>
                              <a:pt x="524489" y="467553"/>
                              <a:pt x="531983" y="462157"/>
                              <a:pt x="535769" y="458530"/>
                            </a:cubicBezTo>
                            <a:cubicBezTo>
                              <a:pt x="536498" y="453874"/>
                              <a:pt x="539011" y="449272"/>
                              <a:pt x="539687" y="442854"/>
                            </a:cubicBezTo>
                            <a:cubicBezTo>
                              <a:pt x="541056" y="436306"/>
                              <a:pt x="546915" y="428077"/>
                              <a:pt x="547526" y="421952"/>
                            </a:cubicBezTo>
                            <a:cubicBezTo>
                              <a:pt x="546138" y="405091"/>
                              <a:pt x="552882" y="394167"/>
                              <a:pt x="554057" y="384068"/>
                            </a:cubicBezTo>
                            <a:cubicBezTo>
                              <a:pt x="555579" y="365919"/>
                              <a:pt x="562982" y="356193"/>
                              <a:pt x="560589" y="337039"/>
                            </a:cubicBezTo>
                            <a:cubicBezTo>
                              <a:pt x="551711" y="310399"/>
                              <a:pt x="552651" y="256259"/>
                              <a:pt x="539687" y="227305"/>
                            </a:cubicBezTo>
                            <a:cubicBezTo>
                              <a:pt x="522124" y="208540"/>
                              <a:pt x="511382" y="157189"/>
                              <a:pt x="499191" y="135860"/>
                            </a:cubicBezTo>
                            <a:cubicBezTo>
                              <a:pt x="497976" y="129415"/>
                              <a:pt x="499057" y="121327"/>
                              <a:pt x="497884" y="112346"/>
                            </a:cubicBezTo>
                            <a:cubicBezTo>
                              <a:pt x="500764" y="104227"/>
                              <a:pt x="507656" y="99763"/>
                              <a:pt x="509642" y="94057"/>
                            </a:cubicBezTo>
                            <a:cubicBezTo>
                              <a:pt x="508957" y="92485"/>
                              <a:pt x="509931" y="89543"/>
                              <a:pt x="509642" y="87525"/>
                            </a:cubicBezTo>
                            <a:cubicBezTo>
                              <a:pt x="510966" y="82640"/>
                              <a:pt x="517250" y="74725"/>
                              <a:pt x="517480" y="69236"/>
                            </a:cubicBezTo>
                            <a:cubicBezTo>
                              <a:pt x="514671" y="61905"/>
                              <a:pt x="513978" y="56996"/>
                              <a:pt x="512254" y="53560"/>
                            </a:cubicBezTo>
                            <a:cubicBezTo>
                              <a:pt x="513157" y="46791"/>
                              <a:pt x="515051" y="38895"/>
                              <a:pt x="513560" y="32658"/>
                            </a:cubicBezTo>
                            <a:cubicBezTo>
                              <a:pt x="523754" y="38809"/>
                              <a:pt x="527316" y="44516"/>
                              <a:pt x="535769" y="49641"/>
                            </a:cubicBezTo>
                            <a:cubicBezTo>
                              <a:pt x="540898" y="50612"/>
                              <a:pt x="543540" y="53465"/>
                              <a:pt x="547526" y="53560"/>
                            </a:cubicBezTo>
                            <a:cubicBezTo>
                              <a:pt x="552774" y="51118"/>
                              <a:pt x="568166" y="47152"/>
                              <a:pt x="572346" y="43109"/>
                            </a:cubicBezTo>
                            <a:cubicBezTo>
                              <a:pt x="573414" y="40494"/>
                              <a:pt x="578491" y="34946"/>
                              <a:pt x="578878" y="31352"/>
                            </a:cubicBezTo>
                            <a:cubicBezTo>
                              <a:pt x="578903" y="25003"/>
                              <a:pt x="584519" y="17817"/>
                              <a:pt x="584104" y="7838"/>
                            </a:cubicBezTo>
                            <a:cubicBezTo>
                              <a:pt x="588534" y="4912"/>
                              <a:pt x="594326" y="3709"/>
                              <a:pt x="599780" y="0"/>
                            </a:cubicBezTo>
                            <a:close/>
                          </a:path>
                          <a:path w="1667440" h="1573668" stroke="0" extrusionOk="0">
                            <a:moveTo>
                              <a:pt x="599780" y="0"/>
                            </a:moveTo>
                            <a:cubicBezTo>
                              <a:pt x="605234" y="7589"/>
                              <a:pt x="606367" y="15167"/>
                              <a:pt x="610231" y="19595"/>
                            </a:cubicBezTo>
                            <a:cubicBezTo>
                              <a:pt x="618381" y="23929"/>
                              <a:pt x="617832" y="27853"/>
                              <a:pt x="624601" y="31352"/>
                            </a:cubicBezTo>
                            <a:cubicBezTo>
                              <a:pt x="627917" y="39957"/>
                              <a:pt x="625357" y="43940"/>
                              <a:pt x="631132" y="54866"/>
                            </a:cubicBezTo>
                            <a:cubicBezTo>
                              <a:pt x="641157" y="58691"/>
                              <a:pt x="647945" y="64635"/>
                              <a:pt x="663791" y="71849"/>
                            </a:cubicBezTo>
                            <a:cubicBezTo>
                              <a:pt x="703594" y="120622"/>
                              <a:pt x="709614" y="137801"/>
                              <a:pt x="748704" y="185502"/>
                            </a:cubicBezTo>
                            <a:cubicBezTo>
                              <a:pt x="751223" y="186121"/>
                              <a:pt x="753995" y="190326"/>
                              <a:pt x="756543" y="192034"/>
                            </a:cubicBezTo>
                            <a:cubicBezTo>
                              <a:pt x="760458" y="199639"/>
                              <a:pt x="760697" y="208071"/>
                              <a:pt x="768300" y="218161"/>
                            </a:cubicBezTo>
                            <a:cubicBezTo>
                              <a:pt x="770731" y="220166"/>
                              <a:pt x="770723" y="222092"/>
                              <a:pt x="773525" y="224693"/>
                            </a:cubicBezTo>
                            <a:cubicBezTo>
                              <a:pt x="775947" y="229252"/>
                              <a:pt x="773824" y="233568"/>
                              <a:pt x="777444" y="241675"/>
                            </a:cubicBezTo>
                            <a:cubicBezTo>
                              <a:pt x="783476" y="244653"/>
                              <a:pt x="789315" y="250976"/>
                              <a:pt x="795733" y="254739"/>
                            </a:cubicBezTo>
                            <a:cubicBezTo>
                              <a:pt x="799140" y="258386"/>
                              <a:pt x="799290" y="265614"/>
                              <a:pt x="803571" y="270415"/>
                            </a:cubicBezTo>
                            <a:cubicBezTo>
                              <a:pt x="814664" y="287428"/>
                              <a:pt x="815202" y="300331"/>
                              <a:pt x="831005" y="320057"/>
                            </a:cubicBezTo>
                            <a:cubicBezTo>
                              <a:pt x="846737" y="327646"/>
                              <a:pt x="855256" y="340789"/>
                              <a:pt x="870195" y="350103"/>
                            </a:cubicBezTo>
                            <a:cubicBezTo>
                              <a:pt x="878052" y="361622"/>
                              <a:pt x="883316" y="376092"/>
                              <a:pt x="893710" y="385374"/>
                            </a:cubicBezTo>
                            <a:cubicBezTo>
                              <a:pt x="923891" y="390439"/>
                              <a:pt x="962082" y="437336"/>
                              <a:pt x="986461" y="453305"/>
                            </a:cubicBezTo>
                            <a:cubicBezTo>
                              <a:pt x="991182" y="458182"/>
                              <a:pt x="991907" y="468667"/>
                              <a:pt x="995606" y="471594"/>
                            </a:cubicBezTo>
                            <a:cubicBezTo>
                              <a:pt x="1030204" y="489205"/>
                              <a:pt x="1041951" y="498046"/>
                              <a:pt x="1076600" y="517316"/>
                            </a:cubicBezTo>
                            <a:cubicBezTo>
                              <a:pt x="1152855" y="519596"/>
                              <a:pt x="1169681" y="553193"/>
                              <a:pt x="1238588" y="556507"/>
                            </a:cubicBezTo>
                            <a:cubicBezTo>
                              <a:pt x="1241199" y="568954"/>
                              <a:pt x="1237455" y="576549"/>
                              <a:pt x="1241201" y="582634"/>
                            </a:cubicBezTo>
                            <a:cubicBezTo>
                              <a:pt x="1244366" y="584228"/>
                              <a:pt x="1246122" y="587094"/>
                              <a:pt x="1251651" y="590472"/>
                            </a:cubicBezTo>
                            <a:cubicBezTo>
                              <a:pt x="1255483" y="597978"/>
                              <a:pt x="1255303" y="601032"/>
                              <a:pt x="1259490" y="607455"/>
                            </a:cubicBezTo>
                            <a:cubicBezTo>
                              <a:pt x="1294860" y="616353"/>
                              <a:pt x="1301872" y="624973"/>
                              <a:pt x="1344402" y="630969"/>
                            </a:cubicBezTo>
                            <a:cubicBezTo>
                              <a:pt x="1362925" y="627857"/>
                              <a:pt x="1379871" y="625744"/>
                              <a:pt x="1394044" y="623131"/>
                            </a:cubicBezTo>
                            <a:cubicBezTo>
                              <a:pt x="1404696" y="604276"/>
                              <a:pt x="1415959" y="596724"/>
                              <a:pt x="1422784" y="582634"/>
                            </a:cubicBezTo>
                            <a:cubicBezTo>
                              <a:pt x="1432451" y="574310"/>
                              <a:pt x="1438843" y="571711"/>
                              <a:pt x="1447605" y="565651"/>
                            </a:cubicBezTo>
                            <a:cubicBezTo>
                              <a:pt x="1448545" y="561666"/>
                              <a:pt x="1449647" y="560437"/>
                              <a:pt x="1450217" y="557813"/>
                            </a:cubicBezTo>
                            <a:cubicBezTo>
                              <a:pt x="1470189" y="539232"/>
                              <a:pt x="1480999" y="537910"/>
                              <a:pt x="1493327" y="519929"/>
                            </a:cubicBezTo>
                            <a:cubicBezTo>
                              <a:pt x="1493996" y="513289"/>
                              <a:pt x="1500543" y="507348"/>
                              <a:pt x="1503778" y="496414"/>
                            </a:cubicBezTo>
                            <a:cubicBezTo>
                              <a:pt x="1509419" y="485632"/>
                              <a:pt x="1521662" y="477039"/>
                              <a:pt x="1532518" y="459836"/>
                            </a:cubicBezTo>
                            <a:cubicBezTo>
                              <a:pt x="1533993" y="460520"/>
                              <a:pt x="1535980" y="461941"/>
                              <a:pt x="1537743" y="462449"/>
                            </a:cubicBezTo>
                            <a:cubicBezTo>
                              <a:pt x="1541715" y="475405"/>
                              <a:pt x="1538057" y="479214"/>
                              <a:pt x="1541662" y="492495"/>
                            </a:cubicBezTo>
                            <a:cubicBezTo>
                              <a:pt x="1539535" y="500265"/>
                              <a:pt x="1534869" y="503915"/>
                              <a:pt x="1533824" y="509478"/>
                            </a:cubicBezTo>
                            <a:cubicBezTo>
                              <a:pt x="1535067" y="514753"/>
                              <a:pt x="1531509" y="524562"/>
                              <a:pt x="1531211" y="531686"/>
                            </a:cubicBezTo>
                            <a:cubicBezTo>
                              <a:pt x="1529796" y="536150"/>
                              <a:pt x="1521249" y="540440"/>
                              <a:pt x="1519454" y="546056"/>
                            </a:cubicBezTo>
                            <a:cubicBezTo>
                              <a:pt x="1516938" y="555646"/>
                              <a:pt x="1508579" y="560080"/>
                              <a:pt x="1505084" y="574796"/>
                            </a:cubicBezTo>
                            <a:cubicBezTo>
                              <a:pt x="1496066" y="593813"/>
                              <a:pt x="1478625" y="600435"/>
                              <a:pt x="1468506" y="624437"/>
                            </a:cubicBezTo>
                            <a:cubicBezTo>
                              <a:pt x="1471074" y="632736"/>
                              <a:pt x="1467423" y="637712"/>
                              <a:pt x="1468506" y="646645"/>
                            </a:cubicBezTo>
                            <a:cubicBezTo>
                              <a:pt x="1467605" y="653777"/>
                              <a:pt x="1464607" y="657034"/>
                              <a:pt x="1461974" y="667547"/>
                            </a:cubicBezTo>
                            <a:cubicBezTo>
                              <a:pt x="1470356" y="689641"/>
                              <a:pt x="1471971" y="715293"/>
                              <a:pt x="1481056" y="728369"/>
                            </a:cubicBezTo>
                            <a:cubicBezTo>
                              <a:pt x="1487805" y="731705"/>
                              <a:pt x="1489300" y="735755"/>
                              <a:pt x="1496838" y="738662"/>
                            </a:cubicBezTo>
                            <a:cubicBezTo>
                              <a:pt x="1497115" y="742240"/>
                              <a:pt x="1496000" y="747143"/>
                              <a:pt x="1496838" y="749806"/>
                            </a:cubicBezTo>
                            <a:cubicBezTo>
                              <a:pt x="1500654" y="753196"/>
                              <a:pt x="1502683" y="756427"/>
                              <a:pt x="1505411" y="759237"/>
                            </a:cubicBezTo>
                            <a:cubicBezTo>
                              <a:pt x="1505083" y="767339"/>
                              <a:pt x="1505640" y="774483"/>
                              <a:pt x="1506268" y="784956"/>
                            </a:cubicBezTo>
                            <a:cubicBezTo>
                              <a:pt x="1513703" y="791754"/>
                              <a:pt x="1512642" y="796725"/>
                              <a:pt x="1519127" y="804673"/>
                            </a:cubicBezTo>
                            <a:cubicBezTo>
                              <a:pt x="1527384" y="815653"/>
                              <a:pt x="1525168" y="829460"/>
                              <a:pt x="1535416" y="845824"/>
                            </a:cubicBezTo>
                            <a:cubicBezTo>
                              <a:pt x="1539566" y="849479"/>
                              <a:pt x="1542549" y="854806"/>
                              <a:pt x="1549133" y="858683"/>
                            </a:cubicBezTo>
                            <a:cubicBezTo>
                              <a:pt x="1551884" y="862614"/>
                              <a:pt x="1552409" y="865101"/>
                              <a:pt x="1554276" y="867256"/>
                            </a:cubicBezTo>
                            <a:cubicBezTo>
                              <a:pt x="1560156" y="868313"/>
                              <a:pt x="1571225" y="874738"/>
                              <a:pt x="1578281" y="874114"/>
                            </a:cubicBezTo>
                            <a:cubicBezTo>
                              <a:pt x="1579454" y="869928"/>
                              <a:pt x="1587575" y="862602"/>
                              <a:pt x="1588568" y="856968"/>
                            </a:cubicBezTo>
                            <a:cubicBezTo>
                              <a:pt x="1594243" y="852769"/>
                              <a:pt x="1597796" y="854717"/>
                              <a:pt x="1603142" y="850967"/>
                            </a:cubicBezTo>
                            <a:cubicBezTo>
                              <a:pt x="1604352" y="847673"/>
                              <a:pt x="1606127" y="847252"/>
                              <a:pt x="1607429" y="843252"/>
                            </a:cubicBezTo>
                            <a:cubicBezTo>
                              <a:pt x="1611339" y="840717"/>
                              <a:pt x="1615663" y="840006"/>
                              <a:pt x="1618574" y="836393"/>
                            </a:cubicBezTo>
                            <a:cubicBezTo>
                              <a:pt x="1621523" y="831294"/>
                              <a:pt x="1624554" y="830807"/>
                              <a:pt x="1627147" y="826106"/>
                            </a:cubicBezTo>
                            <a:cubicBezTo>
                              <a:pt x="1632228" y="827069"/>
                              <a:pt x="1639111" y="831167"/>
                              <a:pt x="1645150" y="831250"/>
                            </a:cubicBezTo>
                            <a:cubicBezTo>
                              <a:pt x="1647799" y="827909"/>
                              <a:pt x="1650776" y="826654"/>
                              <a:pt x="1652866" y="823534"/>
                            </a:cubicBezTo>
                            <a:cubicBezTo>
                              <a:pt x="1658063" y="824010"/>
                              <a:pt x="1663060" y="826416"/>
                              <a:pt x="1667440" y="826963"/>
                            </a:cubicBezTo>
                            <a:cubicBezTo>
                              <a:pt x="1666261" y="830183"/>
                              <a:pt x="1664792" y="831311"/>
                              <a:pt x="1664010" y="834679"/>
                            </a:cubicBezTo>
                            <a:cubicBezTo>
                              <a:pt x="1659417" y="840246"/>
                              <a:pt x="1656324" y="840418"/>
                              <a:pt x="1652008" y="845824"/>
                            </a:cubicBezTo>
                            <a:cubicBezTo>
                              <a:pt x="1649336" y="846772"/>
                              <a:pt x="1648336" y="845902"/>
                              <a:pt x="1645150" y="847538"/>
                            </a:cubicBezTo>
                            <a:cubicBezTo>
                              <a:pt x="1638032" y="853075"/>
                              <a:pt x="1631436" y="853141"/>
                              <a:pt x="1628861" y="856968"/>
                            </a:cubicBezTo>
                            <a:cubicBezTo>
                              <a:pt x="1626803" y="855896"/>
                              <a:pt x="1625449" y="853573"/>
                              <a:pt x="1623717" y="852682"/>
                            </a:cubicBezTo>
                            <a:cubicBezTo>
                              <a:pt x="1621902" y="853603"/>
                              <a:pt x="1619774" y="853228"/>
                              <a:pt x="1617717" y="853539"/>
                            </a:cubicBezTo>
                            <a:cubicBezTo>
                              <a:pt x="1616048" y="858538"/>
                              <a:pt x="1607329" y="862184"/>
                              <a:pt x="1604857" y="868113"/>
                            </a:cubicBezTo>
                            <a:cubicBezTo>
                              <a:pt x="1601662" y="875097"/>
                              <a:pt x="1598041" y="877638"/>
                              <a:pt x="1596284" y="883545"/>
                            </a:cubicBezTo>
                            <a:cubicBezTo>
                              <a:pt x="1596917" y="886939"/>
                              <a:pt x="1596178" y="891768"/>
                              <a:pt x="1596284" y="896404"/>
                            </a:cubicBezTo>
                            <a:cubicBezTo>
                              <a:pt x="1594826" y="897940"/>
                              <a:pt x="1592465" y="898835"/>
                              <a:pt x="1590283" y="901548"/>
                            </a:cubicBezTo>
                            <a:cubicBezTo>
                              <a:pt x="1586481" y="904814"/>
                              <a:pt x="1584313" y="905304"/>
                              <a:pt x="1581710" y="907549"/>
                            </a:cubicBezTo>
                            <a:cubicBezTo>
                              <a:pt x="1572367" y="906675"/>
                              <a:pt x="1571111" y="903433"/>
                              <a:pt x="1560278" y="902405"/>
                            </a:cubicBezTo>
                            <a:cubicBezTo>
                              <a:pt x="1548571" y="907367"/>
                              <a:pt x="1540136" y="905973"/>
                              <a:pt x="1528558" y="908406"/>
                            </a:cubicBezTo>
                            <a:cubicBezTo>
                              <a:pt x="1524026" y="910671"/>
                              <a:pt x="1522019" y="909352"/>
                              <a:pt x="1515698" y="910978"/>
                            </a:cubicBezTo>
                            <a:cubicBezTo>
                              <a:pt x="1512371" y="914210"/>
                              <a:pt x="1504885" y="919479"/>
                              <a:pt x="1500267" y="924695"/>
                            </a:cubicBezTo>
                            <a:cubicBezTo>
                              <a:pt x="1498258" y="925632"/>
                              <a:pt x="1496805" y="924990"/>
                              <a:pt x="1495123" y="925552"/>
                            </a:cubicBezTo>
                            <a:cubicBezTo>
                              <a:pt x="1492998" y="923780"/>
                              <a:pt x="1489808" y="917662"/>
                              <a:pt x="1487408" y="916122"/>
                            </a:cubicBezTo>
                            <a:cubicBezTo>
                              <a:pt x="1481873" y="921305"/>
                              <a:pt x="1476472" y="920977"/>
                              <a:pt x="1472833" y="925552"/>
                            </a:cubicBezTo>
                            <a:cubicBezTo>
                              <a:pt x="1473601" y="929397"/>
                              <a:pt x="1471437" y="934144"/>
                              <a:pt x="1472833" y="941841"/>
                            </a:cubicBezTo>
                            <a:cubicBezTo>
                              <a:pt x="1471529" y="944277"/>
                              <a:pt x="1467962" y="945833"/>
                              <a:pt x="1465975" y="947842"/>
                            </a:cubicBezTo>
                            <a:cubicBezTo>
                              <a:pt x="1466088" y="950275"/>
                              <a:pt x="1464955" y="953609"/>
                              <a:pt x="1465118" y="955557"/>
                            </a:cubicBezTo>
                            <a:cubicBezTo>
                              <a:pt x="1461933" y="958130"/>
                              <a:pt x="1456709" y="960530"/>
                              <a:pt x="1451401" y="964130"/>
                            </a:cubicBezTo>
                            <a:cubicBezTo>
                              <a:pt x="1450855" y="969052"/>
                              <a:pt x="1449582" y="970270"/>
                              <a:pt x="1448829" y="974418"/>
                            </a:cubicBezTo>
                            <a:cubicBezTo>
                              <a:pt x="1446241" y="978176"/>
                              <a:pt x="1439751" y="977519"/>
                              <a:pt x="1432541" y="982991"/>
                            </a:cubicBezTo>
                            <a:cubicBezTo>
                              <a:pt x="1424797" y="981843"/>
                              <a:pt x="1416494" y="976813"/>
                              <a:pt x="1405964" y="976133"/>
                            </a:cubicBezTo>
                            <a:cubicBezTo>
                              <a:pt x="1402165" y="972162"/>
                              <a:pt x="1401523" y="968514"/>
                              <a:pt x="1397391" y="963273"/>
                            </a:cubicBezTo>
                            <a:cubicBezTo>
                              <a:pt x="1397597" y="960037"/>
                              <a:pt x="1399313" y="957663"/>
                              <a:pt x="1399106" y="954700"/>
                            </a:cubicBezTo>
                            <a:cubicBezTo>
                              <a:pt x="1394765" y="955044"/>
                              <a:pt x="1389550" y="951738"/>
                              <a:pt x="1385389" y="952128"/>
                            </a:cubicBezTo>
                            <a:cubicBezTo>
                              <a:pt x="1381366" y="955979"/>
                              <a:pt x="1379958" y="956802"/>
                              <a:pt x="1376816" y="959844"/>
                            </a:cubicBezTo>
                            <a:cubicBezTo>
                              <a:pt x="1373856" y="973360"/>
                              <a:pt x="1369376" y="972754"/>
                              <a:pt x="1366529" y="986420"/>
                            </a:cubicBezTo>
                            <a:cubicBezTo>
                              <a:pt x="1377750" y="991453"/>
                              <a:pt x="1376951" y="995077"/>
                              <a:pt x="1387104" y="1000137"/>
                            </a:cubicBezTo>
                            <a:cubicBezTo>
                              <a:pt x="1369987" y="999696"/>
                              <a:pt x="1367660" y="994791"/>
                              <a:pt x="1350240" y="995850"/>
                            </a:cubicBezTo>
                            <a:cubicBezTo>
                              <a:pt x="1340315" y="996342"/>
                              <a:pt x="1335590" y="992446"/>
                              <a:pt x="1321092" y="990707"/>
                            </a:cubicBezTo>
                            <a:cubicBezTo>
                              <a:pt x="1310433" y="996924"/>
                              <a:pt x="1305250" y="995673"/>
                              <a:pt x="1297945" y="998422"/>
                            </a:cubicBezTo>
                            <a:cubicBezTo>
                              <a:pt x="1284694" y="997056"/>
                              <a:pt x="1279285" y="991075"/>
                              <a:pt x="1270512" y="988135"/>
                            </a:cubicBezTo>
                            <a:cubicBezTo>
                              <a:pt x="1270214" y="986286"/>
                              <a:pt x="1270823" y="982147"/>
                              <a:pt x="1270512" y="980419"/>
                            </a:cubicBezTo>
                            <a:cubicBezTo>
                              <a:pt x="1263861" y="979093"/>
                              <a:pt x="1261332" y="973995"/>
                              <a:pt x="1254223" y="972703"/>
                            </a:cubicBezTo>
                            <a:cubicBezTo>
                              <a:pt x="1241462" y="976038"/>
                              <a:pt x="1230325" y="975964"/>
                              <a:pt x="1208787" y="980419"/>
                            </a:cubicBezTo>
                            <a:cubicBezTo>
                              <a:pt x="1165027" y="1013096"/>
                              <a:pt x="1137975" y="1024381"/>
                              <a:pt x="1119625" y="1046249"/>
                            </a:cubicBezTo>
                            <a:cubicBezTo>
                              <a:pt x="1119611" y="1046301"/>
                              <a:pt x="1119637" y="1046365"/>
                              <a:pt x="1119628" y="1046431"/>
                            </a:cubicBezTo>
                            <a:cubicBezTo>
                              <a:pt x="1107554" y="1065369"/>
                              <a:pt x="1075983" y="1078420"/>
                              <a:pt x="1053616" y="1106441"/>
                            </a:cubicBezTo>
                            <a:cubicBezTo>
                              <a:pt x="1039477" y="1148618"/>
                              <a:pt x="1016504" y="1161343"/>
                              <a:pt x="988461" y="1211889"/>
                            </a:cubicBezTo>
                            <a:cubicBezTo>
                              <a:pt x="988461" y="1225615"/>
                              <a:pt x="976366" y="1241588"/>
                              <a:pt x="978174" y="1262469"/>
                            </a:cubicBezTo>
                            <a:cubicBezTo>
                              <a:pt x="982164" y="1271346"/>
                              <a:pt x="982015" y="1277207"/>
                              <a:pt x="983318" y="1282187"/>
                            </a:cubicBezTo>
                            <a:cubicBezTo>
                              <a:pt x="985800" y="1307673"/>
                              <a:pt x="974127" y="1317235"/>
                              <a:pt x="977317" y="1337054"/>
                            </a:cubicBezTo>
                            <a:cubicBezTo>
                              <a:pt x="971862" y="1343979"/>
                              <a:pt x="966697" y="1345935"/>
                              <a:pt x="960171" y="1355914"/>
                            </a:cubicBezTo>
                            <a:cubicBezTo>
                              <a:pt x="960222" y="1364742"/>
                              <a:pt x="961202" y="1373386"/>
                              <a:pt x="961028" y="1381633"/>
                            </a:cubicBezTo>
                            <a:cubicBezTo>
                              <a:pt x="956719" y="1376233"/>
                              <a:pt x="953113" y="1368449"/>
                              <a:pt x="949026" y="1365345"/>
                            </a:cubicBezTo>
                            <a:cubicBezTo>
                              <a:pt x="944268" y="1362672"/>
                              <a:pt x="942203" y="1358386"/>
                              <a:pt x="939596" y="1357629"/>
                            </a:cubicBezTo>
                            <a:cubicBezTo>
                              <a:pt x="937924" y="1353861"/>
                              <a:pt x="935267" y="1346361"/>
                              <a:pt x="931880" y="1339626"/>
                            </a:cubicBezTo>
                            <a:cubicBezTo>
                              <a:pt x="916172" y="1334356"/>
                              <a:pt x="912232" y="1321364"/>
                              <a:pt x="892444" y="1314764"/>
                            </a:cubicBezTo>
                            <a:cubicBezTo>
                              <a:pt x="889594" y="1311396"/>
                              <a:pt x="889227" y="1307763"/>
                              <a:pt x="885586" y="1301905"/>
                            </a:cubicBezTo>
                            <a:cubicBezTo>
                              <a:pt x="875292" y="1301750"/>
                              <a:pt x="854603" y="1294584"/>
                              <a:pt x="840149" y="1294189"/>
                            </a:cubicBezTo>
                            <a:cubicBezTo>
                              <a:pt x="833595" y="1290279"/>
                              <a:pt x="829626" y="1284878"/>
                              <a:pt x="818717" y="1279615"/>
                            </a:cubicBezTo>
                            <a:cubicBezTo>
                              <a:pt x="813758" y="1281115"/>
                              <a:pt x="803968" y="1275716"/>
                              <a:pt x="798142" y="1275329"/>
                            </a:cubicBezTo>
                            <a:cubicBezTo>
                              <a:pt x="791051" y="1268275"/>
                              <a:pt x="787446" y="1263762"/>
                              <a:pt x="784425" y="1260755"/>
                            </a:cubicBezTo>
                            <a:cubicBezTo>
                              <a:pt x="762033" y="1250237"/>
                              <a:pt x="753501" y="1239626"/>
                              <a:pt x="737274" y="1238465"/>
                            </a:cubicBezTo>
                            <a:cubicBezTo>
                              <a:pt x="722742" y="1235910"/>
                              <a:pt x="703209" y="1215999"/>
                              <a:pt x="685836" y="1205030"/>
                            </a:cubicBezTo>
                            <a:cubicBezTo>
                              <a:pt x="673760" y="1193102"/>
                              <a:pt x="672817" y="1185215"/>
                              <a:pt x="666118" y="1175882"/>
                            </a:cubicBezTo>
                            <a:cubicBezTo>
                              <a:pt x="651345" y="1174068"/>
                              <a:pt x="643915" y="1169054"/>
                              <a:pt x="630112" y="1170739"/>
                            </a:cubicBezTo>
                            <a:cubicBezTo>
                              <a:pt x="626857" y="1171389"/>
                              <a:pt x="624603" y="1170519"/>
                              <a:pt x="620682" y="1170739"/>
                            </a:cubicBezTo>
                            <a:cubicBezTo>
                              <a:pt x="610484" y="1159616"/>
                              <a:pt x="601500" y="1142398"/>
                              <a:pt x="588962" y="1133018"/>
                            </a:cubicBezTo>
                            <a:cubicBezTo>
                              <a:pt x="564232" y="1133451"/>
                              <a:pt x="537362" y="1112660"/>
                              <a:pt x="521126" y="1113515"/>
                            </a:cubicBezTo>
                            <a:cubicBezTo>
                              <a:pt x="501900" y="1124827"/>
                              <a:pt x="463798" y="1126664"/>
                              <a:pt x="449222" y="1134732"/>
                            </a:cubicBezTo>
                            <a:cubicBezTo>
                              <a:pt x="434208" y="1149695"/>
                              <a:pt x="412214" y="1154661"/>
                              <a:pt x="391784" y="1181883"/>
                            </a:cubicBezTo>
                            <a:cubicBezTo>
                              <a:pt x="388751" y="1183992"/>
                              <a:pt x="384684" y="1182189"/>
                              <a:pt x="379782" y="1184455"/>
                            </a:cubicBezTo>
                            <a:cubicBezTo>
                              <a:pt x="363046" y="1210979"/>
                              <a:pt x="350111" y="1220091"/>
                              <a:pt x="340346" y="1235036"/>
                            </a:cubicBezTo>
                            <a:cubicBezTo>
                              <a:pt x="335267" y="1233925"/>
                              <a:pt x="333687" y="1232151"/>
                              <a:pt x="326629" y="1231607"/>
                            </a:cubicBezTo>
                            <a:cubicBezTo>
                              <a:pt x="320136" y="1220332"/>
                              <a:pt x="320580" y="1217507"/>
                              <a:pt x="315484" y="1207602"/>
                            </a:cubicBezTo>
                            <a:cubicBezTo>
                              <a:pt x="308819" y="1194159"/>
                              <a:pt x="309948" y="1185760"/>
                              <a:pt x="306911" y="1175882"/>
                            </a:cubicBezTo>
                            <a:cubicBezTo>
                              <a:pt x="295299" y="1173841"/>
                              <a:pt x="290235" y="1167838"/>
                              <a:pt x="274334" y="1161308"/>
                            </a:cubicBezTo>
                            <a:cubicBezTo>
                              <a:pt x="274968" y="1157576"/>
                              <a:pt x="277170" y="1152727"/>
                              <a:pt x="277763" y="1148449"/>
                            </a:cubicBezTo>
                            <a:cubicBezTo>
                              <a:pt x="266113" y="1143380"/>
                              <a:pt x="255070" y="1132657"/>
                              <a:pt x="247758" y="1127874"/>
                            </a:cubicBezTo>
                            <a:cubicBezTo>
                              <a:pt x="243619" y="1132553"/>
                              <a:pt x="232553" y="1133271"/>
                              <a:pt x="222896" y="1139019"/>
                            </a:cubicBezTo>
                            <a:cubicBezTo>
                              <a:pt x="216197" y="1133637"/>
                              <a:pt x="214654" y="1130672"/>
                              <a:pt x="209180" y="1127874"/>
                            </a:cubicBezTo>
                            <a:cubicBezTo>
                              <a:pt x="203808" y="1131292"/>
                              <a:pt x="199626" y="1130141"/>
                              <a:pt x="193749" y="1133018"/>
                            </a:cubicBezTo>
                            <a:cubicBezTo>
                              <a:pt x="191784" y="1133269"/>
                              <a:pt x="190197" y="1132483"/>
                              <a:pt x="189104" y="1132479"/>
                            </a:cubicBezTo>
                            <a:cubicBezTo>
                              <a:pt x="175904" y="1155567"/>
                              <a:pt x="163508" y="1157708"/>
                              <a:pt x="153456" y="1179312"/>
                            </a:cubicBezTo>
                            <a:cubicBezTo>
                              <a:pt x="151687" y="1194434"/>
                              <a:pt x="141618" y="1224233"/>
                              <a:pt x="139739" y="1240180"/>
                            </a:cubicBezTo>
                            <a:cubicBezTo>
                              <a:pt x="144096" y="1248571"/>
                              <a:pt x="142568" y="1254098"/>
                              <a:pt x="145740" y="1260755"/>
                            </a:cubicBezTo>
                            <a:cubicBezTo>
                              <a:pt x="153131" y="1261404"/>
                              <a:pt x="166030" y="1266541"/>
                              <a:pt x="173173" y="1264184"/>
                            </a:cubicBezTo>
                            <a:cubicBezTo>
                              <a:pt x="191352" y="1275128"/>
                              <a:pt x="197908" y="1296431"/>
                              <a:pt x="209180" y="1302762"/>
                            </a:cubicBezTo>
                            <a:cubicBezTo>
                              <a:pt x="212942" y="1303838"/>
                              <a:pt x="217314" y="1308210"/>
                              <a:pt x="223754" y="1309620"/>
                            </a:cubicBezTo>
                            <a:cubicBezTo>
                              <a:pt x="235927" y="1304044"/>
                              <a:pt x="249851" y="1302880"/>
                              <a:pt x="259760" y="1296761"/>
                            </a:cubicBezTo>
                            <a:cubicBezTo>
                              <a:pt x="266139" y="1298495"/>
                              <a:pt x="270940" y="1302813"/>
                              <a:pt x="274334" y="1304477"/>
                            </a:cubicBezTo>
                            <a:cubicBezTo>
                              <a:pt x="282011" y="1320116"/>
                              <a:pt x="280528" y="1327703"/>
                              <a:pt x="287194" y="1338769"/>
                            </a:cubicBezTo>
                            <a:cubicBezTo>
                              <a:pt x="294455" y="1340753"/>
                              <a:pt x="301488" y="1347129"/>
                              <a:pt x="312055" y="1352485"/>
                            </a:cubicBezTo>
                            <a:cubicBezTo>
                              <a:pt x="317512" y="1363500"/>
                              <a:pt x="316148" y="1370734"/>
                              <a:pt x="322343" y="1379919"/>
                            </a:cubicBezTo>
                            <a:cubicBezTo>
                              <a:pt x="333293" y="1379921"/>
                              <a:pt x="344704" y="1386064"/>
                              <a:pt x="354920" y="1386777"/>
                            </a:cubicBezTo>
                            <a:cubicBezTo>
                              <a:pt x="367462" y="1392615"/>
                              <a:pt x="369198" y="1396626"/>
                              <a:pt x="379782" y="1402208"/>
                            </a:cubicBezTo>
                            <a:cubicBezTo>
                              <a:pt x="379219" y="1405770"/>
                              <a:pt x="377870" y="1406962"/>
                              <a:pt x="378067" y="1411639"/>
                            </a:cubicBezTo>
                            <a:cubicBezTo>
                              <a:pt x="382226" y="1413627"/>
                              <a:pt x="385004" y="1416830"/>
                              <a:pt x="390069" y="1417640"/>
                            </a:cubicBezTo>
                            <a:cubicBezTo>
                              <a:pt x="390868" y="1420567"/>
                              <a:pt x="390622" y="1422892"/>
                              <a:pt x="390926" y="1424498"/>
                            </a:cubicBezTo>
                            <a:cubicBezTo>
                              <a:pt x="389268" y="1426776"/>
                              <a:pt x="383659" y="1428849"/>
                              <a:pt x="380639" y="1431356"/>
                            </a:cubicBezTo>
                            <a:cubicBezTo>
                              <a:pt x="373455" y="1429840"/>
                              <a:pt x="370993" y="1428459"/>
                              <a:pt x="366065" y="1427927"/>
                            </a:cubicBezTo>
                            <a:cubicBezTo>
                              <a:pt x="364539" y="1434784"/>
                              <a:pt x="360967" y="1443267"/>
                              <a:pt x="360064" y="1449360"/>
                            </a:cubicBezTo>
                            <a:cubicBezTo>
                              <a:pt x="346713" y="1455609"/>
                              <a:pt x="336136" y="1456599"/>
                              <a:pt x="329201" y="1458790"/>
                            </a:cubicBezTo>
                            <a:cubicBezTo>
                              <a:pt x="325634" y="1454068"/>
                              <a:pt x="325630" y="1447927"/>
                              <a:pt x="322343" y="1443359"/>
                            </a:cubicBezTo>
                            <a:cubicBezTo>
                              <a:pt x="309126" y="1441698"/>
                              <a:pt x="284914" y="1434166"/>
                              <a:pt x="272619" y="1434786"/>
                            </a:cubicBezTo>
                            <a:cubicBezTo>
                              <a:pt x="269109" y="1438819"/>
                              <a:pt x="266383" y="1438946"/>
                              <a:pt x="262332" y="1443359"/>
                            </a:cubicBezTo>
                            <a:cubicBezTo>
                              <a:pt x="259152" y="1437905"/>
                              <a:pt x="262685" y="1426088"/>
                              <a:pt x="260617" y="1420212"/>
                            </a:cubicBezTo>
                            <a:cubicBezTo>
                              <a:pt x="256521" y="1419207"/>
                              <a:pt x="251645" y="1414662"/>
                              <a:pt x="247758" y="1412496"/>
                            </a:cubicBezTo>
                            <a:cubicBezTo>
                              <a:pt x="242925" y="1415897"/>
                              <a:pt x="240993" y="1416005"/>
                              <a:pt x="236613" y="1418497"/>
                            </a:cubicBezTo>
                            <a:cubicBezTo>
                              <a:pt x="232381" y="1430318"/>
                              <a:pt x="228191" y="1437766"/>
                              <a:pt x="226326" y="1445930"/>
                            </a:cubicBezTo>
                            <a:cubicBezTo>
                              <a:pt x="223414" y="1449389"/>
                              <a:pt x="215232" y="1450123"/>
                              <a:pt x="212609" y="1453646"/>
                            </a:cubicBezTo>
                            <a:cubicBezTo>
                              <a:pt x="202178" y="1458875"/>
                              <a:pt x="192951" y="1458337"/>
                              <a:pt x="188605" y="1461362"/>
                            </a:cubicBezTo>
                            <a:cubicBezTo>
                              <a:pt x="188143" y="1463475"/>
                              <a:pt x="185376" y="1464639"/>
                              <a:pt x="182603" y="1468220"/>
                            </a:cubicBezTo>
                            <a:cubicBezTo>
                              <a:pt x="186533" y="1477006"/>
                              <a:pt x="180496" y="1488901"/>
                              <a:pt x="182603" y="1509370"/>
                            </a:cubicBezTo>
                            <a:cubicBezTo>
                              <a:pt x="183946" y="1511992"/>
                              <a:pt x="183101" y="1514419"/>
                              <a:pt x="184318" y="1516229"/>
                            </a:cubicBezTo>
                            <a:cubicBezTo>
                              <a:pt x="180549" y="1520180"/>
                              <a:pt x="176840" y="1522268"/>
                              <a:pt x="174888" y="1525659"/>
                            </a:cubicBezTo>
                            <a:cubicBezTo>
                              <a:pt x="166201" y="1531279"/>
                              <a:pt x="144516" y="1531601"/>
                              <a:pt x="137167" y="1539376"/>
                            </a:cubicBezTo>
                            <a:cubicBezTo>
                              <a:pt x="132718" y="1551373"/>
                              <a:pt x="121008" y="1561915"/>
                              <a:pt x="118306" y="1573668"/>
                            </a:cubicBezTo>
                            <a:cubicBezTo>
                              <a:pt x="110061" y="1567148"/>
                              <a:pt x="106935" y="1562219"/>
                              <a:pt x="102875" y="1559093"/>
                            </a:cubicBezTo>
                            <a:cubicBezTo>
                              <a:pt x="98131" y="1561595"/>
                              <a:pt x="88304" y="1562275"/>
                              <a:pt x="84015" y="1564237"/>
                            </a:cubicBezTo>
                            <a:cubicBezTo>
                              <a:pt x="81811" y="1563209"/>
                              <a:pt x="80042" y="1558452"/>
                              <a:pt x="77156" y="1556522"/>
                            </a:cubicBezTo>
                            <a:cubicBezTo>
                              <a:pt x="68410" y="1545465"/>
                              <a:pt x="68367" y="1524800"/>
                              <a:pt x="57438" y="1502512"/>
                            </a:cubicBezTo>
                            <a:cubicBezTo>
                              <a:pt x="55984" y="1490357"/>
                              <a:pt x="67503" y="1477322"/>
                              <a:pt x="66011" y="1466506"/>
                            </a:cubicBezTo>
                            <a:cubicBezTo>
                              <a:pt x="71388" y="1453149"/>
                              <a:pt x="74714" y="1453947"/>
                              <a:pt x="82300" y="1441644"/>
                            </a:cubicBezTo>
                            <a:cubicBezTo>
                              <a:pt x="80653" y="1435316"/>
                              <a:pt x="82616" y="1425899"/>
                              <a:pt x="80585" y="1420212"/>
                            </a:cubicBezTo>
                            <a:cubicBezTo>
                              <a:pt x="85507" y="1418247"/>
                              <a:pt x="89913" y="1419685"/>
                              <a:pt x="96874" y="1418497"/>
                            </a:cubicBezTo>
                            <a:cubicBezTo>
                              <a:pt x="98437" y="1391095"/>
                              <a:pt x="104051" y="1374892"/>
                              <a:pt x="102018" y="1346484"/>
                            </a:cubicBezTo>
                            <a:cubicBezTo>
                              <a:pt x="88370" y="1339365"/>
                              <a:pt x="88483" y="1320346"/>
                              <a:pt x="66011" y="1302762"/>
                            </a:cubicBezTo>
                            <a:cubicBezTo>
                              <a:pt x="56895" y="1302893"/>
                              <a:pt x="45587" y="1295718"/>
                              <a:pt x="39435" y="1296761"/>
                            </a:cubicBezTo>
                            <a:cubicBezTo>
                              <a:pt x="35292" y="1289231"/>
                              <a:pt x="33530" y="1277030"/>
                              <a:pt x="30005" y="1267613"/>
                            </a:cubicBezTo>
                            <a:cubicBezTo>
                              <a:pt x="22882" y="1267007"/>
                              <a:pt x="15739" y="1263707"/>
                              <a:pt x="6858" y="1265041"/>
                            </a:cubicBezTo>
                            <a:cubicBezTo>
                              <a:pt x="5584" y="1262240"/>
                              <a:pt x="5174" y="1258302"/>
                              <a:pt x="3429" y="1253896"/>
                            </a:cubicBezTo>
                            <a:cubicBezTo>
                              <a:pt x="3891" y="1251532"/>
                              <a:pt x="6014" y="1250186"/>
                              <a:pt x="6858" y="1246181"/>
                            </a:cubicBezTo>
                            <a:cubicBezTo>
                              <a:pt x="1909" y="1239711"/>
                              <a:pt x="2192" y="1232386"/>
                              <a:pt x="0" y="1229035"/>
                            </a:cubicBezTo>
                            <a:cubicBezTo>
                              <a:pt x="1808" y="1223830"/>
                              <a:pt x="3985" y="1221041"/>
                              <a:pt x="4286" y="1217890"/>
                            </a:cubicBezTo>
                            <a:cubicBezTo>
                              <a:pt x="8424" y="1211655"/>
                              <a:pt x="10202" y="1212673"/>
                              <a:pt x="14573" y="1206745"/>
                            </a:cubicBezTo>
                            <a:cubicBezTo>
                              <a:pt x="15281" y="1197697"/>
                              <a:pt x="19217" y="1191198"/>
                              <a:pt x="19717" y="1187027"/>
                            </a:cubicBezTo>
                            <a:cubicBezTo>
                              <a:pt x="19179" y="1177922"/>
                              <a:pt x="22055" y="1173910"/>
                              <a:pt x="22289" y="1167309"/>
                            </a:cubicBezTo>
                            <a:cubicBezTo>
                              <a:pt x="14697" y="1151571"/>
                              <a:pt x="21726" y="1137323"/>
                              <a:pt x="14573" y="1126159"/>
                            </a:cubicBezTo>
                            <a:cubicBezTo>
                              <a:pt x="12986" y="1124057"/>
                              <a:pt x="13428" y="1120944"/>
                              <a:pt x="12001" y="1119301"/>
                            </a:cubicBezTo>
                            <a:cubicBezTo>
                              <a:pt x="13218" y="1114770"/>
                              <a:pt x="17369" y="1112349"/>
                              <a:pt x="18860" y="1108156"/>
                            </a:cubicBezTo>
                            <a:cubicBezTo>
                              <a:pt x="19697" y="1107975"/>
                              <a:pt x="20624" y="1108404"/>
                              <a:pt x="21332" y="1108268"/>
                            </a:cubicBezTo>
                            <a:cubicBezTo>
                              <a:pt x="25757" y="1104366"/>
                              <a:pt x="33648" y="1098416"/>
                              <a:pt x="41150" y="1091867"/>
                            </a:cubicBezTo>
                            <a:cubicBezTo>
                              <a:pt x="53609" y="1091227"/>
                              <a:pt x="57261" y="1094513"/>
                              <a:pt x="70298" y="1092725"/>
                            </a:cubicBezTo>
                            <a:cubicBezTo>
                              <a:pt x="74178" y="1089542"/>
                              <a:pt x="76824" y="1090534"/>
                              <a:pt x="81443" y="1086724"/>
                            </a:cubicBezTo>
                            <a:cubicBezTo>
                              <a:pt x="85366" y="1079609"/>
                              <a:pt x="89834" y="1074737"/>
                              <a:pt x="91730" y="1069578"/>
                            </a:cubicBezTo>
                            <a:cubicBezTo>
                              <a:pt x="96104" y="1068618"/>
                              <a:pt x="101224" y="1071009"/>
                              <a:pt x="104590" y="1069578"/>
                            </a:cubicBezTo>
                            <a:cubicBezTo>
                              <a:pt x="104693" y="1066247"/>
                              <a:pt x="105330" y="1062855"/>
                              <a:pt x="105447" y="1060147"/>
                            </a:cubicBezTo>
                            <a:cubicBezTo>
                              <a:pt x="108417" y="1052507"/>
                              <a:pt x="112643" y="1050802"/>
                              <a:pt x="114020" y="1043859"/>
                            </a:cubicBezTo>
                            <a:cubicBezTo>
                              <a:pt x="117778" y="1044986"/>
                              <a:pt x="121739" y="1049937"/>
                              <a:pt x="125165" y="1052432"/>
                            </a:cubicBezTo>
                            <a:cubicBezTo>
                              <a:pt x="128354" y="1054557"/>
                              <a:pt x="128959" y="1058714"/>
                              <a:pt x="132023" y="1061005"/>
                            </a:cubicBezTo>
                            <a:cubicBezTo>
                              <a:pt x="139110" y="1058591"/>
                              <a:pt x="143968" y="1059134"/>
                              <a:pt x="149169" y="1057576"/>
                            </a:cubicBezTo>
                            <a:cubicBezTo>
                              <a:pt x="149479" y="1049875"/>
                              <a:pt x="147654" y="1042490"/>
                              <a:pt x="150026" y="1035286"/>
                            </a:cubicBezTo>
                            <a:cubicBezTo>
                              <a:pt x="155593" y="1030107"/>
                              <a:pt x="159372" y="1028657"/>
                              <a:pt x="162028" y="1024141"/>
                            </a:cubicBezTo>
                            <a:cubicBezTo>
                              <a:pt x="166212" y="1014033"/>
                              <a:pt x="175637" y="1004255"/>
                              <a:pt x="178317" y="997565"/>
                            </a:cubicBezTo>
                            <a:cubicBezTo>
                              <a:pt x="186622" y="988112"/>
                              <a:pt x="204148" y="985397"/>
                              <a:pt x="208322" y="977847"/>
                            </a:cubicBezTo>
                            <a:cubicBezTo>
                              <a:pt x="209012" y="973647"/>
                              <a:pt x="210211" y="972811"/>
                              <a:pt x="210894" y="968417"/>
                            </a:cubicBezTo>
                            <a:cubicBezTo>
                              <a:pt x="205892" y="964578"/>
                              <a:pt x="205912" y="959788"/>
                              <a:pt x="202321" y="957272"/>
                            </a:cubicBezTo>
                            <a:cubicBezTo>
                              <a:pt x="196519" y="951427"/>
                              <a:pt x="190658" y="935018"/>
                              <a:pt x="181746" y="924695"/>
                            </a:cubicBezTo>
                            <a:cubicBezTo>
                              <a:pt x="170372" y="911756"/>
                              <a:pt x="164696" y="900328"/>
                              <a:pt x="152598" y="889546"/>
                            </a:cubicBezTo>
                            <a:cubicBezTo>
                              <a:pt x="156360" y="877709"/>
                              <a:pt x="162631" y="869241"/>
                              <a:pt x="162028" y="860398"/>
                            </a:cubicBezTo>
                            <a:cubicBezTo>
                              <a:pt x="159919" y="854850"/>
                              <a:pt x="161373" y="852710"/>
                              <a:pt x="160314" y="848395"/>
                            </a:cubicBezTo>
                            <a:cubicBezTo>
                              <a:pt x="165792" y="848621"/>
                              <a:pt x="174435" y="849513"/>
                              <a:pt x="182603" y="850110"/>
                            </a:cubicBezTo>
                            <a:cubicBezTo>
                              <a:pt x="185443" y="847952"/>
                              <a:pt x="186791" y="848432"/>
                              <a:pt x="189462" y="846681"/>
                            </a:cubicBezTo>
                            <a:cubicBezTo>
                              <a:pt x="190844" y="840798"/>
                              <a:pt x="193080" y="839902"/>
                              <a:pt x="194606" y="835536"/>
                            </a:cubicBezTo>
                            <a:cubicBezTo>
                              <a:pt x="197409" y="834657"/>
                              <a:pt x="200518" y="835949"/>
                              <a:pt x="202321" y="835536"/>
                            </a:cubicBezTo>
                            <a:cubicBezTo>
                              <a:pt x="211023" y="838376"/>
                              <a:pt x="219567" y="856302"/>
                              <a:pt x="227183" y="860398"/>
                            </a:cubicBezTo>
                            <a:cubicBezTo>
                              <a:pt x="229648" y="860138"/>
                              <a:pt x="231592" y="861019"/>
                              <a:pt x="235756" y="860398"/>
                            </a:cubicBezTo>
                            <a:cubicBezTo>
                              <a:pt x="239354" y="863435"/>
                              <a:pt x="239262" y="864676"/>
                              <a:pt x="243471" y="867256"/>
                            </a:cubicBezTo>
                            <a:cubicBezTo>
                              <a:pt x="242413" y="870672"/>
                              <a:pt x="242275" y="874308"/>
                              <a:pt x="242614" y="878401"/>
                            </a:cubicBezTo>
                            <a:cubicBezTo>
                              <a:pt x="254819" y="879566"/>
                              <a:pt x="264092" y="890010"/>
                              <a:pt x="279478" y="893832"/>
                            </a:cubicBezTo>
                            <a:cubicBezTo>
                              <a:pt x="282018" y="895385"/>
                              <a:pt x="283928" y="901614"/>
                              <a:pt x="286336" y="903262"/>
                            </a:cubicBezTo>
                            <a:cubicBezTo>
                              <a:pt x="289515" y="900622"/>
                              <a:pt x="298081" y="898028"/>
                              <a:pt x="303482" y="894689"/>
                            </a:cubicBezTo>
                            <a:cubicBezTo>
                              <a:pt x="306552" y="895000"/>
                              <a:pt x="308575" y="896596"/>
                              <a:pt x="311198" y="896404"/>
                            </a:cubicBezTo>
                            <a:cubicBezTo>
                              <a:pt x="315669" y="894977"/>
                              <a:pt x="316699" y="896184"/>
                              <a:pt x="321485" y="894689"/>
                            </a:cubicBezTo>
                            <a:cubicBezTo>
                              <a:pt x="324368" y="890184"/>
                              <a:pt x="331191" y="889651"/>
                              <a:pt x="336917" y="882687"/>
                            </a:cubicBezTo>
                            <a:cubicBezTo>
                              <a:pt x="340012" y="882504"/>
                              <a:pt x="340821" y="882760"/>
                              <a:pt x="343775" y="882687"/>
                            </a:cubicBezTo>
                            <a:cubicBezTo>
                              <a:pt x="345864" y="888961"/>
                              <a:pt x="346329" y="899523"/>
                              <a:pt x="347204" y="904977"/>
                            </a:cubicBezTo>
                            <a:cubicBezTo>
                              <a:pt x="357576" y="904244"/>
                              <a:pt x="375653" y="916880"/>
                              <a:pt x="388354" y="921266"/>
                            </a:cubicBezTo>
                            <a:cubicBezTo>
                              <a:pt x="397518" y="913149"/>
                              <a:pt x="412249" y="912179"/>
                              <a:pt x="423503" y="904120"/>
                            </a:cubicBezTo>
                            <a:cubicBezTo>
                              <a:pt x="429398" y="880767"/>
                              <a:pt x="444722" y="880309"/>
                              <a:pt x="454366" y="852682"/>
                            </a:cubicBezTo>
                            <a:cubicBezTo>
                              <a:pt x="453520" y="844709"/>
                              <a:pt x="461480" y="832439"/>
                              <a:pt x="460449" y="820243"/>
                            </a:cubicBezTo>
                            <a:cubicBezTo>
                              <a:pt x="459922" y="820393"/>
                              <a:pt x="459522" y="820148"/>
                              <a:pt x="458693" y="820390"/>
                            </a:cubicBezTo>
                            <a:cubicBezTo>
                              <a:pt x="450496" y="810256"/>
                              <a:pt x="446375" y="793901"/>
                              <a:pt x="435179" y="777281"/>
                            </a:cubicBezTo>
                            <a:cubicBezTo>
                              <a:pt x="438563" y="767989"/>
                              <a:pt x="441832" y="767641"/>
                              <a:pt x="446936" y="757685"/>
                            </a:cubicBezTo>
                            <a:cubicBezTo>
                              <a:pt x="446316" y="755261"/>
                              <a:pt x="447011" y="750223"/>
                              <a:pt x="446936" y="745928"/>
                            </a:cubicBezTo>
                            <a:cubicBezTo>
                              <a:pt x="443432" y="743036"/>
                              <a:pt x="442274" y="740480"/>
                              <a:pt x="437792" y="736784"/>
                            </a:cubicBezTo>
                            <a:cubicBezTo>
                              <a:pt x="432489" y="718943"/>
                              <a:pt x="431865" y="709776"/>
                              <a:pt x="427341" y="700206"/>
                            </a:cubicBezTo>
                            <a:cubicBezTo>
                              <a:pt x="428735" y="695352"/>
                              <a:pt x="434502" y="691396"/>
                              <a:pt x="436486" y="687142"/>
                            </a:cubicBezTo>
                            <a:cubicBezTo>
                              <a:pt x="435962" y="684429"/>
                              <a:pt x="436649" y="682186"/>
                              <a:pt x="436486" y="679304"/>
                            </a:cubicBezTo>
                            <a:cubicBezTo>
                              <a:pt x="448608" y="671300"/>
                              <a:pt x="444085" y="672503"/>
                              <a:pt x="449549" y="672772"/>
                            </a:cubicBezTo>
                            <a:cubicBezTo>
                              <a:pt x="458233" y="663834"/>
                              <a:pt x="463650" y="665163"/>
                              <a:pt x="473064" y="658403"/>
                            </a:cubicBezTo>
                            <a:cubicBezTo>
                              <a:pt x="474954" y="658757"/>
                              <a:pt x="478851" y="661132"/>
                              <a:pt x="480902" y="661015"/>
                            </a:cubicBezTo>
                            <a:cubicBezTo>
                              <a:pt x="488142" y="653428"/>
                              <a:pt x="499556" y="648855"/>
                              <a:pt x="505722" y="640114"/>
                            </a:cubicBezTo>
                            <a:cubicBezTo>
                              <a:pt x="506798" y="625074"/>
                              <a:pt x="514436" y="611304"/>
                              <a:pt x="522705" y="582634"/>
                            </a:cubicBezTo>
                            <a:cubicBezTo>
                              <a:pt x="519204" y="528982"/>
                              <a:pt x="522280" y="523970"/>
                              <a:pt x="518786" y="474207"/>
                            </a:cubicBezTo>
                            <a:cubicBezTo>
                              <a:pt x="522932" y="469747"/>
                              <a:pt x="529232" y="466708"/>
                              <a:pt x="535769" y="458530"/>
                            </a:cubicBezTo>
                            <a:cubicBezTo>
                              <a:pt x="536134" y="452750"/>
                              <a:pt x="539449" y="448202"/>
                              <a:pt x="539687" y="442854"/>
                            </a:cubicBezTo>
                            <a:cubicBezTo>
                              <a:pt x="540996" y="435151"/>
                              <a:pt x="545775" y="430429"/>
                              <a:pt x="547526" y="421952"/>
                            </a:cubicBezTo>
                            <a:cubicBezTo>
                              <a:pt x="548551" y="413217"/>
                              <a:pt x="556695" y="393198"/>
                              <a:pt x="554057" y="384068"/>
                            </a:cubicBezTo>
                            <a:cubicBezTo>
                              <a:pt x="552927" y="370962"/>
                              <a:pt x="561883" y="356485"/>
                              <a:pt x="560589" y="337039"/>
                            </a:cubicBezTo>
                            <a:cubicBezTo>
                              <a:pt x="546046" y="316347"/>
                              <a:pt x="548684" y="271927"/>
                              <a:pt x="539687" y="227305"/>
                            </a:cubicBezTo>
                            <a:cubicBezTo>
                              <a:pt x="521585" y="207371"/>
                              <a:pt x="522478" y="165445"/>
                              <a:pt x="499191" y="135860"/>
                            </a:cubicBezTo>
                            <a:cubicBezTo>
                              <a:pt x="500063" y="129820"/>
                              <a:pt x="499955" y="120642"/>
                              <a:pt x="497884" y="112346"/>
                            </a:cubicBezTo>
                            <a:cubicBezTo>
                              <a:pt x="501508" y="106352"/>
                              <a:pt x="506646" y="102634"/>
                              <a:pt x="509642" y="94057"/>
                            </a:cubicBezTo>
                            <a:cubicBezTo>
                              <a:pt x="509523" y="91785"/>
                              <a:pt x="510007" y="88922"/>
                              <a:pt x="509642" y="87525"/>
                            </a:cubicBezTo>
                            <a:cubicBezTo>
                              <a:pt x="512586" y="79974"/>
                              <a:pt x="517254" y="75067"/>
                              <a:pt x="517480" y="69236"/>
                            </a:cubicBezTo>
                            <a:cubicBezTo>
                              <a:pt x="513777" y="63321"/>
                              <a:pt x="515472" y="58124"/>
                              <a:pt x="512254" y="53560"/>
                            </a:cubicBezTo>
                            <a:cubicBezTo>
                              <a:pt x="512413" y="45245"/>
                              <a:pt x="512165" y="40136"/>
                              <a:pt x="513560" y="32658"/>
                            </a:cubicBezTo>
                            <a:cubicBezTo>
                              <a:pt x="522472" y="36565"/>
                              <a:pt x="530309" y="46314"/>
                              <a:pt x="535769" y="49641"/>
                            </a:cubicBezTo>
                            <a:cubicBezTo>
                              <a:pt x="540463" y="49975"/>
                              <a:pt x="542618" y="53142"/>
                              <a:pt x="547526" y="53560"/>
                            </a:cubicBezTo>
                            <a:cubicBezTo>
                              <a:pt x="558808" y="45852"/>
                              <a:pt x="562316" y="47887"/>
                              <a:pt x="572346" y="43109"/>
                            </a:cubicBezTo>
                            <a:cubicBezTo>
                              <a:pt x="574563" y="36972"/>
                              <a:pt x="577977" y="35914"/>
                              <a:pt x="578878" y="31352"/>
                            </a:cubicBezTo>
                            <a:cubicBezTo>
                              <a:pt x="579529" y="20966"/>
                              <a:pt x="582955" y="19781"/>
                              <a:pt x="584104" y="7838"/>
                            </a:cubicBezTo>
                            <a:cubicBezTo>
                              <a:pt x="589320" y="2899"/>
                              <a:pt x="592752" y="3641"/>
                              <a:pt x="599780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97" name="楕円 296">
                <a:extLst>
                  <a:ext uri="{FF2B5EF4-FFF2-40B4-BE49-F238E27FC236}">
                    <a16:creationId xmlns:a16="http://schemas.microsoft.com/office/drawing/2014/main" id="{8D8DE2E2-FC5E-D898-FAE7-DAADB88BF9B0}"/>
                  </a:ext>
                </a:extLst>
              </p:cNvPr>
              <p:cNvSpPr/>
              <p:nvPr/>
            </p:nvSpPr>
            <p:spPr>
              <a:xfrm>
                <a:off x="1665288" y="1512094"/>
                <a:ext cx="185737" cy="185737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98" name="楕円 297">
                <a:extLst>
                  <a:ext uri="{FF2B5EF4-FFF2-40B4-BE49-F238E27FC236}">
                    <a16:creationId xmlns:a16="http://schemas.microsoft.com/office/drawing/2014/main" id="{42C0CD96-0D5A-ECEC-E97E-BE3A018257AC}"/>
                  </a:ext>
                </a:extLst>
              </p:cNvPr>
              <p:cNvSpPr/>
              <p:nvPr/>
            </p:nvSpPr>
            <p:spPr>
              <a:xfrm>
                <a:off x="1891507" y="1512094"/>
                <a:ext cx="185737" cy="185737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99" name="楕円 298">
                <a:extLst>
                  <a:ext uri="{FF2B5EF4-FFF2-40B4-BE49-F238E27FC236}">
                    <a16:creationId xmlns:a16="http://schemas.microsoft.com/office/drawing/2014/main" id="{9A8E38F5-BD62-3BF6-353E-81A915981468}"/>
                  </a:ext>
                </a:extLst>
              </p:cNvPr>
              <p:cNvSpPr/>
              <p:nvPr/>
            </p:nvSpPr>
            <p:spPr>
              <a:xfrm>
                <a:off x="1735138" y="1594644"/>
                <a:ext cx="71438" cy="7143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0" name="楕円 299">
                <a:extLst>
                  <a:ext uri="{FF2B5EF4-FFF2-40B4-BE49-F238E27FC236}">
                    <a16:creationId xmlns:a16="http://schemas.microsoft.com/office/drawing/2014/main" id="{39027121-135F-50C0-7870-B907B4D1555C}"/>
                  </a:ext>
                </a:extLst>
              </p:cNvPr>
              <p:cNvSpPr/>
              <p:nvPr/>
            </p:nvSpPr>
            <p:spPr>
              <a:xfrm>
                <a:off x="1961357" y="1594644"/>
                <a:ext cx="71438" cy="7143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1" name="楕円 300">
                <a:extLst>
                  <a:ext uri="{FF2B5EF4-FFF2-40B4-BE49-F238E27FC236}">
                    <a16:creationId xmlns:a16="http://schemas.microsoft.com/office/drawing/2014/main" id="{CF785CDF-1E33-88EB-7EC5-76C65A57CB1A}"/>
                  </a:ext>
                </a:extLst>
              </p:cNvPr>
              <p:cNvSpPr/>
              <p:nvPr/>
            </p:nvSpPr>
            <p:spPr>
              <a:xfrm>
                <a:off x="2555082" y="2131219"/>
                <a:ext cx="185737" cy="185737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02" name="楕円 301">
                <a:extLst>
                  <a:ext uri="{FF2B5EF4-FFF2-40B4-BE49-F238E27FC236}">
                    <a16:creationId xmlns:a16="http://schemas.microsoft.com/office/drawing/2014/main" id="{03ECD0C7-E1E0-3660-5B72-F8675CE871CF}"/>
                  </a:ext>
                </a:extLst>
              </p:cNvPr>
              <p:cNvSpPr/>
              <p:nvPr/>
            </p:nvSpPr>
            <p:spPr>
              <a:xfrm>
                <a:off x="2781301" y="2131219"/>
                <a:ext cx="185737" cy="185737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03" name="楕円 302">
                <a:extLst>
                  <a:ext uri="{FF2B5EF4-FFF2-40B4-BE49-F238E27FC236}">
                    <a16:creationId xmlns:a16="http://schemas.microsoft.com/office/drawing/2014/main" id="{AFF2EE11-C369-514D-A57E-0062401C7096}"/>
                  </a:ext>
                </a:extLst>
              </p:cNvPr>
              <p:cNvSpPr/>
              <p:nvPr/>
            </p:nvSpPr>
            <p:spPr>
              <a:xfrm>
                <a:off x="2596357" y="2159794"/>
                <a:ext cx="71438" cy="7143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4" name="楕円 303">
                <a:extLst>
                  <a:ext uri="{FF2B5EF4-FFF2-40B4-BE49-F238E27FC236}">
                    <a16:creationId xmlns:a16="http://schemas.microsoft.com/office/drawing/2014/main" id="{A51A14B5-1F63-764F-364C-BEF8E1A11E8E}"/>
                  </a:ext>
                </a:extLst>
              </p:cNvPr>
              <p:cNvSpPr/>
              <p:nvPr/>
            </p:nvSpPr>
            <p:spPr>
              <a:xfrm>
                <a:off x="2822576" y="2159794"/>
                <a:ext cx="71438" cy="7143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05" name="フリーフォーム: 図形 304">
              <a:extLst>
                <a:ext uri="{FF2B5EF4-FFF2-40B4-BE49-F238E27FC236}">
                  <a16:creationId xmlns:a16="http://schemas.microsoft.com/office/drawing/2014/main" id="{3FCCCD99-235D-EDD6-14C8-669A454D80F0}"/>
                </a:ext>
              </a:extLst>
            </p:cNvPr>
            <p:cNvSpPr/>
            <p:nvPr/>
          </p:nvSpPr>
          <p:spPr>
            <a:xfrm rot="11220376">
              <a:off x="8026660" y="2518721"/>
              <a:ext cx="383106" cy="425710"/>
            </a:xfrm>
            <a:custGeom>
              <a:avLst/>
              <a:gdLst>
                <a:gd name="connsiteX0" fmla="*/ 241240 w 380406"/>
                <a:gd name="connsiteY0" fmla="*/ 1026 h 422709"/>
                <a:gd name="connsiteX1" fmla="*/ 274242 w 380406"/>
                <a:gd name="connsiteY1" fmla="*/ 5660 h 422709"/>
                <a:gd name="connsiteX2" fmla="*/ 363034 w 380406"/>
                <a:gd name="connsiteY2" fmla="*/ 123465 h 422709"/>
                <a:gd name="connsiteX3" fmla="*/ 353810 w 380406"/>
                <a:gd name="connsiteY3" fmla="*/ 189152 h 422709"/>
                <a:gd name="connsiteX4" fmla="*/ 380082 w 380406"/>
                <a:gd name="connsiteY4" fmla="*/ 354958 h 422709"/>
                <a:gd name="connsiteX5" fmla="*/ 358455 w 380406"/>
                <a:gd name="connsiteY5" fmla="*/ 384728 h 422709"/>
                <a:gd name="connsiteX6" fmla="*/ 358456 w 380406"/>
                <a:gd name="connsiteY6" fmla="*/ 384727 h 422709"/>
                <a:gd name="connsiteX7" fmla="*/ 328686 w 380406"/>
                <a:gd name="connsiteY7" fmla="*/ 363101 h 422709"/>
                <a:gd name="connsiteX8" fmla="*/ 312456 w 380406"/>
                <a:gd name="connsiteY8" fmla="*/ 260674 h 422709"/>
                <a:gd name="connsiteX9" fmla="*/ 300831 w 380406"/>
                <a:gd name="connsiteY9" fmla="*/ 259042 h 422709"/>
                <a:gd name="connsiteX10" fmla="*/ 300831 w 380406"/>
                <a:gd name="connsiteY10" fmla="*/ 382463 h 422709"/>
                <a:gd name="connsiteX11" fmla="*/ 269958 w 380406"/>
                <a:gd name="connsiteY11" fmla="*/ 413336 h 422709"/>
                <a:gd name="connsiteX12" fmla="*/ 269959 w 380406"/>
                <a:gd name="connsiteY12" fmla="*/ 413335 h 422709"/>
                <a:gd name="connsiteX13" fmla="*/ 239086 w 380406"/>
                <a:gd name="connsiteY13" fmla="*/ 382462 h 422709"/>
                <a:gd name="connsiteX14" fmla="*/ 239086 w 380406"/>
                <a:gd name="connsiteY14" fmla="*/ 250371 h 422709"/>
                <a:gd name="connsiteX15" fmla="*/ 227198 w 380406"/>
                <a:gd name="connsiteY15" fmla="*/ 248702 h 422709"/>
                <a:gd name="connsiteX16" fmla="*/ 206496 w 380406"/>
                <a:gd name="connsiteY16" fmla="*/ 396126 h 422709"/>
                <a:gd name="connsiteX17" fmla="*/ 171629 w 380406"/>
                <a:gd name="connsiteY17" fmla="*/ 422406 h 422709"/>
                <a:gd name="connsiteX18" fmla="*/ 171630 w 380406"/>
                <a:gd name="connsiteY18" fmla="*/ 422405 h 422709"/>
                <a:gd name="connsiteX19" fmla="*/ 145351 w 380406"/>
                <a:gd name="connsiteY19" fmla="*/ 387539 h 422709"/>
                <a:gd name="connsiteX20" fmla="*/ 166053 w 380406"/>
                <a:gd name="connsiteY20" fmla="*/ 240115 h 422709"/>
                <a:gd name="connsiteX21" fmla="*/ 160135 w 380406"/>
                <a:gd name="connsiteY21" fmla="*/ 239284 h 422709"/>
                <a:gd name="connsiteX22" fmla="*/ 124040 w 380406"/>
                <a:gd name="connsiteY22" fmla="*/ 354110 h 422709"/>
                <a:gd name="connsiteX23" fmla="*/ 85330 w 380406"/>
                <a:gd name="connsiteY23" fmla="*/ 374304 h 422709"/>
                <a:gd name="connsiteX24" fmla="*/ 85332 w 380406"/>
                <a:gd name="connsiteY24" fmla="*/ 374304 h 422709"/>
                <a:gd name="connsiteX25" fmla="*/ 65137 w 380406"/>
                <a:gd name="connsiteY25" fmla="*/ 335593 h 422709"/>
                <a:gd name="connsiteX26" fmla="*/ 108126 w 380406"/>
                <a:gd name="connsiteY26" fmla="*/ 198834 h 422709"/>
                <a:gd name="connsiteX27" fmla="*/ 112876 w 380406"/>
                <a:gd name="connsiteY27" fmla="*/ 165013 h 422709"/>
                <a:gd name="connsiteX28" fmla="*/ 67078 w 380406"/>
                <a:gd name="connsiteY28" fmla="*/ 199531 h 422709"/>
                <a:gd name="connsiteX29" fmla="*/ 8436 w 380406"/>
                <a:gd name="connsiteY29" fmla="*/ 191296 h 422709"/>
                <a:gd name="connsiteX30" fmla="*/ 16671 w 380406"/>
                <a:gd name="connsiteY30" fmla="*/ 132654 h 422709"/>
                <a:gd name="connsiteX31" fmla="*/ 151567 w 380406"/>
                <a:gd name="connsiteY31" fmla="*/ 30980 h 422709"/>
                <a:gd name="connsiteX32" fmla="*/ 156028 w 380406"/>
                <a:gd name="connsiteY32" fmla="*/ 29826 h 422709"/>
                <a:gd name="connsiteX33" fmla="*/ 163948 w 380406"/>
                <a:gd name="connsiteY33" fmla="*/ 21024 h 422709"/>
                <a:gd name="connsiteX34" fmla="*/ 241240 w 380406"/>
                <a:gd name="connsiteY34" fmla="*/ 1026 h 4227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80406" h="422709">
                  <a:moveTo>
                    <a:pt x="241240" y="1026"/>
                  </a:moveTo>
                  <a:lnTo>
                    <a:pt x="274242" y="5660"/>
                  </a:lnTo>
                  <a:cubicBezTo>
                    <a:pt x="331292" y="13672"/>
                    <a:pt x="371046" y="66415"/>
                    <a:pt x="363034" y="123465"/>
                  </a:cubicBezTo>
                  <a:lnTo>
                    <a:pt x="353810" y="189152"/>
                  </a:lnTo>
                  <a:lnTo>
                    <a:pt x="380082" y="354958"/>
                  </a:lnTo>
                  <a:cubicBezTo>
                    <a:pt x="382330" y="369151"/>
                    <a:pt x="372648" y="382480"/>
                    <a:pt x="358455" y="384728"/>
                  </a:cubicBezTo>
                  <a:lnTo>
                    <a:pt x="358456" y="384727"/>
                  </a:lnTo>
                  <a:cubicBezTo>
                    <a:pt x="344263" y="386976"/>
                    <a:pt x="330935" y="377294"/>
                    <a:pt x="328686" y="363101"/>
                  </a:cubicBezTo>
                  <a:lnTo>
                    <a:pt x="312456" y="260674"/>
                  </a:lnTo>
                  <a:lnTo>
                    <a:pt x="300831" y="259042"/>
                  </a:lnTo>
                  <a:lnTo>
                    <a:pt x="300831" y="382463"/>
                  </a:lnTo>
                  <a:cubicBezTo>
                    <a:pt x="300831" y="399514"/>
                    <a:pt x="287009" y="413336"/>
                    <a:pt x="269958" y="413336"/>
                  </a:cubicBezTo>
                  <a:lnTo>
                    <a:pt x="269959" y="413335"/>
                  </a:lnTo>
                  <a:cubicBezTo>
                    <a:pt x="252908" y="413335"/>
                    <a:pt x="239086" y="399513"/>
                    <a:pt x="239086" y="382462"/>
                  </a:cubicBezTo>
                  <a:lnTo>
                    <a:pt x="239086" y="250371"/>
                  </a:lnTo>
                  <a:lnTo>
                    <a:pt x="227198" y="248702"/>
                  </a:lnTo>
                  <a:lnTo>
                    <a:pt x="206496" y="396126"/>
                  </a:lnTo>
                  <a:cubicBezTo>
                    <a:pt x="204124" y="413012"/>
                    <a:pt x="188515" y="424777"/>
                    <a:pt x="171629" y="422406"/>
                  </a:cubicBezTo>
                  <a:lnTo>
                    <a:pt x="171630" y="422405"/>
                  </a:lnTo>
                  <a:cubicBezTo>
                    <a:pt x="154745" y="420034"/>
                    <a:pt x="142979" y="404424"/>
                    <a:pt x="145351" y="387539"/>
                  </a:cubicBezTo>
                  <a:lnTo>
                    <a:pt x="166053" y="240115"/>
                  </a:lnTo>
                  <a:lnTo>
                    <a:pt x="160135" y="239284"/>
                  </a:lnTo>
                  <a:lnTo>
                    <a:pt x="124040" y="354110"/>
                  </a:lnTo>
                  <a:cubicBezTo>
                    <a:pt x="118927" y="370376"/>
                    <a:pt x="101596" y="379417"/>
                    <a:pt x="85330" y="374304"/>
                  </a:cubicBezTo>
                  <a:lnTo>
                    <a:pt x="85332" y="374304"/>
                  </a:lnTo>
                  <a:cubicBezTo>
                    <a:pt x="69065" y="369190"/>
                    <a:pt x="60024" y="351860"/>
                    <a:pt x="65137" y="335593"/>
                  </a:cubicBezTo>
                  <a:lnTo>
                    <a:pt x="108126" y="198834"/>
                  </a:lnTo>
                  <a:lnTo>
                    <a:pt x="112876" y="165013"/>
                  </a:lnTo>
                  <a:lnTo>
                    <a:pt x="67078" y="199531"/>
                  </a:lnTo>
                  <a:cubicBezTo>
                    <a:pt x="48611" y="213451"/>
                    <a:pt x="22356" y="209764"/>
                    <a:pt x="8436" y="191296"/>
                  </a:cubicBezTo>
                  <a:cubicBezTo>
                    <a:pt x="-5483" y="172828"/>
                    <a:pt x="-1796" y="146574"/>
                    <a:pt x="16671" y="132654"/>
                  </a:cubicBezTo>
                  <a:lnTo>
                    <a:pt x="151567" y="30980"/>
                  </a:lnTo>
                  <a:lnTo>
                    <a:pt x="156028" y="29826"/>
                  </a:lnTo>
                  <a:lnTo>
                    <a:pt x="163948" y="21024"/>
                  </a:lnTo>
                  <a:cubicBezTo>
                    <a:pt x="185266" y="4956"/>
                    <a:pt x="212715" y="-2980"/>
                    <a:pt x="241240" y="1026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06" name="フリーフォーム: 図形 305">
              <a:extLst>
                <a:ext uri="{FF2B5EF4-FFF2-40B4-BE49-F238E27FC236}">
                  <a16:creationId xmlns:a16="http://schemas.microsoft.com/office/drawing/2014/main" id="{C69908A5-B705-7CDC-746A-D6EEC43BC55D}"/>
                </a:ext>
              </a:extLst>
            </p:cNvPr>
            <p:cNvSpPr/>
            <p:nvPr/>
          </p:nvSpPr>
          <p:spPr>
            <a:xfrm rot="13079624" flipH="1">
              <a:off x="7683222" y="2011013"/>
              <a:ext cx="430740" cy="478638"/>
            </a:xfrm>
            <a:custGeom>
              <a:avLst/>
              <a:gdLst>
                <a:gd name="connsiteX0" fmla="*/ 241240 w 380406"/>
                <a:gd name="connsiteY0" fmla="*/ 1026 h 422709"/>
                <a:gd name="connsiteX1" fmla="*/ 274242 w 380406"/>
                <a:gd name="connsiteY1" fmla="*/ 5660 h 422709"/>
                <a:gd name="connsiteX2" fmla="*/ 363034 w 380406"/>
                <a:gd name="connsiteY2" fmla="*/ 123465 h 422709"/>
                <a:gd name="connsiteX3" fmla="*/ 353810 w 380406"/>
                <a:gd name="connsiteY3" fmla="*/ 189152 h 422709"/>
                <a:gd name="connsiteX4" fmla="*/ 380082 w 380406"/>
                <a:gd name="connsiteY4" fmla="*/ 354958 h 422709"/>
                <a:gd name="connsiteX5" fmla="*/ 358455 w 380406"/>
                <a:gd name="connsiteY5" fmla="*/ 384728 h 422709"/>
                <a:gd name="connsiteX6" fmla="*/ 358456 w 380406"/>
                <a:gd name="connsiteY6" fmla="*/ 384727 h 422709"/>
                <a:gd name="connsiteX7" fmla="*/ 328686 w 380406"/>
                <a:gd name="connsiteY7" fmla="*/ 363101 h 422709"/>
                <a:gd name="connsiteX8" fmla="*/ 312456 w 380406"/>
                <a:gd name="connsiteY8" fmla="*/ 260674 h 422709"/>
                <a:gd name="connsiteX9" fmla="*/ 300831 w 380406"/>
                <a:gd name="connsiteY9" fmla="*/ 259042 h 422709"/>
                <a:gd name="connsiteX10" fmla="*/ 300831 w 380406"/>
                <a:gd name="connsiteY10" fmla="*/ 382463 h 422709"/>
                <a:gd name="connsiteX11" fmla="*/ 269958 w 380406"/>
                <a:gd name="connsiteY11" fmla="*/ 413336 h 422709"/>
                <a:gd name="connsiteX12" fmla="*/ 269959 w 380406"/>
                <a:gd name="connsiteY12" fmla="*/ 413335 h 422709"/>
                <a:gd name="connsiteX13" fmla="*/ 239086 w 380406"/>
                <a:gd name="connsiteY13" fmla="*/ 382462 h 422709"/>
                <a:gd name="connsiteX14" fmla="*/ 239086 w 380406"/>
                <a:gd name="connsiteY14" fmla="*/ 250371 h 422709"/>
                <a:gd name="connsiteX15" fmla="*/ 227198 w 380406"/>
                <a:gd name="connsiteY15" fmla="*/ 248702 h 422709"/>
                <a:gd name="connsiteX16" fmla="*/ 206496 w 380406"/>
                <a:gd name="connsiteY16" fmla="*/ 396126 h 422709"/>
                <a:gd name="connsiteX17" fmla="*/ 171629 w 380406"/>
                <a:gd name="connsiteY17" fmla="*/ 422406 h 422709"/>
                <a:gd name="connsiteX18" fmla="*/ 171630 w 380406"/>
                <a:gd name="connsiteY18" fmla="*/ 422405 h 422709"/>
                <a:gd name="connsiteX19" fmla="*/ 145351 w 380406"/>
                <a:gd name="connsiteY19" fmla="*/ 387539 h 422709"/>
                <a:gd name="connsiteX20" fmla="*/ 166053 w 380406"/>
                <a:gd name="connsiteY20" fmla="*/ 240115 h 422709"/>
                <a:gd name="connsiteX21" fmla="*/ 160135 w 380406"/>
                <a:gd name="connsiteY21" fmla="*/ 239284 h 422709"/>
                <a:gd name="connsiteX22" fmla="*/ 124040 w 380406"/>
                <a:gd name="connsiteY22" fmla="*/ 354110 h 422709"/>
                <a:gd name="connsiteX23" fmla="*/ 85330 w 380406"/>
                <a:gd name="connsiteY23" fmla="*/ 374304 h 422709"/>
                <a:gd name="connsiteX24" fmla="*/ 85332 w 380406"/>
                <a:gd name="connsiteY24" fmla="*/ 374304 h 422709"/>
                <a:gd name="connsiteX25" fmla="*/ 65137 w 380406"/>
                <a:gd name="connsiteY25" fmla="*/ 335593 h 422709"/>
                <a:gd name="connsiteX26" fmla="*/ 108126 w 380406"/>
                <a:gd name="connsiteY26" fmla="*/ 198834 h 422709"/>
                <a:gd name="connsiteX27" fmla="*/ 112876 w 380406"/>
                <a:gd name="connsiteY27" fmla="*/ 165013 h 422709"/>
                <a:gd name="connsiteX28" fmla="*/ 67078 w 380406"/>
                <a:gd name="connsiteY28" fmla="*/ 199531 h 422709"/>
                <a:gd name="connsiteX29" fmla="*/ 8436 w 380406"/>
                <a:gd name="connsiteY29" fmla="*/ 191296 h 422709"/>
                <a:gd name="connsiteX30" fmla="*/ 16671 w 380406"/>
                <a:gd name="connsiteY30" fmla="*/ 132654 h 422709"/>
                <a:gd name="connsiteX31" fmla="*/ 151567 w 380406"/>
                <a:gd name="connsiteY31" fmla="*/ 30980 h 422709"/>
                <a:gd name="connsiteX32" fmla="*/ 156028 w 380406"/>
                <a:gd name="connsiteY32" fmla="*/ 29826 h 422709"/>
                <a:gd name="connsiteX33" fmla="*/ 163948 w 380406"/>
                <a:gd name="connsiteY33" fmla="*/ 21024 h 422709"/>
                <a:gd name="connsiteX34" fmla="*/ 241240 w 380406"/>
                <a:gd name="connsiteY34" fmla="*/ 1026 h 4227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80406" h="422709">
                  <a:moveTo>
                    <a:pt x="241240" y="1026"/>
                  </a:moveTo>
                  <a:lnTo>
                    <a:pt x="274242" y="5660"/>
                  </a:lnTo>
                  <a:cubicBezTo>
                    <a:pt x="331292" y="13672"/>
                    <a:pt x="371046" y="66415"/>
                    <a:pt x="363034" y="123465"/>
                  </a:cubicBezTo>
                  <a:lnTo>
                    <a:pt x="353810" y="189152"/>
                  </a:lnTo>
                  <a:lnTo>
                    <a:pt x="380082" y="354958"/>
                  </a:lnTo>
                  <a:cubicBezTo>
                    <a:pt x="382330" y="369151"/>
                    <a:pt x="372648" y="382480"/>
                    <a:pt x="358455" y="384728"/>
                  </a:cubicBezTo>
                  <a:lnTo>
                    <a:pt x="358456" y="384727"/>
                  </a:lnTo>
                  <a:cubicBezTo>
                    <a:pt x="344263" y="386976"/>
                    <a:pt x="330935" y="377294"/>
                    <a:pt x="328686" y="363101"/>
                  </a:cubicBezTo>
                  <a:lnTo>
                    <a:pt x="312456" y="260674"/>
                  </a:lnTo>
                  <a:lnTo>
                    <a:pt x="300831" y="259042"/>
                  </a:lnTo>
                  <a:lnTo>
                    <a:pt x="300831" y="382463"/>
                  </a:lnTo>
                  <a:cubicBezTo>
                    <a:pt x="300831" y="399514"/>
                    <a:pt x="287009" y="413336"/>
                    <a:pt x="269958" y="413336"/>
                  </a:cubicBezTo>
                  <a:lnTo>
                    <a:pt x="269959" y="413335"/>
                  </a:lnTo>
                  <a:cubicBezTo>
                    <a:pt x="252908" y="413335"/>
                    <a:pt x="239086" y="399513"/>
                    <a:pt x="239086" y="382462"/>
                  </a:cubicBezTo>
                  <a:lnTo>
                    <a:pt x="239086" y="250371"/>
                  </a:lnTo>
                  <a:lnTo>
                    <a:pt x="227198" y="248702"/>
                  </a:lnTo>
                  <a:lnTo>
                    <a:pt x="206496" y="396126"/>
                  </a:lnTo>
                  <a:cubicBezTo>
                    <a:pt x="204124" y="413012"/>
                    <a:pt x="188515" y="424777"/>
                    <a:pt x="171629" y="422406"/>
                  </a:cubicBezTo>
                  <a:lnTo>
                    <a:pt x="171630" y="422405"/>
                  </a:lnTo>
                  <a:cubicBezTo>
                    <a:pt x="154745" y="420034"/>
                    <a:pt x="142979" y="404424"/>
                    <a:pt x="145351" y="387539"/>
                  </a:cubicBezTo>
                  <a:lnTo>
                    <a:pt x="166053" y="240115"/>
                  </a:lnTo>
                  <a:lnTo>
                    <a:pt x="160135" y="239284"/>
                  </a:lnTo>
                  <a:lnTo>
                    <a:pt x="124040" y="354110"/>
                  </a:lnTo>
                  <a:cubicBezTo>
                    <a:pt x="118927" y="370376"/>
                    <a:pt x="101596" y="379417"/>
                    <a:pt x="85330" y="374304"/>
                  </a:cubicBezTo>
                  <a:lnTo>
                    <a:pt x="85332" y="374304"/>
                  </a:lnTo>
                  <a:cubicBezTo>
                    <a:pt x="69065" y="369190"/>
                    <a:pt x="60024" y="351860"/>
                    <a:pt x="65137" y="335593"/>
                  </a:cubicBezTo>
                  <a:lnTo>
                    <a:pt x="108126" y="198834"/>
                  </a:lnTo>
                  <a:lnTo>
                    <a:pt x="112876" y="165013"/>
                  </a:lnTo>
                  <a:lnTo>
                    <a:pt x="67078" y="199531"/>
                  </a:lnTo>
                  <a:cubicBezTo>
                    <a:pt x="48611" y="213451"/>
                    <a:pt x="22356" y="209764"/>
                    <a:pt x="8436" y="191296"/>
                  </a:cubicBezTo>
                  <a:cubicBezTo>
                    <a:pt x="-5483" y="172828"/>
                    <a:pt x="-1796" y="146574"/>
                    <a:pt x="16671" y="132654"/>
                  </a:cubicBezTo>
                  <a:lnTo>
                    <a:pt x="151567" y="30980"/>
                  </a:lnTo>
                  <a:lnTo>
                    <a:pt x="156028" y="29826"/>
                  </a:lnTo>
                  <a:lnTo>
                    <a:pt x="163948" y="21024"/>
                  </a:lnTo>
                  <a:cubicBezTo>
                    <a:pt x="185266" y="4956"/>
                    <a:pt x="212715" y="-2980"/>
                    <a:pt x="241240" y="1026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43" name="グループ化 242">
            <a:extLst>
              <a:ext uri="{FF2B5EF4-FFF2-40B4-BE49-F238E27FC236}">
                <a16:creationId xmlns:a16="http://schemas.microsoft.com/office/drawing/2014/main" id="{73D33D9D-4D16-8970-5DF4-F58746BB3AE3}"/>
              </a:ext>
            </a:extLst>
          </p:cNvPr>
          <p:cNvGrpSpPr/>
          <p:nvPr/>
        </p:nvGrpSpPr>
        <p:grpSpPr>
          <a:xfrm>
            <a:off x="3681266" y="4052589"/>
            <a:ext cx="2577121" cy="1911963"/>
            <a:chOff x="3681266" y="4052589"/>
            <a:chExt cx="2577121" cy="1911963"/>
          </a:xfrm>
        </p:grpSpPr>
        <p:grpSp>
          <p:nvGrpSpPr>
            <p:cNvPr id="167" name="グループ化 166">
              <a:extLst>
                <a:ext uri="{FF2B5EF4-FFF2-40B4-BE49-F238E27FC236}">
                  <a16:creationId xmlns:a16="http://schemas.microsoft.com/office/drawing/2014/main" id="{2335856A-9448-A0F7-37D6-1E6F29D83CF4}"/>
                </a:ext>
              </a:extLst>
            </p:cNvPr>
            <p:cNvGrpSpPr/>
            <p:nvPr/>
          </p:nvGrpSpPr>
          <p:grpSpPr>
            <a:xfrm>
              <a:off x="4104570" y="5315429"/>
              <a:ext cx="988833" cy="649123"/>
              <a:chOff x="5358134" y="4203669"/>
              <a:chExt cx="988833" cy="649123"/>
            </a:xfrm>
          </p:grpSpPr>
          <p:grpSp>
            <p:nvGrpSpPr>
              <p:cNvPr id="168" name="グループ化 167">
                <a:extLst>
                  <a:ext uri="{FF2B5EF4-FFF2-40B4-BE49-F238E27FC236}">
                    <a16:creationId xmlns:a16="http://schemas.microsoft.com/office/drawing/2014/main" id="{109452A2-CEF6-EE33-B0B8-8636F3CB987E}"/>
                  </a:ext>
                </a:extLst>
              </p:cNvPr>
              <p:cNvGrpSpPr/>
              <p:nvPr/>
            </p:nvGrpSpPr>
            <p:grpSpPr>
              <a:xfrm flipH="1">
                <a:off x="6046315" y="4395363"/>
                <a:ext cx="300652" cy="221601"/>
                <a:chOff x="5705796" y="4395363"/>
                <a:chExt cx="300652" cy="221601"/>
              </a:xfrm>
            </p:grpSpPr>
            <p:sp>
              <p:nvSpPr>
                <p:cNvPr id="193" name="台形 192">
                  <a:extLst>
                    <a:ext uri="{FF2B5EF4-FFF2-40B4-BE49-F238E27FC236}">
                      <a16:creationId xmlns:a16="http://schemas.microsoft.com/office/drawing/2014/main" id="{62F8CF89-7862-4E32-52AF-91A4C037960A}"/>
                    </a:ext>
                  </a:extLst>
                </p:cNvPr>
                <p:cNvSpPr/>
                <p:nvPr/>
              </p:nvSpPr>
              <p:spPr>
                <a:xfrm rot="13500000">
                  <a:off x="5874539" y="4314195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94" name="グループ化 193">
                  <a:extLst>
                    <a:ext uri="{FF2B5EF4-FFF2-40B4-BE49-F238E27FC236}">
                      <a16:creationId xmlns:a16="http://schemas.microsoft.com/office/drawing/2014/main" id="{5069AF8C-D11E-F1DF-E4CC-433FC3D36978}"/>
                    </a:ext>
                  </a:extLst>
                </p:cNvPr>
                <p:cNvGrpSpPr/>
                <p:nvPr/>
              </p:nvGrpSpPr>
              <p:grpSpPr>
                <a:xfrm rot="2700000" flipH="1">
                  <a:off x="5724409" y="4421851"/>
                  <a:ext cx="176500" cy="213726"/>
                  <a:chOff x="6929762" y="3183548"/>
                  <a:chExt cx="380406" cy="460638"/>
                </a:xfrm>
                <a:solidFill>
                  <a:schemeClr val="bg1"/>
                </a:solidFill>
              </p:grpSpPr>
              <p:sp>
                <p:nvSpPr>
                  <p:cNvPr id="195" name="四角形: 上の 2 つの角を丸める 194">
                    <a:extLst>
                      <a:ext uri="{FF2B5EF4-FFF2-40B4-BE49-F238E27FC236}">
                        <a16:creationId xmlns:a16="http://schemas.microsoft.com/office/drawing/2014/main" id="{442B13E0-F537-E796-FD12-3F65EA081BED}"/>
                      </a:ext>
                    </a:extLst>
                  </p:cNvPr>
                  <p:cNvSpPr/>
                  <p:nvPr/>
                </p:nvSpPr>
                <p:spPr>
                  <a:xfrm>
                    <a:off x="7094706" y="3183548"/>
                    <a:ext cx="126327" cy="46772"/>
                  </a:xfrm>
                  <a:prstGeom prst="round2SameRect">
                    <a:avLst>
                      <a:gd name="adj1" fmla="val 50000"/>
                      <a:gd name="adj2" fmla="val 25723"/>
                    </a:avLst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6" name="フリーフォーム: 図形 195">
                    <a:extLst>
                      <a:ext uri="{FF2B5EF4-FFF2-40B4-BE49-F238E27FC236}">
                        <a16:creationId xmlns:a16="http://schemas.microsoft.com/office/drawing/2014/main" id="{971BF34C-6794-CFDB-5AFE-35EBA49D4157}"/>
                      </a:ext>
                    </a:extLst>
                  </p:cNvPr>
                  <p:cNvSpPr/>
                  <p:nvPr/>
                </p:nvSpPr>
                <p:spPr>
                  <a:xfrm rot="21120376">
                    <a:off x="6929762" y="3221477"/>
                    <a:ext cx="380406" cy="422709"/>
                  </a:xfrm>
                  <a:custGeom>
                    <a:avLst/>
                    <a:gdLst>
                      <a:gd name="connsiteX0" fmla="*/ 241240 w 380406"/>
                      <a:gd name="connsiteY0" fmla="*/ 1026 h 422709"/>
                      <a:gd name="connsiteX1" fmla="*/ 274242 w 380406"/>
                      <a:gd name="connsiteY1" fmla="*/ 5660 h 422709"/>
                      <a:gd name="connsiteX2" fmla="*/ 363034 w 380406"/>
                      <a:gd name="connsiteY2" fmla="*/ 123465 h 422709"/>
                      <a:gd name="connsiteX3" fmla="*/ 353810 w 380406"/>
                      <a:gd name="connsiteY3" fmla="*/ 189152 h 422709"/>
                      <a:gd name="connsiteX4" fmla="*/ 380082 w 380406"/>
                      <a:gd name="connsiteY4" fmla="*/ 354958 h 422709"/>
                      <a:gd name="connsiteX5" fmla="*/ 358455 w 380406"/>
                      <a:gd name="connsiteY5" fmla="*/ 384728 h 422709"/>
                      <a:gd name="connsiteX6" fmla="*/ 358456 w 380406"/>
                      <a:gd name="connsiteY6" fmla="*/ 384727 h 422709"/>
                      <a:gd name="connsiteX7" fmla="*/ 328686 w 380406"/>
                      <a:gd name="connsiteY7" fmla="*/ 363101 h 422709"/>
                      <a:gd name="connsiteX8" fmla="*/ 312456 w 380406"/>
                      <a:gd name="connsiteY8" fmla="*/ 260674 h 422709"/>
                      <a:gd name="connsiteX9" fmla="*/ 300831 w 380406"/>
                      <a:gd name="connsiteY9" fmla="*/ 259042 h 422709"/>
                      <a:gd name="connsiteX10" fmla="*/ 300831 w 380406"/>
                      <a:gd name="connsiteY10" fmla="*/ 382463 h 422709"/>
                      <a:gd name="connsiteX11" fmla="*/ 269958 w 380406"/>
                      <a:gd name="connsiteY11" fmla="*/ 413336 h 422709"/>
                      <a:gd name="connsiteX12" fmla="*/ 269959 w 380406"/>
                      <a:gd name="connsiteY12" fmla="*/ 413335 h 422709"/>
                      <a:gd name="connsiteX13" fmla="*/ 239086 w 380406"/>
                      <a:gd name="connsiteY13" fmla="*/ 382462 h 422709"/>
                      <a:gd name="connsiteX14" fmla="*/ 239086 w 380406"/>
                      <a:gd name="connsiteY14" fmla="*/ 250371 h 422709"/>
                      <a:gd name="connsiteX15" fmla="*/ 227198 w 380406"/>
                      <a:gd name="connsiteY15" fmla="*/ 248702 h 422709"/>
                      <a:gd name="connsiteX16" fmla="*/ 206496 w 380406"/>
                      <a:gd name="connsiteY16" fmla="*/ 396126 h 422709"/>
                      <a:gd name="connsiteX17" fmla="*/ 171629 w 380406"/>
                      <a:gd name="connsiteY17" fmla="*/ 422406 h 422709"/>
                      <a:gd name="connsiteX18" fmla="*/ 171630 w 380406"/>
                      <a:gd name="connsiteY18" fmla="*/ 422405 h 422709"/>
                      <a:gd name="connsiteX19" fmla="*/ 145351 w 380406"/>
                      <a:gd name="connsiteY19" fmla="*/ 387539 h 422709"/>
                      <a:gd name="connsiteX20" fmla="*/ 166053 w 380406"/>
                      <a:gd name="connsiteY20" fmla="*/ 240115 h 422709"/>
                      <a:gd name="connsiteX21" fmla="*/ 160135 w 380406"/>
                      <a:gd name="connsiteY21" fmla="*/ 239284 h 422709"/>
                      <a:gd name="connsiteX22" fmla="*/ 124040 w 380406"/>
                      <a:gd name="connsiteY22" fmla="*/ 354110 h 422709"/>
                      <a:gd name="connsiteX23" fmla="*/ 85330 w 380406"/>
                      <a:gd name="connsiteY23" fmla="*/ 374304 h 422709"/>
                      <a:gd name="connsiteX24" fmla="*/ 85332 w 380406"/>
                      <a:gd name="connsiteY24" fmla="*/ 374304 h 422709"/>
                      <a:gd name="connsiteX25" fmla="*/ 65137 w 380406"/>
                      <a:gd name="connsiteY25" fmla="*/ 335593 h 422709"/>
                      <a:gd name="connsiteX26" fmla="*/ 108126 w 380406"/>
                      <a:gd name="connsiteY26" fmla="*/ 198834 h 422709"/>
                      <a:gd name="connsiteX27" fmla="*/ 112876 w 380406"/>
                      <a:gd name="connsiteY27" fmla="*/ 165013 h 422709"/>
                      <a:gd name="connsiteX28" fmla="*/ 67078 w 380406"/>
                      <a:gd name="connsiteY28" fmla="*/ 199531 h 422709"/>
                      <a:gd name="connsiteX29" fmla="*/ 8436 w 380406"/>
                      <a:gd name="connsiteY29" fmla="*/ 191296 h 422709"/>
                      <a:gd name="connsiteX30" fmla="*/ 16671 w 380406"/>
                      <a:gd name="connsiteY30" fmla="*/ 132654 h 422709"/>
                      <a:gd name="connsiteX31" fmla="*/ 151567 w 380406"/>
                      <a:gd name="connsiteY31" fmla="*/ 30980 h 422709"/>
                      <a:gd name="connsiteX32" fmla="*/ 156028 w 380406"/>
                      <a:gd name="connsiteY32" fmla="*/ 29826 h 422709"/>
                      <a:gd name="connsiteX33" fmla="*/ 163948 w 380406"/>
                      <a:gd name="connsiteY33" fmla="*/ 21024 h 422709"/>
                      <a:gd name="connsiteX34" fmla="*/ 241240 w 380406"/>
                      <a:gd name="connsiteY34" fmla="*/ 1026 h 4227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</a:cxnLst>
                    <a:rect l="l" t="t" r="r" b="b"/>
                    <a:pathLst>
                      <a:path w="380406" h="422709">
                        <a:moveTo>
                          <a:pt x="241240" y="1026"/>
                        </a:moveTo>
                        <a:lnTo>
                          <a:pt x="274242" y="5660"/>
                        </a:lnTo>
                        <a:cubicBezTo>
                          <a:pt x="331292" y="13672"/>
                          <a:pt x="371046" y="66415"/>
                          <a:pt x="363034" y="123465"/>
                        </a:cubicBezTo>
                        <a:lnTo>
                          <a:pt x="353810" y="189152"/>
                        </a:lnTo>
                        <a:lnTo>
                          <a:pt x="380082" y="354958"/>
                        </a:lnTo>
                        <a:cubicBezTo>
                          <a:pt x="382330" y="369151"/>
                          <a:pt x="372648" y="382480"/>
                          <a:pt x="358455" y="384728"/>
                        </a:cubicBezTo>
                        <a:lnTo>
                          <a:pt x="358456" y="384727"/>
                        </a:lnTo>
                        <a:cubicBezTo>
                          <a:pt x="344263" y="386976"/>
                          <a:pt x="330935" y="377294"/>
                          <a:pt x="328686" y="363101"/>
                        </a:cubicBezTo>
                        <a:lnTo>
                          <a:pt x="312456" y="260674"/>
                        </a:lnTo>
                        <a:lnTo>
                          <a:pt x="300831" y="259042"/>
                        </a:lnTo>
                        <a:lnTo>
                          <a:pt x="300831" y="382463"/>
                        </a:lnTo>
                        <a:cubicBezTo>
                          <a:pt x="300831" y="399514"/>
                          <a:pt x="287009" y="413336"/>
                          <a:pt x="269958" y="413336"/>
                        </a:cubicBezTo>
                        <a:lnTo>
                          <a:pt x="269959" y="413335"/>
                        </a:lnTo>
                        <a:cubicBezTo>
                          <a:pt x="252908" y="413335"/>
                          <a:pt x="239086" y="399513"/>
                          <a:pt x="239086" y="382462"/>
                        </a:cubicBezTo>
                        <a:lnTo>
                          <a:pt x="239086" y="250371"/>
                        </a:lnTo>
                        <a:lnTo>
                          <a:pt x="227198" y="248702"/>
                        </a:lnTo>
                        <a:lnTo>
                          <a:pt x="206496" y="396126"/>
                        </a:lnTo>
                        <a:cubicBezTo>
                          <a:pt x="204124" y="413012"/>
                          <a:pt x="188515" y="424777"/>
                          <a:pt x="171629" y="422406"/>
                        </a:cubicBezTo>
                        <a:lnTo>
                          <a:pt x="171630" y="422405"/>
                        </a:lnTo>
                        <a:cubicBezTo>
                          <a:pt x="154745" y="420034"/>
                          <a:pt x="142979" y="404424"/>
                          <a:pt x="145351" y="387539"/>
                        </a:cubicBezTo>
                        <a:lnTo>
                          <a:pt x="166053" y="240115"/>
                        </a:lnTo>
                        <a:lnTo>
                          <a:pt x="160135" y="239284"/>
                        </a:lnTo>
                        <a:lnTo>
                          <a:pt x="124040" y="354110"/>
                        </a:lnTo>
                        <a:cubicBezTo>
                          <a:pt x="118927" y="370376"/>
                          <a:pt x="101596" y="379417"/>
                          <a:pt x="85330" y="374304"/>
                        </a:cubicBezTo>
                        <a:lnTo>
                          <a:pt x="85332" y="374304"/>
                        </a:lnTo>
                        <a:cubicBezTo>
                          <a:pt x="69065" y="369190"/>
                          <a:pt x="60024" y="351860"/>
                          <a:pt x="65137" y="335593"/>
                        </a:cubicBezTo>
                        <a:lnTo>
                          <a:pt x="108126" y="198834"/>
                        </a:lnTo>
                        <a:lnTo>
                          <a:pt x="112876" y="165013"/>
                        </a:lnTo>
                        <a:lnTo>
                          <a:pt x="67078" y="199531"/>
                        </a:lnTo>
                        <a:cubicBezTo>
                          <a:pt x="48611" y="213451"/>
                          <a:pt x="22356" y="209764"/>
                          <a:pt x="8436" y="191296"/>
                        </a:cubicBezTo>
                        <a:cubicBezTo>
                          <a:pt x="-5483" y="172828"/>
                          <a:pt x="-1796" y="146574"/>
                          <a:pt x="16671" y="132654"/>
                        </a:cubicBezTo>
                        <a:lnTo>
                          <a:pt x="151567" y="30980"/>
                        </a:lnTo>
                        <a:lnTo>
                          <a:pt x="156028" y="29826"/>
                        </a:lnTo>
                        <a:lnTo>
                          <a:pt x="163948" y="21024"/>
                        </a:lnTo>
                        <a:cubicBezTo>
                          <a:pt x="185266" y="4956"/>
                          <a:pt x="212715" y="-2980"/>
                          <a:pt x="241240" y="1026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69" name="グループ化 168">
                <a:extLst>
                  <a:ext uri="{FF2B5EF4-FFF2-40B4-BE49-F238E27FC236}">
                    <a16:creationId xmlns:a16="http://schemas.microsoft.com/office/drawing/2014/main" id="{E2A494C2-221B-9708-BAD3-5622555B168B}"/>
                  </a:ext>
                </a:extLst>
              </p:cNvPr>
              <p:cNvGrpSpPr/>
              <p:nvPr/>
            </p:nvGrpSpPr>
            <p:grpSpPr>
              <a:xfrm>
                <a:off x="5677693" y="4556968"/>
                <a:ext cx="160531" cy="295824"/>
                <a:chOff x="5146675" y="2893474"/>
                <a:chExt cx="276225" cy="577278"/>
              </a:xfrm>
            </p:grpSpPr>
            <p:sp>
              <p:nvSpPr>
                <p:cNvPr id="184" name="台形 183">
                  <a:extLst>
                    <a:ext uri="{FF2B5EF4-FFF2-40B4-BE49-F238E27FC236}">
                      <a16:creationId xmlns:a16="http://schemas.microsoft.com/office/drawing/2014/main" id="{36D49AF2-EFC4-18CE-578B-954C787A5F65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1" name="台形 190">
                  <a:extLst>
                    <a:ext uri="{FF2B5EF4-FFF2-40B4-BE49-F238E27FC236}">
                      <a16:creationId xmlns:a16="http://schemas.microsoft.com/office/drawing/2014/main" id="{33548603-F3B9-8386-3F4B-FFEE065F6F9E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2" name="フリーフォーム: 図形 191">
                  <a:extLst>
                    <a:ext uri="{FF2B5EF4-FFF2-40B4-BE49-F238E27FC236}">
                      <a16:creationId xmlns:a16="http://schemas.microsoft.com/office/drawing/2014/main" id="{CE5DE27D-9518-0348-6C79-F8C19EEB5661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0" name="グループ化 169">
                <a:extLst>
                  <a:ext uri="{FF2B5EF4-FFF2-40B4-BE49-F238E27FC236}">
                    <a16:creationId xmlns:a16="http://schemas.microsoft.com/office/drawing/2014/main" id="{A86C7AB2-39CF-6554-A79E-F0FEFB97C18F}"/>
                  </a:ext>
                </a:extLst>
              </p:cNvPr>
              <p:cNvGrpSpPr/>
              <p:nvPr/>
            </p:nvGrpSpPr>
            <p:grpSpPr>
              <a:xfrm>
                <a:off x="5861050" y="4556968"/>
                <a:ext cx="160531" cy="295824"/>
                <a:chOff x="5146675" y="2893474"/>
                <a:chExt cx="276225" cy="577278"/>
              </a:xfrm>
            </p:grpSpPr>
            <p:sp>
              <p:nvSpPr>
                <p:cNvPr id="181" name="台形 180">
                  <a:extLst>
                    <a:ext uri="{FF2B5EF4-FFF2-40B4-BE49-F238E27FC236}">
                      <a16:creationId xmlns:a16="http://schemas.microsoft.com/office/drawing/2014/main" id="{A308053D-B7DB-E77B-35C8-CAE3DC0ED84F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2" name="台形 181">
                  <a:extLst>
                    <a:ext uri="{FF2B5EF4-FFF2-40B4-BE49-F238E27FC236}">
                      <a16:creationId xmlns:a16="http://schemas.microsoft.com/office/drawing/2014/main" id="{F1F5DC5D-8B57-BF99-A8B6-E1104EE7481D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83" name="フリーフォーム: 図形 182">
                  <a:extLst>
                    <a:ext uri="{FF2B5EF4-FFF2-40B4-BE49-F238E27FC236}">
                      <a16:creationId xmlns:a16="http://schemas.microsoft.com/office/drawing/2014/main" id="{E3994569-C08A-DBCF-CE47-3685AE0E3671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71" name="フリーフォーム: 図形 170">
                <a:extLst>
                  <a:ext uri="{FF2B5EF4-FFF2-40B4-BE49-F238E27FC236}">
                    <a16:creationId xmlns:a16="http://schemas.microsoft.com/office/drawing/2014/main" id="{BE53F9BF-913E-A7D1-563E-47266B0B3866}"/>
                  </a:ext>
                </a:extLst>
              </p:cNvPr>
              <p:cNvSpPr/>
              <p:nvPr/>
            </p:nvSpPr>
            <p:spPr>
              <a:xfrm rot="10800000">
                <a:off x="5648324" y="4506716"/>
                <a:ext cx="403225" cy="142874"/>
              </a:xfrm>
              <a:custGeom>
                <a:avLst/>
                <a:gdLst>
                  <a:gd name="connsiteX0" fmla="*/ 403225 w 403225"/>
                  <a:gd name="connsiteY0" fmla="*/ 222727 h 222727"/>
                  <a:gd name="connsiteX1" fmla="*/ 225425 w 403225"/>
                  <a:gd name="connsiteY1" fmla="*/ 222727 h 222727"/>
                  <a:gd name="connsiteX2" fmla="*/ 177800 w 403225"/>
                  <a:gd name="connsiteY2" fmla="*/ 222727 h 222727"/>
                  <a:gd name="connsiteX3" fmla="*/ 0 w 403225"/>
                  <a:gd name="connsiteY3" fmla="*/ 222727 h 222727"/>
                  <a:gd name="connsiteX4" fmla="*/ 49332 w 403225"/>
                  <a:gd name="connsiteY4" fmla="*/ 0 h 222727"/>
                  <a:gd name="connsiteX5" fmla="*/ 176093 w 403225"/>
                  <a:gd name="connsiteY5" fmla="*/ 0 h 222727"/>
                  <a:gd name="connsiteX6" fmla="*/ 201613 w 403225"/>
                  <a:gd name="connsiteY6" fmla="*/ 115217 h 222727"/>
                  <a:gd name="connsiteX7" fmla="*/ 227132 w 403225"/>
                  <a:gd name="connsiteY7" fmla="*/ 0 h 222727"/>
                  <a:gd name="connsiteX8" fmla="*/ 353893 w 403225"/>
                  <a:gd name="connsiteY8" fmla="*/ 0 h 222727"/>
                  <a:gd name="connsiteX0" fmla="*/ 403225 w 403225"/>
                  <a:gd name="connsiteY0" fmla="*/ 222727 h 222727"/>
                  <a:gd name="connsiteX1" fmla="*/ 177800 w 403225"/>
                  <a:gd name="connsiteY1" fmla="*/ 222727 h 222727"/>
                  <a:gd name="connsiteX2" fmla="*/ 0 w 403225"/>
                  <a:gd name="connsiteY2" fmla="*/ 222727 h 222727"/>
                  <a:gd name="connsiteX3" fmla="*/ 49332 w 403225"/>
                  <a:gd name="connsiteY3" fmla="*/ 0 h 222727"/>
                  <a:gd name="connsiteX4" fmla="*/ 176093 w 403225"/>
                  <a:gd name="connsiteY4" fmla="*/ 0 h 222727"/>
                  <a:gd name="connsiteX5" fmla="*/ 201613 w 403225"/>
                  <a:gd name="connsiteY5" fmla="*/ 115217 h 222727"/>
                  <a:gd name="connsiteX6" fmla="*/ 227132 w 403225"/>
                  <a:gd name="connsiteY6" fmla="*/ 0 h 222727"/>
                  <a:gd name="connsiteX7" fmla="*/ 353893 w 403225"/>
                  <a:gd name="connsiteY7" fmla="*/ 0 h 222727"/>
                  <a:gd name="connsiteX8" fmla="*/ 403225 w 403225"/>
                  <a:gd name="connsiteY8" fmla="*/ 222727 h 222727"/>
                  <a:gd name="connsiteX0" fmla="*/ 403225 w 403225"/>
                  <a:gd name="connsiteY0" fmla="*/ 222727 h 222727"/>
                  <a:gd name="connsiteX1" fmla="*/ 0 w 403225"/>
                  <a:gd name="connsiteY1" fmla="*/ 222727 h 222727"/>
                  <a:gd name="connsiteX2" fmla="*/ 49332 w 403225"/>
                  <a:gd name="connsiteY2" fmla="*/ 0 h 222727"/>
                  <a:gd name="connsiteX3" fmla="*/ 176093 w 403225"/>
                  <a:gd name="connsiteY3" fmla="*/ 0 h 222727"/>
                  <a:gd name="connsiteX4" fmla="*/ 201613 w 403225"/>
                  <a:gd name="connsiteY4" fmla="*/ 115217 h 222727"/>
                  <a:gd name="connsiteX5" fmla="*/ 227132 w 403225"/>
                  <a:gd name="connsiteY5" fmla="*/ 0 h 222727"/>
                  <a:gd name="connsiteX6" fmla="*/ 353893 w 403225"/>
                  <a:gd name="connsiteY6" fmla="*/ 0 h 222727"/>
                  <a:gd name="connsiteX7" fmla="*/ 403225 w 403225"/>
                  <a:gd name="connsiteY7" fmla="*/ 222727 h 222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03225" h="222727">
                    <a:moveTo>
                      <a:pt x="403225" y="222727"/>
                    </a:moveTo>
                    <a:lnTo>
                      <a:pt x="0" y="222727"/>
                    </a:lnTo>
                    <a:lnTo>
                      <a:pt x="49332" y="0"/>
                    </a:lnTo>
                    <a:lnTo>
                      <a:pt x="176093" y="0"/>
                    </a:lnTo>
                    <a:lnTo>
                      <a:pt x="201613" y="115217"/>
                    </a:lnTo>
                    <a:lnTo>
                      <a:pt x="227132" y="0"/>
                    </a:lnTo>
                    <a:lnTo>
                      <a:pt x="353893" y="0"/>
                    </a:lnTo>
                    <a:lnTo>
                      <a:pt x="403225" y="222727"/>
                    </a:lnTo>
                    <a:close/>
                  </a:path>
                </a:pathLst>
              </a:custGeom>
              <a:solidFill>
                <a:srgbClr val="00206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2" name="台形 171">
                <a:extLst>
                  <a:ext uri="{FF2B5EF4-FFF2-40B4-BE49-F238E27FC236}">
                    <a16:creationId xmlns:a16="http://schemas.microsoft.com/office/drawing/2014/main" id="{B5DE80F9-8BB8-6A1A-EF16-F4EC9CD21594}"/>
                  </a:ext>
                </a:extLst>
              </p:cNvPr>
              <p:cNvSpPr/>
              <p:nvPr/>
            </p:nvSpPr>
            <p:spPr>
              <a:xfrm rot="13500000">
                <a:off x="5526877" y="4314194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3" name="フリーフォーム: 図形 172">
                <a:extLst>
                  <a:ext uri="{FF2B5EF4-FFF2-40B4-BE49-F238E27FC236}">
                    <a16:creationId xmlns:a16="http://schemas.microsoft.com/office/drawing/2014/main" id="{B10AA617-2A91-5070-0EBA-F6E62F9A33D3}"/>
                  </a:ext>
                </a:extLst>
              </p:cNvPr>
              <p:cNvSpPr/>
              <p:nvPr/>
            </p:nvSpPr>
            <p:spPr>
              <a:xfrm>
                <a:off x="5529727" y="4203669"/>
                <a:ext cx="640370" cy="321469"/>
              </a:xfrm>
              <a:custGeom>
                <a:avLst/>
                <a:gdLst>
                  <a:gd name="connsiteX0" fmla="*/ 197632 w 640370"/>
                  <a:gd name="connsiteY0" fmla="*/ 0 h 321469"/>
                  <a:gd name="connsiteX1" fmla="*/ 442790 w 640370"/>
                  <a:gd name="connsiteY1" fmla="*/ 0 h 321469"/>
                  <a:gd name="connsiteX2" fmla="*/ 498113 w 640370"/>
                  <a:gd name="connsiteY2" fmla="*/ 22916 h 321469"/>
                  <a:gd name="connsiteX3" fmla="*/ 498262 w 640370"/>
                  <a:gd name="connsiteY3" fmla="*/ 23136 h 321469"/>
                  <a:gd name="connsiteX4" fmla="*/ 499130 w 640370"/>
                  <a:gd name="connsiteY4" fmla="*/ 23496 h 321469"/>
                  <a:gd name="connsiteX5" fmla="*/ 640370 w 640370"/>
                  <a:gd name="connsiteY5" fmla="*/ 164736 h 321469"/>
                  <a:gd name="connsiteX6" fmla="*/ 567967 w 640370"/>
                  <a:gd name="connsiteY6" fmla="*/ 237138 h 321469"/>
                  <a:gd name="connsiteX7" fmla="*/ 521029 w 640370"/>
                  <a:gd name="connsiteY7" fmla="*/ 190201 h 321469"/>
                  <a:gd name="connsiteX8" fmla="*/ 521029 w 640370"/>
                  <a:gd name="connsiteY8" fmla="*/ 321469 h 321469"/>
                  <a:gd name="connsiteX9" fmla="*/ 119393 w 640370"/>
                  <a:gd name="connsiteY9" fmla="*/ 321469 h 321469"/>
                  <a:gd name="connsiteX10" fmla="*/ 119393 w 640370"/>
                  <a:gd name="connsiteY10" fmla="*/ 190149 h 321469"/>
                  <a:gd name="connsiteX11" fmla="*/ 72403 w 640370"/>
                  <a:gd name="connsiteY11" fmla="*/ 237138 h 321469"/>
                  <a:gd name="connsiteX12" fmla="*/ 0 w 640370"/>
                  <a:gd name="connsiteY12" fmla="*/ 164736 h 321469"/>
                  <a:gd name="connsiteX13" fmla="*/ 141240 w 640370"/>
                  <a:gd name="connsiteY13" fmla="*/ 23496 h 321469"/>
                  <a:gd name="connsiteX14" fmla="*/ 142181 w 640370"/>
                  <a:gd name="connsiteY14" fmla="*/ 23106 h 321469"/>
                  <a:gd name="connsiteX15" fmla="*/ 142309 w 640370"/>
                  <a:gd name="connsiteY15" fmla="*/ 22916 h 321469"/>
                  <a:gd name="connsiteX16" fmla="*/ 197632 w 640370"/>
                  <a:gd name="connsiteY16" fmla="*/ 0 h 3214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40370" h="321469">
                    <a:moveTo>
                      <a:pt x="197632" y="0"/>
                    </a:moveTo>
                    <a:lnTo>
                      <a:pt x="442790" y="0"/>
                    </a:lnTo>
                    <a:cubicBezTo>
                      <a:pt x="464395" y="0"/>
                      <a:pt x="483955" y="8757"/>
                      <a:pt x="498113" y="22916"/>
                    </a:cubicBezTo>
                    <a:lnTo>
                      <a:pt x="498262" y="23136"/>
                    </a:lnTo>
                    <a:lnTo>
                      <a:pt x="499130" y="23496"/>
                    </a:lnTo>
                    <a:lnTo>
                      <a:pt x="640370" y="164736"/>
                    </a:lnTo>
                    <a:lnTo>
                      <a:pt x="567967" y="237138"/>
                    </a:lnTo>
                    <a:lnTo>
                      <a:pt x="521029" y="190201"/>
                    </a:lnTo>
                    <a:lnTo>
                      <a:pt x="521029" y="321469"/>
                    </a:lnTo>
                    <a:lnTo>
                      <a:pt x="119393" y="321469"/>
                    </a:lnTo>
                    <a:lnTo>
                      <a:pt x="119393" y="190149"/>
                    </a:lnTo>
                    <a:lnTo>
                      <a:pt x="72403" y="237138"/>
                    </a:lnTo>
                    <a:lnTo>
                      <a:pt x="0" y="164736"/>
                    </a:lnTo>
                    <a:lnTo>
                      <a:pt x="141240" y="23496"/>
                    </a:lnTo>
                    <a:lnTo>
                      <a:pt x="142181" y="23106"/>
                    </a:lnTo>
                    <a:lnTo>
                      <a:pt x="142309" y="22916"/>
                    </a:lnTo>
                    <a:cubicBezTo>
                      <a:pt x="156468" y="8757"/>
                      <a:pt x="176027" y="0"/>
                      <a:pt x="19763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75" name="グループ化 174">
                <a:extLst>
                  <a:ext uri="{FF2B5EF4-FFF2-40B4-BE49-F238E27FC236}">
                    <a16:creationId xmlns:a16="http://schemas.microsoft.com/office/drawing/2014/main" id="{5F1604FE-A9AA-9F3D-5808-23F9ECB64AD7}"/>
                  </a:ext>
                </a:extLst>
              </p:cNvPr>
              <p:cNvGrpSpPr/>
              <p:nvPr/>
            </p:nvGrpSpPr>
            <p:grpSpPr>
              <a:xfrm rot="2700000" flipH="1">
                <a:off x="5376747" y="4421850"/>
                <a:ext cx="176500" cy="213726"/>
                <a:chOff x="6929762" y="3183548"/>
                <a:chExt cx="380406" cy="460638"/>
              </a:xfrm>
              <a:solidFill>
                <a:schemeClr val="bg1"/>
              </a:solidFill>
            </p:grpSpPr>
            <p:sp>
              <p:nvSpPr>
                <p:cNvPr id="179" name="四角形: 上の 2 つの角を丸める 178">
                  <a:extLst>
                    <a:ext uri="{FF2B5EF4-FFF2-40B4-BE49-F238E27FC236}">
                      <a16:creationId xmlns:a16="http://schemas.microsoft.com/office/drawing/2014/main" id="{F80C3548-DD1B-9853-AE2F-B38F3A4B0F54}"/>
                    </a:ext>
                  </a:extLst>
                </p:cNvPr>
                <p:cNvSpPr/>
                <p:nvPr/>
              </p:nvSpPr>
              <p:spPr>
                <a:xfrm>
                  <a:off x="7094706" y="3183548"/>
                  <a:ext cx="126327" cy="46772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0" name="フリーフォーム: 図形 179">
                  <a:extLst>
                    <a:ext uri="{FF2B5EF4-FFF2-40B4-BE49-F238E27FC236}">
                      <a16:creationId xmlns:a16="http://schemas.microsoft.com/office/drawing/2014/main" id="{2D49E810-8490-FA80-CA5A-3EC7437217E1}"/>
                    </a:ext>
                  </a:extLst>
                </p:cNvPr>
                <p:cNvSpPr/>
                <p:nvPr/>
              </p:nvSpPr>
              <p:spPr>
                <a:xfrm rot="21120376">
                  <a:off x="6929762" y="3221477"/>
                  <a:ext cx="380406" cy="422709"/>
                </a:xfrm>
                <a:custGeom>
                  <a:avLst/>
                  <a:gdLst>
                    <a:gd name="connsiteX0" fmla="*/ 241240 w 380406"/>
                    <a:gd name="connsiteY0" fmla="*/ 1026 h 422709"/>
                    <a:gd name="connsiteX1" fmla="*/ 274242 w 380406"/>
                    <a:gd name="connsiteY1" fmla="*/ 5660 h 422709"/>
                    <a:gd name="connsiteX2" fmla="*/ 363034 w 380406"/>
                    <a:gd name="connsiteY2" fmla="*/ 123465 h 422709"/>
                    <a:gd name="connsiteX3" fmla="*/ 353810 w 380406"/>
                    <a:gd name="connsiteY3" fmla="*/ 189152 h 422709"/>
                    <a:gd name="connsiteX4" fmla="*/ 380082 w 380406"/>
                    <a:gd name="connsiteY4" fmla="*/ 354958 h 422709"/>
                    <a:gd name="connsiteX5" fmla="*/ 358455 w 380406"/>
                    <a:gd name="connsiteY5" fmla="*/ 384728 h 422709"/>
                    <a:gd name="connsiteX6" fmla="*/ 358456 w 380406"/>
                    <a:gd name="connsiteY6" fmla="*/ 384727 h 422709"/>
                    <a:gd name="connsiteX7" fmla="*/ 328686 w 380406"/>
                    <a:gd name="connsiteY7" fmla="*/ 363101 h 422709"/>
                    <a:gd name="connsiteX8" fmla="*/ 312456 w 380406"/>
                    <a:gd name="connsiteY8" fmla="*/ 260674 h 422709"/>
                    <a:gd name="connsiteX9" fmla="*/ 300831 w 380406"/>
                    <a:gd name="connsiteY9" fmla="*/ 259042 h 422709"/>
                    <a:gd name="connsiteX10" fmla="*/ 300831 w 380406"/>
                    <a:gd name="connsiteY10" fmla="*/ 382463 h 422709"/>
                    <a:gd name="connsiteX11" fmla="*/ 269958 w 380406"/>
                    <a:gd name="connsiteY11" fmla="*/ 413336 h 422709"/>
                    <a:gd name="connsiteX12" fmla="*/ 269959 w 380406"/>
                    <a:gd name="connsiteY12" fmla="*/ 413335 h 422709"/>
                    <a:gd name="connsiteX13" fmla="*/ 239086 w 380406"/>
                    <a:gd name="connsiteY13" fmla="*/ 382462 h 422709"/>
                    <a:gd name="connsiteX14" fmla="*/ 239086 w 380406"/>
                    <a:gd name="connsiteY14" fmla="*/ 250371 h 422709"/>
                    <a:gd name="connsiteX15" fmla="*/ 227198 w 380406"/>
                    <a:gd name="connsiteY15" fmla="*/ 248702 h 422709"/>
                    <a:gd name="connsiteX16" fmla="*/ 206496 w 380406"/>
                    <a:gd name="connsiteY16" fmla="*/ 396126 h 422709"/>
                    <a:gd name="connsiteX17" fmla="*/ 171629 w 380406"/>
                    <a:gd name="connsiteY17" fmla="*/ 422406 h 422709"/>
                    <a:gd name="connsiteX18" fmla="*/ 171630 w 380406"/>
                    <a:gd name="connsiteY18" fmla="*/ 422405 h 422709"/>
                    <a:gd name="connsiteX19" fmla="*/ 145351 w 380406"/>
                    <a:gd name="connsiteY19" fmla="*/ 387539 h 422709"/>
                    <a:gd name="connsiteX20" fmla="*/ 166053 w 380406"/>
                    <a:gd name="connsiteY20" fmla="*/ 240115 h 422709"/>
                    <a:gd name="connsiteX21" fmla="*/ 160135 w 380406"/>
                    <a:gd name="connsiteY21" fmla="*/ 239284 h 422709"/>
                    <a:gd name="connsiteX22" fmla="*/ 124040 w 380406"/>
                    <a:gd name="connsiteY22" fmla="*/ 354110 h 422709"/>
                    <a:gd name="connsiteX23" fmla="*/ 85330 w 380406"/>
                    <a:gd name="connsiteY23" fmla="*/ 374304 h 422709"/>
                    <a:gd name="connsiteX24" fmla="*/ 85332 w 380406"/>
                    <a:gd name="connsiteY24" fmla="*/ 374304 h 422709"/>
                    <a:gd name="connsiteX25" fmla="*/ 65137 w 380406"/>
                    <a:gd name="connsiteY25" fmla="*/ 335593 h 422709"/>
                    <a:gd name="connsiteX26" fmla="*/ 108126 w 380406"/>
                    <a:gd name="connsiteY26" fmla="*/ 198834 h 422709"/>
                    <a:gd name="connsiteX27" fmla="*/ 112876 w 380406"/>
                    <a:gd name="connsiteY27" fmla="*/ 165013 h 422709"/>
                    <a:gd name="connsiteX28" fmla="*/ 67078 w 380406"/>
                    <a:gd name="connsiteY28" fmla="*/ 199531 h 422709"/>
                    <a:gd name="connsiteX29" fmla="*/ 8436 w 380406"/>
                    <a:gd name="connsiteY29" fmla="*/ 191296 h 422709"/>
                    <a:gd name="connsiteX30" fmla="*/ 16671 w 380406"/>
                    <a:gd name="connsiteY30" fmla="*/ 132654 h 422709"/>
                    <a:gd name="connsiteX31" fmla="*/ 151567 w 380406"/>
                    <a:gd name="connsiteY31" fmla="*/ 30980 h 422709"/>
                    <a:gd name="connsiteX32" fmla="*/ 156028 w 380406"/>
                    <a:gd name="connsiteY32" fmla="*/ 29826 h 422709"/>
                    <a:gd name="connsiteX33" fmla="*/ 163948 w 380406"/>
                    <a:gd name="connsiteY33" fmla="*/ 21024 h 422709"/>
                    <a:gd name="connsiteX34" fmla="*/ 241240 w 380406"/>
                    <a:gd name="connsiteY34" fmla="*/ 1026 h 4227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380406" h="422709">
                      <a:moveTo>
                        <a:pt x="241240" y="1026"/>
                      </a:moveTo>
                      <a:lnTo>
                        <a:pt x="274242" y="5660"/>
                      </a:lnTo>
                      <a:cubicBezTo>
                        <a:pt x="331292" y="13672"/>
                        <a:pt x="371046" y="66415"/>
                        <a:pt x="363034" y="123465"/>
                      </a:cubicBezTo>
                      <a:lnTo>
                        <a:pt x="353810" y="189152"/>
                      </a:lnTo>
                      <a:lnTo>
                        <a:pt x="380082" y="354958"/>
                      </a:lnTo>
                      <a:cubicBezTo>
                        <a:pt x="382330" y="369151"/>
                        <a:pt x="372648" y="382480"/>
                        <a:pt x="358455" y="384728"/>
                      </a:cubicBezTo>
                      <a:lnTo>
                        <a:pt x="358456" y="384727"/>
                      </a:lnTo>
                      <a:cubicBezTo>
                        <a:pt x="344263" y="386976"/>
                        <a:pt x="330935" y="377294"/>
                        <a:pt x="328686" y="363101"/>
                      </a:cubicBezTo>
                      <a:lnTo>
                        <a:pt x="312456" y="260674"/>
                      </a:lnTo>
                      <a:lnTo>
                        <a:pt x="300831" y="259042"/>
                      </a:lnTo>
                      <a:lnTo>
                        <a:pt x="300831" y="382463"/>
                      </a:lnTo>
                      <a:cubicBezTo>
                        <a:pt x="300831" y="399514"/>
                        <a:pt x="287009" y="413336"/>
                        <a:pt x="269958" y="413336"/>
                      </a:cubicBezTo>
                      <a:lnTo>
                        <a:pt x="269959" y="413335"/>
                      </a:lnTo>
                      <a:cubicBezTo>
                        <a:pt x="252908" y="413335"/>
                        <a:pt x="239086" y="399513"/>
                        <a:pt x="239086" y="382462"/>
                      </a:cubicBezTo>
                      <a:lnTo>
                        <a:pt x="239086" y="250371"/>
                      </a:lnTo>
                      <a:lnTo>
                        <a:pt x="227198" y="248702"/>
                      </a:lnTo>
                      <a:lnTo>
                        <a:pt x="206496" y="396126"/>
                      </a:lnTo>
                      <a:cubicBezTo>
                        <a:pt x="204124" y="413012"/>
                        <a:pt x="188515" y="424777"/>
                        <a:pt x="171629" y="422406"/>
                      </a:cubicBezTo>
                      <a:lnTo>
                        <a:pt x="171630" y="422405"/>
                      </a:lnTo>
                      <a:cubicBezTo>
                        <a:pt x="154745" y="420034"/>
                        <a:pt x="142979" y="404424"/>
                        <a:pt x="145351" y="387539"/>
                      </a:cubicBezTo>
                      <a:lnTo>
                        <a:pt x="166053" y="240115"/>
                      </a:lnTo>
                      <a:lnTo>
                        <a:pt x="160135" y="239284"/>
                      </a:lnTo>
                      <a:lnTo>
                        <a:pt x="124040" y="354110"/>
                      </a:lnTo>
                      <a:cubicBezTo>
                        <a:pt x="118927" y="370376"/>
                        <a:pt x="101596" y="379417"/>
                        <a:pt x="85330" y="374304"/>
                      </a:cubicBezTo>
                      <a:lnTo>
                        <a:pt x="85332" y="374304"/>
                      </a:lnTo>
                      <a:cubicBezTo>
                        <a:pt x="69065" y="369190"/>
                        <a:pt x="60024" y="351860"/>
                        <a:pt x="65137" y="335593"/>
                      </a:cubicBezTo>
                      <a:lnTo>
                        <a:pt x="108126" y="198834"/>
                      </a:lnTo>
                      <a:lnTo>
                        <a:pt x="112876" y="165013"/>
                      </a:lnTo>
                      <a:lnTo>
                        <a:pt x="67078" y="199531"/>
                      </a:lnTo>
                      <a:cubicBezTo>
                        <a:pt x="48611" y="213451"/>
                        <a:pt x="22356" y="209764"/>
                        <a:pt x="8436" y="191296"/>
                      </a:cubicBezTo>
                      <a:cubicBezTo>
                        <a:pt x="-5483" y="172828"/>
                        <a:pt x="-1796" y="146574"/>
                        <a:pt x="16671" y="132654"/>
                      </a:cubicBezTo>
                      <a:lnTo>
                        <a:pt x="151567" y="30980"/>
                      </a:lnTo>
                      <a:lnTo>
                        <a:pt x="156028" y="29826"/>
                      </a:lnTo>
                      <a:lnTo>
                        <a:pt x="163948" y="21024"/>
                      </a:lnTo>
                      <a:cubicBezTo>
                        <a:pt x="185266" y="4956"/>
                        <a:pt x="212715" y="-2980"/>
                        <a:pt x="241240" y="1026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77" name="正方形/長方形 176">
                <a:extLst>
                  <a:ext uri="{FF2B5EF4-FFF2-40B4-BE49-F238E27FC236}">
                    <a16:creationId xmlns:a16="http://schemas.microsoft.com/office/drawing/2014/main" id="{C92207D9-0350-799D-618A-82C421998898}"/>
                  </a:ext>
                </a:extLst>
              </p:cNvPr>
              <p:cNvSpPr/>
              <p:nvPr/>
            </p:nvSpPr>
            <p:spPr>
              <a:xfrm>
                <a:off x="5688806" y="4323360"/>
                <a:ext cx="326231" cy="157164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bg1">
                    <a:lumMod val="50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8" name="テキスト ボックス 177">
                <a:extLst>
                  <a:ext uri="{FF2B5EF4-FFF2-40B4-BE49-F238E27FC236}">
                    <a16:creationId xmlns:a16="http://schemas.microsoft.com/office/drawing/2014/main" id="{9B9F094A-197F-9E1C-7D10-BB0320AFEA03}"/>
                  </a:ext>
                </a:extLst>
              </p:cNvPr>
              <p:cNvSpPr txBox="1"/>
              <p:nvPr/>
            </p:nvSpPr>
            <p:spPr>
              <a:xfrm>
                <a:off x="5711099" y="4347172"/>
                <a:ext cx="280126" cy="105560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北海道</a:t>
                </a:r>
              </a:p>
            </p:txBody>
          </p:sp>
        </p:grpSp>
        <p:grpSp>
          <p:nvGrpSpPr>
            <p:cNvPr id="197" name="グループ化 196">
              <a:extLst>
                <a:ext uri="{FF2B5EF4-FFF2-40B4-BE49-F238E27FC236}">
                  <a16:creationId xmlns:a16="http://schemas.microsoft.com/office/drawing/2014/main" id="{5A04658B-19AC-1A57-CF26-89EB0360135B}"/>
                </a:ext>
              </a:extLst>
            </p:cNvPr>
            <p:cNvGrpSpPr/>
            <p:nvPr/>
          </p:nvGrpSpPr>
          <p:grpSpPr>
            <a:xfrm>
              <a:off x="5180895" y="5315429"/>
              <a:ext cx="988833" cy="649123"/>
              <a:chOff x="5358134" y="4203669"/>
              <a:chExt cx="988833" cy="649123"/>
            </a:xfrm>
          </p:grpSpPr>
          <p:grpSp>
            <p:nvGrpSpPr>
              <p:cNvPr id="198" name="グループ化 197">
                <a:extLst>
                  <a:ext uri="{FF2B5EF4-FFF2-40B4-BE49-F238E27FC236}">
                    <a16:creationId xmlns:a16="http://schemas.microsoft.com/office/drawing/2014/main" id="{413EB873-4072-9E78-529C-BFF8C0B67ED4}"/>
                  </a:ext>
                </a:extLst>
              </p:cNvPr>
              <p:cNvGrpSpPr/>
              <p:nvPr/>
            </p:nvGrpSpPr>
            <p:grpSpPr>
              <a:xfrm flipH="1">
                <a:off x="6046315" y="4395363"/>
                <a:ext cx="300652" cy="221601"/>
                <a:chOff x="5705796" y="4395363"/>
                <a:chExt cx="300652" cy="221601"/>
              </a:xfrm>
            </p:grpSpPr>
            <p:sp>
              <p:nvSpPr>
                <p:cNvPr id="288" name="台形 287">
                  <a:extLst>
                    <a:ext uri="{FF2B5EF4-FFF2-40B4-BE49-F238E27FC236}">
                      <a16:creationId xmlns:a16="http://schemas.microsoft.com/office/drawing/2014/main" id="{1A4E4CC1-8D6C-0692-7BD6-509CC8668A11}"/>
                    </a:ext>
                  </a:extLst>
                </p:cNvPr>
                <p:cNvSpPr/>
                <p:nvPr/>
              </p:nvSpPr>
              <p:spPr>
                <a:xfrm rot="13500000">
                  <a:off x="5874539" y="4314195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89" name="グループ化 288">
                  <a:extLst>
                    <a:ext uri="{FF2B5EF4-FFF2-40B4-BE49-F238E27FC236}">
                      <a16:creationId xmlns:a16="http://schemas.microsoft.com/office/drawing/2014/main" id="{2BE5C756-9DC1-45A8-7D4E-6FDAF1EEDF5E}"/>
                    </a:ext>
                  </a:extLst>
                </p:cNvPr>
                <p:cNvGrpSpPr/>
                <p:nvPr/>
              </p:nvGrpSpPr>
              <p:grpSpPr>
                <a:xfrm rot="2700000" flipH="1">
                  <a:off x="5724409" y="4421851"/>
                  <a:ext cx="176500" cy="213726"/>
                  <a:chOff x="6929762" y="3183548"/>
                  <a:chExt cx="380406" cy="460638"/>
                </a:xfrm>
                <a:solidFill>
                  <a:schemeClr val="bg1"/>
                </a:solidFill>
              </p:grpSpPr>
              <p:sp>
                <p:nvSpPr>
                  <p:cNvPr id="290" name="四角形: 上の 2 つの角を丸める 289">
                    <a:extLst>
                      <a:ext uri="{FF2B5EF4-FFF2-40B4-BE49-F238E27FC236}">
                        <a16:creationId xmlns:a16="http://schemas.microsoft.com/office/drawing/2014/main" id="{25F76458-CFD0-0661-A613-C86CAD61FE38}"/>
                      </a:ext>
                    </a:extLst>
                  </p:cNvPr>
                  <p:cNvSpPr/>
                  <p:nvPr/>
                </p:nvSpPr>
                <p:spPr>
                  <a:xfrm>
                    <a:off x="7094706" y="3183548"/>
                    <a:ext cx="126327" cy="46772"/>
                  </a:xfrm>
                  <a:prstGeom prst="round2SameRect">
                    <a:avLst>
                      <a:gd name="adj1" fmla="val 50000"/>
                      <a:gd name="adj2" fmla="val 25723"/>
                    </a:avLst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1" name="フリーフォーム: 図形 290">
                    <a:extLst>
                      <a:ext uri="{FF2B5EF4-FFF2-40B4-BE49-F238E27FC236}">
                        <a16:creationId xmlns:a16="http://schemas.microsoft.com/office/drawing/2014/main" id="{52EE5E66-76C8-7C91-95D1-0ECFB4431E7C}"/>
                      </a:ext>
                    </a:extLst>
                  </p:cNvPr>
                  <p:cNvSpPr/>
                  <p:nvPr/>
                </p:nvSpPr>
                <p:spPr>
                  <a:xfrm rot="21120376">
                    <a:off x="6929762" y="3221477"/>
                    <a:ext cx="380406" cy="422709"/>
                  </a:xfrm>
                  <a:custGeom>
                    <a:avLst/>
                    <a:gdLst>
                      <a:gd name="connsiteX0" fmla="*/ 241240 w 380406"/>
                      <a:gd name="connsiteY0" fmla="*/ 1026 h 422709"/>
                      <a:gd name="connsiteX1" fmla="*/ 274242 w 380406"/>
                      <a:gd name="connsiteY1" fmla="*/ 5660 h 422709"/>
                      <a:gd name="connsiteX2" fmla="*/ 363034 w 380406"/>
                      <a:gd name="connsiteY2" fmla="*/ 123465 h 422709"/>
                      <a:gd name="connsiteX3" fmla="*/ 353810 w 380406"/>
                      <a:gd name="connsiteY3" fmla="*/ 189152 h 422709"/>
                      <a:gd name="connsiteX4" fmla="*/ 380082 w 380406"/>
                      <a:gd name="connsiteY4" fmla="*/ 354958 h 422709"/>
                      <a:gd name="connsiteX5" fmla="*/ 358455 w 380406"/>
                      <a:gd name="connsiteY5" fmla="*/ 384728 h 422709"/>
                      <a:gd name="connsiteX6" fmla="*/ 358456 w 380406"/>
                      <a:gd name="connsiteY6" fmla="*/ 384727 h 422709"/>
                      <a:gd name="connsiteX7" fmla="*/ 328686 w 380406"/>
                      <a:gd name="connsiteY7" fmla="*/ 363101 h 422709"/>
                      <a:gd name="connsiteX8" fmla="*/ 312456 w 380406"/>
                      <a:gd name="connsiteY8" fmla="*/ 260674 h 422709"/>
                      <a:gd name="connsiteX9" fmla="*/ 300831 w 380406"/>
                      <a:gd name="connsiteY9" fmla="*/ 259042 h 422709"/>
                      <a:gd name="connsiteX10" fmla="*/ 300831 w 380406"/>
                      <a:gd name="connsiteY10" fmla="*/ 382463 h 422709"/>
                      <a:gd name="connsiteX11" fmla="*/ 269958 w 380406"/>
                      <a:gd name="connsiteY11" fmla="*/ 413336 h 422709"/>
                      <a:gd name="connsiteX12" fmla="*/ 269959 w 380406"/>
                      <a:gd name="connsiteY12" fmla="*/ 413335 h 422709"/>
                      <a:gd name="connsiteX13" fmla="*/ 239086 w 380406"/>
                      <a:gd name="connsiteY13" fmla="*/ 382462 h 422709"/>
                      <a:gd name="connsiteX14" fmla="*/ 239086 w 380406"/>
                      <a:gd name="connsiteY14" fmla="*/ 250371 h 422709"/>
                      <a:gd name="connsiteX15" fmla="*/ 227198 w 380406"/>
                      <a:gd name="connsiteY15" fmla="*/ 248702 h 422709"/>
                      <a:gd name="connsiteX16" fmla="*/ 206496 w 380406"/>
                      <a:gd name="connsiteY16" fmla="*/ 396126 h 422709"/>
                      <a:gd name="connsiteX17" fmla="*/ 171629 w 380406"/>
                      <a:gd name="connsiteY17" fmla="*/ 422406 h 422709"/>
                      <a:gd name="connsiteX18" fmla="*/ 171630 w 380406"/>
                      <a:gd name="connsiteY18" fmla="*/ 422405 h 422709"/>
                      <a:gd name="connsiteX19" fmla="*/ 145351 w 380406"/>
                      <a:gd name="connsiteY19" fmla="*/ 387539 h 422709"/>
                      <a:gd name="connsiteX20" fmla="*/ 166053 w 380406"/>
                      <a:gd name="connsiteY20" fmla="*/ 240115 h 422709"/>
                      <a:gd name="connsiteX21" fmla="*/ 160135 w 380406"/>
                      <a:gd name="connsiteY21" fmla="*/ 239284 h 422709"/>
                      <a:gd name="connsiteX22" fmla="*/ 124040 w 380406"/>
                      <a:gd name="connsiteY22" fmla="*/ 354110 h 422709"/>
                      <a:gd name="connsiteX23" fmla="*/ 85330 w 380406"/>
                      <a:gd name="connsiteY23" fmla="*/ 374304 h 422709"/>
                      <a:gd name="connsiteX24" fmla="*/ 85332 w 380406"/>
                      <a:gd name="connsiteY24" fmla="*/ 374304 h 422709"/>
                      <a:gd name="connsiteX25" fmla="*/ 65137 w 380406"/>
                      <a:gd name="connsiteY25" fmla="*/ 335593 h 422709"/>
                      <a:gd name="connsiteX26" fmla="*/ 108126 w 380406"/>
                      <a:gd name="connsiteY26" fmla="*/ 198834 h 422709"/>
                      <a:gd name="connsiteX27" fmla="*/ 112876 w 380406"/>
                      <a:gd name="connsiteY27" fmla="*/ 165013 h 422709"/>
                      <a:gd name="connsiteX28" fmla="*/ 67078 w 380406"/>
                      <a:gd name="connsiteY28" fmla="*/ 199531 h 422709"/>
                      <a:gd name="connsiteX29" fmla="*/ 8436 w 380406"/>
                      <a:gd name="connsiteY29" fmla="*/ 191296 h 422709"/>
                      <a:gd name="connsiteX30" fmla="*/ 16671 w 380406"/>
                      <a:gd name="connsiteY30" fmla="*/ 132654 h 422709"/>
                      <a:gd name="connsiteX31" fmla="*/ 151567 w 380406"/>
                      <a:gd name="connsiteY31" fmla="*/ 30980 h 422709"/>
                      <a:gd name="connsiteX32" fmla="*/ 156028 w 380406"/>
                      <a:gd name="connsiteY32" fmla="*/ 29826 h 422709"/>
                      <a:gd name="connsiteX33" fmla="*/ 163948 w 380406"/>
                      <a:gd name="connsiteY33" fmla="*/ 21024 h 422709"/>
                      <a:gd name="connsiteX34" fmla="*/ 241240 w 380406"/>
                      <a:gd name="connsiteY34" fmla="*/ 1026 h 4227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</a:cxnLst>
                    <a:rect l="l" t="t" r="r" b="b"/>
                    <a:pathLst>
                      <a:path w="380406" h="422709">
                        <a:moveTo>
                          <a:pt x="241240" y="1026"/>
                        </a:moveTo>
                        <a:lnTo>
                          <a:pt x="274242" y="5660"/>
                        </a:lnTo>
                        <a:cubicBezTo>
                          <a:pt x="331292" y="13672"/>
                          <a:pt x="371046" y="66415"/>
                          <a:pt x="363034" y="123465"/>
                        </a:cubicBezTo>
                        <a:lnTo>
                          <a:pt x="353810" y="189152"/>
                        </a:lnTo>
                        <a:lnTo>
                          <a:pt x="380082" y="354958"/>
                        </a:lnTo>
                        <a:cubicBezTo>
                          <a:pt x="382330" y="369151"/>
                          <a:pt x="372648" y="382480"/>
                          <a:pt x="358455" y="384728"/>
                        </a:cubicBezTo>
                        <a:lnTo>
                          <a:pt x="358456" y="384727"/>
                        </a:lnTo>
                        <a:cubicBezTo>
                          <a:pt x="344263" y="386976"/>
                          <a:pt x="330935" y="377294"/>
                          <a:pt x="328686" y="363101"/>
                        </a:cubicBezTo>
                        <a:lnTo>
                          <a:pt x="312456" y="260674"/>
                        </a:lnTo>
                        <a:lnTo>
                          <a:pt x="300831" y="259042"/>
                        </a:lnTo>
                        <a:lnTo>
                          <a:pt x="300831" y="382463"/>
                        </a:lnTo>
                        <a:cubicBezTo>
                          <a:pt x="300831" y="399514"/>
                          <a:pt x="287009" y="413336"/>
                          <a:pt x="269958" y="413336"/>
                        </a:cubicBezTo>
                        <a:lnTo>
                          <a:pt x="269959" y="413335"/>
                        </a:lnTo>
                        <a:cubicBezTo>
                          <a:pt x="252908" y="413335"/>
                          <a:pt x="239086" y="399513"/>
                          <a:pt x="239086" y="382462"/>
                        </a:cubicBezTo>
                        <a:lnTo>
                          <a:pt x="239086" y="250371"/>
                        </a:lnTo>
                        <a:lnTo>
                          <a:pt x="227198" y="248702"/>
                        </a:lnTo>
                        <a:lnTo>
                          <a:pt x="206496" y="396126"/>
                        </a:lnTo>
                        <a:cubicBezTo>
                          <a:pt x="204124" y="413012"/>
                          <a:pt x="188515" y="424777"/>
                          <a:pt x="171629" y="422406"/>
                        </a:cubicBezTo>
                        <a:lnTo>
                          <a:pt x="171630" y="422405"/>
                        </a:lnTo>
                        <a:cubicBezTo>
                          <a:pt x="154745" y="420034"/>
                          <a:pt x="142979" y="404424"/>
                          <a:pt x="145351" y="387539"/>
                        </a:cubicBezTo>
                        <a:lnTo>
                          <a:pt x="166053" y="240115"/>
                        </a:lnTo>
                        <a:lnTo>
                          <a:pt x="160135" y="239284"/>
                        </a:lnTo>
                        <a:lnTo>
                          <a:pt x="124040" y="354110"/>
                        </a:lnTo>
                        <a:cubicBezTo>
                          <a:pt x="118927" y="370376"/>
                          <a:pt x="101596" y="379417"/>
                          <a:pt x="85330" y="374304"/>
                        </a:cubicBezTo>
                        <a:lnTo>
                          <a:pt x="85332" y="374304"/>
                        </a:lnTo>
                        <a:cubicBezTo>
                          <a:pt x="69065" y="369190"/>
                          <a:pt x="60024" y="351860"/>
                          <a:pt x="65137" y="335593"/>
                        </a:cubicBezTo>
                        <a:lnTo>
                          <a:pt x="108126" y="198834"/>
                        </a:lnTo>
                        <a:lnTo>
                          <a:pt x="112876" y="165013"/>
                        </a:lnTo>
                        <a:lnTo>
                          <a:pt x="67078" y="199531"/>
                        </a:lnTo>
                        <a:cubicBezTo>
                          <a:pt x="48611" y="213451"/>
                          <a:pt x="22356" y="209764"/>
                          <a:pt x="8436" y="191296"/>
                        </a:cubicBezTo>
                        <a:cubicBezTo>
                          <a:pt x="-5483" y="172828"/>
                          <a:pt x="-1796" y="146574"/>
                          <a:pt x="16671" y="132654"/>
                        </a:cubicBezTo>
                        <a:lnTo>
                          <a:pt x="151567" y="30980"/>
                        </a:lnTo>
                        <a:lnTo>
                          <a:pt x="156028" y="29826"/>
                        </a:lnTo>
                        <a:lnTo>
                          <a:pt x="163948" y="21024"/>
                        </a:lnTo>
                        <a:cubicBezTo>
                          <a:pt x="185266" y="4956"/>
                          <a:pt x="212715" y="-2980"/>
                          <a:pt x="241240" y="1026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99" name="グループ化 198">
                <a:extLst>
                  <a:ext uri="{FF2B5EF4-FFF2-40B4-BE49-F238E27FC236}">
                    <a16:creationId xmlns:a16="http://schemas.microsoft.com/office/drawing/2014/main" id="{625A6E68-665F-C0E7-E168-99CEDBB6F106}"/>
                  </a:ext>
                </a:extLst>
              </p:cNvPr>
              <p:cNvGrpSpPr/>
              <p:nvPr/>
            </p:nvGrpSpPr>
            <p:grpSpPr>
              <a:xfrm>
                <a:off x="5677693" y="4556968"/>
                <a:ext cx="160531" cy="295824"/>
                <a:chOff x="5146675" y="2893474"/>
                <a:chExt cx="276225" cy="577278"/>
              </a:xfrm>
            </p:grpSpPr>
            <p:sp>
              <p:nvSpPr>
                <p:cNvPr id="221" name="台形 220">
                  <a:extLst>
                    <a:ext uri="{FF2B5EF4-FFF2-40B4-BE49-F238E27FC236}">
                      <a16:creationId xmlns:a16="http://schemas.microsoft.com/office/drawing/2014/main" id="{AF34353D-21E4-A516-D67A-58E34373896D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2" name="台形 221">
                  <a:extLst>
                    <a:ext uri="{FF2B5EF4-FFF2-40B4-BE49-F238E27FC236}">
                      <a16:creationId xmlns:a16="http://schemas.microsoft.com/office/drawing/2014/main" id="{CB793AB4-2F8D-B3B6-3D56-8F2B76D3E4CD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3" name="フリーフォーム: 図形 222">
                  <a:extLst>
                    <a:ext uri="{FF2B5EF4-FFF2-40B4-BE49-F238E27FC236}">
                      <a16:creationId xmlns:a16="http://schemas.microsoft.com/office/drawing/2014/main" id="{5F032427-E2F0-EEF3-E203-214DAA452612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00" name="グループ化 199">
                <a:extLst>
                  <a:ext uri="{FF2B5EF4-FFF2-40B4-BE49-F238E27FC236}">
                    <a16:creationId xmlns:a16="http://schemas.microsoft.com/office/drawing/2014/main" id="{52198650-5336-A827-AD75-25EE4D604C75}"/>
                  </a:ext>
                </a:extLst>
              </p:cNvPr>
              <p:cNvGrpSpPr/>
              <p:nvPr/>
            </p:nvGrpSpPr>
            <p:grpSpPr>
              <a:xfrm>
                <a:off x="5861050" y="4556968"/>
                <a:ext cx="160531" cy="295824"/>
                <a:chOff x="5146675" y="2893474"/>
                <a:chExt cx="276225" cy="577278"/>
              </a:xfrm>
            </p:grpSpPr>
            <p:sp>
              <p:nvSpPr>
                <p:cNvPr id="218" name="台形 217">
                  <a:extLst>
                    <a:ext uri="{FF2B5EF4-FFF2-40B4-BE49-F238E27FC236}">
                      <a16:creationId xmlns:a16="http://schemas.microsoft.com/office/drawing/2014/main" id="{0E03ADA6-8F0A-95F6-D3A1-3FA2F8DD8CAA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9" name="台形 218">
                  <a:extLst>
                    <a:ext uri="{FF2B5EF4-FFF2-40B4-BE49-F238E27FC236}">
                      <a16:creationId xmlns:a16="http://schemas.microsoft.com/office/drawing/2014/main" id="{8EFF1E31-C7A6-80E2-8042-498FF83CB1B6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20" name="フリーフォーム: 図形 219">
                  <a:extLst>
                    <a:ext uri="{FF2B5EF4-FFF2-40B4-BE49-F238E27FC236}">
                      <a16:creationId xmlns:a16="http://schemas.microsoft.com/office/drawing/2014/main" id="{934D7E61-79B5-F536-9476-93F35BA39C4D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01" name="フリーフォーム: 図形 200">
                <a:extLst>
                  <a:ext uri="{FF2B5EF4-FFF2-40B4-BE49-F238E27FC236}">
                    <a16:creationId xmlns:a16="http://schemas.microsoft.com/office/drawing/2014/main" id="{E3562C2D-2AB3-D523-3093-8788E306DF56}"/>
                  </a:ext>
                </a:extLst>
              </p:cNvPr>
              <p:cNvSpPr/>
              <p:nvPr/>
            </p:nvSpPr>
            <p:spPr>
              <a:xfrm rot="10800000">
                <a:off x="5648324" y="4506716"/>
                <a:ext cx="403225" cy="142874"/>
              </a:xfrm>
              <a:custGeom>
                <a:avLst/>
                <a:gdLst>
                  <a:gd name="connsiteX0" fmla="*/ 403225 w 403225"/>
                  <a:gd name="connsiteY0" fmla="*/ 222727 h 222727"/>
                  <a:gd name="connsiteX1" fmla="*/ 225425 w 403225"/>
                  <a:gd name="connsiteY1" fmla="*/ 222727 h 222727"/>
                  <a:gd name="connsiteX2" fmla="*/ 177800 w 403225"/>
                  <a:gd name="connsiteY2" fmla="*/ 222727 h 222727"/>
                  <a:gd name="connsiteX3" fmla="*/ 0 w 403225"/>
                  <a:gd name="connsiteY3" fmla="*/ 222727 h 222727"/>
                  <a:gd name="connsiteX4" fmla="*/ 49332 w 403225"/>
                  <a:gd name="connsiteY4" fmla="*/ 0 h 222727"/>
                  <a:gd name="connsiteX5" fmla="*/ 176093 w 403225"/>
                  <a:gd name="connsiteY5" fmla="*/ 0 h 222727"/>
                  <a:gd name="connsiteX6" fmla="*/ 201613 w 403225"/>
                  <a:gd name="connsiteY6" fmla="*/ 115217 h 222727"/>
                  <a:gd name="connsiteX7" fmla="*/ 227132 w 403225"/>
                  <a:gd name="connsiteY7" fmla="*/ 0 h 222727"/>
                  <a:gd name="connsiteX8" fmla="*/ 353893 w 403225"/>
                  <a:gd name="connsiteY8" fmla="*/ 0 h 222727"/>
                  <a:gd name="connsiteX0" fmla="*/ 403225 w 403225"/>
                  <a:gd name="connsiteY0" fmla="*/ 222727 h 222727"/>
                  <a:gd name="connsiteX1" fmla="*/ 177800 w 403225"/>
                  <a:gd name="connsiteY1" fmla="*/ 222727 h 222727"/>
                  <a:gd name="connsiteX2" fmla="*/ 0 w 403225"/>
                  <a:gd name="connsiteY2" fmla="*/ 222727 h 222727"/>
                  <a:gd name="connsiteX3" fmla="*/ 49332 w 403225"/>
                  <a:gd name="connsiteY3" fmla="*/ 0 h 222727"/>
                  <a:gd name="connsiteX4" fmla="*/ 176093 w 403225"/>
                  <a:gd name="connsiteY4" fmla="*/ 0 h 222727"/>
                  <a:gd name="connsiteX5" fmla="*/ 201613 w 403225"/>
                  <a:gd name="connsiteY5" fmla="*/ 115217 h 222727"/>
                  <a:gd name="connsiteX6" fmla="*/ 227132 w 403225"/>
                  <a:gd name="connsiteY6" fmla="*/ 0 h 222727"/>
                  <a:gd name="connsiteX7" fmla="*/ 353893 w 403225"/>
                  <a:gd name="connsiteY7" fmla="*/ 0 h 222727"/>
                  <a:gd name="connsiteX8" fmla="*/ 403225 w 403225"/>
                  <a:gd name="connsiteY8" fmla="*/ 222727 h 222727"/>
                  <a:gd name="connsiteX0" fmla="*/ 403225 w 403225"/>
                  <a:gd name="connsiteY0" fmla="*/ 222727 h 222727"/>
                  <a:gd name="connsiteX1" fmla="*/ 0 w 403225"/>
                  <a:gd name="connsiteY1" fmla="*/ 222727 h 222727"/>
                  <a:gd name="connsiteX2" fmla="*/ 49332 w 403225"/>
                  <a:gd name="connsiteY2" fmla="*/ 0 h 222727"/>
                  <a:gd name="connsiteX3" fmla="*/ 176093 w 403225"/>
                  <a:gd name="connsiteY3" fmla="*/ 0 h 222727"/>
                  <a:gd name="connsiteX4" fmla="*/ 201613 w 403225"/>
                  <a:gd name="connsiteY4" fmla="*/ 115217 h 222727"/>
                  <a:gd name="connsiteX5" fmla="*/ 227132 w 403225"/>
                  <a:gd name="connsiteY5" fmla="*/ 0 h 222727"/>
                  <a:gd name="connsiteX6" fmla="*/ 353893 w 403225"/>
                  <a:gd name="connsiteY6" fmla="*/ 0 h 222727"/>
                  <a:gd name="connsiteX7" fmla="*/ 403225 w 403225"/>
                  <a:gd name="connsiteY7" fmla="*/ 222727 h 222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03225" h="222727">
                    <a:moveTo>
                      <a:pt x="403225" y="222727"/>
                    </a:moveTo>
                    <a:lnTo>
                      <a:pt x="0" y="222727"/>
                    </a:lnTo>
                    <a:lnTo>
                      <a:pt x="49332" y="0"/>
                    </a:lnTo>
                    <a:lnTo>
                      <a:pt x="176093" y="0"/>
                    </a:lnTo>
                    <a:lnTo>
                      <a:pt x="201613" y="115217"/>
                    </a:lnTo>
                    <a:lnTo>
                      <a:pt x="227132" y="0"/>
                    </a:lnTo>
                    <a:lnTo>
                      <a:pt x="353893" y="0"/>
                    </a:lnTo>
                    <a:lnTo>
                      <a:pt x="403225" y="222727"/>
                    </a:lnTo>
                    <a:close/>
                  </a:path>
                </a:pathLst>
              </a:custGeom>
              <a:solidFill>
                <a:srgbClr val="00206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3" name="台形 202">
                <a:extLst>
                  <a:ext uri="{FF2B5EF4-FFF2-40B4-BE49-F238E27FC236}">
                    <a16:creationId xmlns:a16="http://schemas.microsoft.com/office/drawing/2014/main" id="{D7A4B4BB-23CD-44C6-8259-578F44663034}"/>
                  </a:ext>
                </a:extLst>
              </p:cNvPr>
              <p:cNvSpPr/>
              <p:nvPr/>
            </p:nvSpPr>
            <p:spPr>
              <a:xfrm rot="13500000">
                <a:off x="5526877" y="4314194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4" name="フリーフォーム: 図形 203">
                <a:extLst>
                  <a:ext uri="{FF2B5EF4-FFF2-40B4-BE49-F238E27FC236}">
                    <a16:creationId xmlns:a16="http://schemas.microsoft.com/office/drawing/2014/main" id="{E987D709-AE09-4D90-F3CB-3D1CECB9F549}"/>
                  </a:ext>
                </a:extLst>
              </p:cNvPr>
              <p:cNvSpPr/>
              <p:nvPr/>
            </p:nvSpPr>
            <p:spPr>
              <a:xfrm>
                <a:off x="5529727" y="4203669"/>
                <a:ext cx="640370" cy="321469"/>
              </a:xfrm>
              <a:custGeom>
                <a:avLst/>
                <a:gdLst>
                  <a:gd name="connsiteX0" fmla="*/ 197632 w 640370"/>
                  <a:gd name="connsiteY0" fmla="*/ 0 h 321469"/>
                  <a:gd name="connsiteX1" fmla="*/ 442790 w 640370"/>
                  <a:gd name="connsiteY1" fmla="*/ 0 h 321469"/>
                  <a:gd name="connsiteX2" fmla="*/ 498113 w 640370"/>
                  <a:gd name="connsiteY2" fmla="*/ 22916 h 321469"/>
                  <a:gd name="connsiteX3" fmla="*/ 498262 w 640370"/>
                  <a:gd name="connsiteY3" fmla="*/ 23136 h 321469"/>
                  <a:gd name="connsiteX4" fmla="*/ 499130 w 640370"/>
                  <a:gd name="connsiteY4" fmla="*/ 23496 h 321469"/>
                  <a:gd name="connsiteX5" fmla="*/ 640370 w 640370"/>
                  <a:gd name="connsiteY5" fmla="*/ 164736 h 321469"/>
                  <a:gd name="connsiteX6" fmla="*/ 567967 w 640370"/>
                  <a:gd name="connsiteY6" fmla="*/ 237138 h 321469"/>
                  <a:gd name="connsiteX7" fmla="*/ 521029 w 640370"/>
                  <a:gd name="connsiteY7" fmla="*/ 190201 h 321469"/>
                  <a:gd name="connsiteX8" fmla="*/ 521029 w 640370"/>
                  <a:gd name="connsiteY8" fmla="*/ 321469 h 321469"/>
                  <a:gd name="connsiteX9" fmla="*/ 119393 w 640370"/>
                  <a:gd name="connsiteY9" fmla="*/ 321469 h 321469"/>
                  <a:gd name="connsiteX10" fmla="*/ 119393 w 640370"/>
                  <a:gd name="connsiteY10" fmla="*/ 190149 h 321469"/>
                  <a:gd name="connsiteX11" fmla="*/ 72403 w 640370"/>
                  <a:gd name="connsiteY11" fmla="*/ 237138 h 321469"/>
                  <a:gd name="connsiteX12" fmla="*/ 0 w 640370"/>
                  <a:gd name="connsiteY12" fmla="*/ 164736 h 321469"/>
                  <a:gd name="connsiteX13" fmla="*/ 141240 w 640370"/>
                  <a:gd name="connsiteY13" fmla="*/ 23496 h 321469"/>
                  <a:gd name="connsiteX14" fmla="*/ 142181 w 640370"/>
                  <a:gd name="connsiteY14" fmla="*/ 23106 h 321469"/>
                  <a:gd name="connsiteX15" fmla="*/ 142309 w 640370"/>
                  <a:gd name="connsiteY15" fmla="*/ 22916 h 321469"/>
                  <a:gd name="connsiteX16" fmla="*/ 197632 w 640370"/>
                  <a:gd name="connsiteY16" fmla="*/ 0 h 3214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40370" h="321469">
                    <a:moveTo>
                      <a:pt x="197632" y="0"/>
                    </a:moveTo>
                    <a:lnTo>
                      <a:pt x="442790" y="0"/>
                    </a:lnTo>
                    <a:cubicBezTo>
                      <a:pt x="464395" y="0"/>
                      <a:pt x="483955" y="8757"/>
                      <a:pt x="498113" y="22916"/>
                    </a:cubicBezTo>
                    <a:lnTo>
                      <a:pt x="498262" y="23136"/>
                    </a:lnTo>
                    <a:lnTo>
                      <a:pt x="499130" y="23496"/>
                    </a:lnTo>
                    <a:lnTo>
                      <a:pt x="640370" y="164736"/>
                    </a:lnTo>
                    <a:lnTo>
                      <a:pt x="567967" y="237138"/>
                    </a:lnTo>
                    <a:lnTo>
                      <a:pt x="521029" y="190201"/>
                    </a:lnTo>
                    <a:lnTo>
                      <a:pt x="521029" y="321469"/>
                    </a:lnTo>
                    <a:lnTo>
                      <a:pt x="119393" y="321469"/>
                    </a:lnTo>
                    <a:lnTo>
                      <a:pt x="119393" y="190149"/>
                    </a:lnTo>
                    <a:lnTo>
                      <a:pt x="72403" y="237138"/>
                    </a:lnTo>
                    <a:lnTo>
                      <a:pt x="0" y="164736"/>
                    </a:lnTo>
                    <a:lnTo>
                      <a:pt x="141240" y="23496"/>
                    </a:lnTo>
                    <a:lnTo>
                      <a:pt x="142181" y="23106"/>
                    </a:lnTo>
                    <a:lnTo>
                      <a:pt x="142309" y="22916"/>
                    </a:lnTo>
                    <a:cubicBezTo>
                      <a:pt x="156468" y="8757"/>
                      <a:pt x="176027" y="0"/>
                      <a:pt x="19763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05" name="グループ化 204">
                <a:extLst>
                  <a:ext uri="{FF2B5EF4-FFF2-40B4-BE49-F238E27FC236}">
                    <a16:creationId xmlns:a16="http://schemas.microsoft.com/office/drawing/2014/main" id="{9C57851B-8118-A92D-18A1-FDC9D2C21C1C}"/>
                  </a:ext>
                </a:extLst>
              </p:cNvPr>
              <p:cNvGrpSpPr/>
              <p:nvPr/>
            </p:nvGrpSpPr>
            <p:grpSpPr>
              <a:xfrm rot="2700000" flipH="1">
                <a:off x="5376747" y="4421850"/>
                <a:ext cx="176500" cy="213726"/>
                <a:chOff x="6929762" y="3183548"/>
                <a:chExt cx="380406" cy="460638"/>
              </a:xfrm>
              <a:solidFill>
                <a:schemeClr val="bg1"/>
              </a:solidFill>
            </p:grpSpPr>
            <p:sp>
              <p:nvSpPr>
                <p:cNvPr id="215" name="四角形: 上の 2 つの角を丸める 214">
                  <a:extLst>
                    <a:ext uri="{FF2B5EF4-FFF2-40B4-BE49-F238E27FC236}">
                      <a16:creationId xmlns:a16="http://schemas.microsoft.com/office/drawing/2014/main" id="{E9E29275-4EB0-8703-B530-25492E2E7CF1}"/>
                    </a:ext>
                  </a:extLst>
                </p:cNvPr>
                <p:cNvSpPr/>
                <p:nvPr/>
              </p:nvSpPr>
              <p:spPr>
                <a:xfrm>
                  <a:off x="7094706" y="3183548"/>
                  <a:ext cx="126327" cy="46772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7" name="フリーフォーム: 図形 216">
                  <a:extLst>
                    <a:ext uri="{FF2B5EF4-FFF2-40B4-BE49-F238E27FC236}">
                      <a16:creationId xmlns:a16="http://schemas.microsoft.com/office/drawing/2014/main" id="{22962EA2-B142-8177-AE5A-3B05BB6BA65E}"/>
                    </a:ext>
                  </a:extLst>
                </p:cNvPr>
                <p:cNvSpPr/>
                <p:nvPr/>
              </p:nvSpPr>
              <p:spPr>
                <a:xfrm rot="21120376">
                  <a:off x="6929762" y="3221477"/>
                  <a:ext cx="380406" cy="422709"/>
                </a:xfrm>
                <a:custGeom>
                  <a:avLst/>
                  <a:gdLst>
                    <a:gd name="connsiteX0" fmla="*/ 241240 w 380406"/>
                    <a:gd name="connsiteY0" fmla="*/ 1026 h 422709"/>
                    <a:gd name="connsiteX1" fmla="*/ 274242 w 380406"/>
                    <a:gd name="connsiteY1" fmla="*/ 5660 h 422709"/>
                    <a:gd name="connsiteX2" fmla="*/ 363034 w 380406"/>
                    <a:gd name="connsiteY2" fmla="*/ 123465 h 422709"/>
                    <a:gd name="connsiteX3" fmla="*/ 353810 w 380406"/>
                    <a:gd name="connsiteY3" fmla="*/ 189152 h 422709"/>
                    <a:gd name="connsiteX4" fmla="*/ 380082 w 380406"/>
                    <a:gd name="connsiteY4" fmla="*/ 354958 h 422709"/>
                    <a:gd name="connsiteX5" fmla="*/ 358455 w 380406"/>
                    <a:gd name="connsiteY5" fmla="*/ 384728 h 422709"/>
                    <a:gd name="connsiteX6" fmla="*/ 358456 w 380406"/>
                    <a:gd name="connsiteY6" fmla="*/ 384727 h 422709"/>
                    <a:gd name="connsiteX7" fmla="*/ 328686 w 380406"/>
                    <a:gd name="connsiteY7" fmla="*/ 363101 h 422709"/>
                    <a:gd name="connsiteX8" fmla="*/ 312456 w 380406"/>
                    <a:gd name="connsiteY8" fmla="*/ 260674 h 422709"/>
                    <a:gd name="connsiteX9" fmla="*/ 300831 w 380406"/>
                    <a:gd name="connsiteY9" fmla="*/ 259042 h 422709"/>
                    <a:gd name="connsiteX10" fmla="*/ 300831 w 380406"/>
                    <a:gd name="connsiteY10" fmla="*/ 382463 h 422709"/>
                    <a:gd name="connsiteX11" fmla="*/ 269958 w 380406"/>
                    <a:gd name="connsiteY11" fmla="*/ 413336 h 422709"/>
                    <a:gd name="connsiteX12" fmla="*/ 269959 w 380406"/>
                    <a:gd name="connsiteY12" fmla="*/ 413335 h 422709"/>
                    <a:gd name="connsiteX13" fmla="*/ 239086 w 380406"/>
                    <a:gd name="connsiteY13" fmla="*/ 382462 h 422709"/>
                    <a:gd name="connsiteX14" fmla="*/ 239086 w 380406"/>
                    <a:gd name="connsiteY14" fmla="*/ 250371 h 422709"/>
                    <a:gd name="connsiteX15" fmla="*/ 227198 w 380406"/>
                    <a:gd name="connsiteY15" fmla="*/ 248702 h 422709"/>
                    <a:gd name="connsiteX16" fmla="*/ 206496 w 380406"/>
                    <a:gd name="connsiteY16" fmla="*/ 396126 h 422709"/>
                    <a:gd name="connsiteX17" fmla="*/ 171629 w 380406"/>
                    <a:gd name="connsiteY17" fmla="*/ 422406 h 422709"/>
                    <a:gd name="connsiteX18" fmla="*/ 171630 w 380406"/>
                    <a:gd name="connsiteY18" fmla="*/ 422405 h 422709"/>
                    <a:gd name="connsiteX19" fmla="*/ 145351 w 380406"/>
                    <a:gd name="connsiteY19" fmla="*/ 387539 h 422709"/>
                    <a:gd name="connsiteX20" fmla="*/ 166053 w 380406"/>
                    <a:gd name="connsiteY20" fmla="*/ 240115 h 422709"/>
                    <a:gd name="connsiteX21" fmla="*/ 160135 w 380406"/>
                    <a:gd name="connsiteY21" fmla="*/ 239284 h 422709"/>
                    <a:gd name="connsiteX22" fmla="*/ 124040 w 380406"/>
                    <a:gd name="connsiteY22" fmla="*/ 354110 h 422709"/>
                    <a:gd name="connsiteX23" fmla="*/ 85330 w 380406"/>
                    <a:gd name="connsiteY23" fmla="*/ 374304 h 422709"/>
                    <a:gd name="connsiteX24" fmla="*/ 85332 w 380406"/>
                    <a:gd name="connsiteY24" fmla="*/ 374304 h 422709"/>
                    <a:gd name="connsiteX25" fmla="*/ 65137 w 380406"/>
                    <a:gd name="connsiteY25" fmla="*/ 335593 h 422709"/>
                    <a:gd name="connsiteX26" fmla="*/ 108126 w 380406"/>
                    <a:gd name="connsiteY26" fmla="*/ 198834 h 422709"/>
                    <a:gd name="connsiteX27" fmla="*/ 112876 w 380406"/>
                    <a:gd name="connsiteY27" fmla="*/ 165013 h 422709"/>
                    <a:gd name="connsiteX28" fmla="*/ 67078 w 380406"/>
                    <a:gd name="connsiteY28" fmla="*/ 199531 h 422709"/>
                    <a:gd name="connsiteX29" fmla="*/ 8436 w 380406"/>
                    <a:gd name="connsiteY29" fmla="*/ 191296 h 422709"/>
                    <a:gd name="connsiteX30" fmla="*/ 16671 w 380406"/>
                    <a:gd name="connsiteY30" fmla="*/ 132654 h 422709"/>
                    <a:gd name="connsiteX31" fmla="*/ 151567 w 380406"/>
                    <a:gd name="connsiteY31" fmla="*/ 30980 h 422709"/>
                    <a:gd name="connsiteX32" fmla="*/ 156028 w 380406"/>
                    <a:gd name="connsiteY32" fmla="*/ 29826 h 422709"/>
                    <a:gd name="connsiteX33" fmla="*/ 163948 w 380406"/>
                    <a:gd name="connsiteY33" fmla="*/ 21024 h 422709"/>
                    <a:gd name="connsiteX34" fmla="*/ 241240 w 380406"/>
                    <a:gd name="connsiteY34" fmla="*/ 1026 h 4227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380406" h="422709">
                      <a:moveTo>
                        <a:pt x="241240" y="1026"/>
                      </a:moveTo>
                      <a:lnTo>
                        <a:pt x="274242" y="5660"/>
                      </a:lnTo>
                      <a:cubicBezTo>
                        <a:pt x="331292" y="13672"/>
                        <a:pt x="371046" y="66415"/>
                        <a:pt x="363034" y="123465"/>
                      </a:cubicBezTo>
                      <a:lnTo>
                        <a:pt x="353810" y="189152"/>
                      </a:lnTo>
                      <a:lnTo>
                        <a:pt x="380082" y="354958"/>
                      </a:lnTo>
                      <a:cubicBezTo>
                        <a:pt x="382330" y="369151"/>
                        <a:pt x="372648" y="382480"/>
                        <a:pt x="358455" y="384728"/>
                      </a:cubicBezTo>
                      <a:lnTo>
                        <a:pt x="358456" y="384727"/>
                      </a:lnTo>
                      <a:cubicBezTo>
                        <a:pt x="344263" y="386976"/>
                        <a:pt x="330935" y="377294"/>
                        <a:pt x="328686" y="363101"/>
                      </a:cubicBezTo>
                      <a:lnTo>
                        <a:pt x="312456" y="260674"/>
                      </a:lnTo>
                      <a:lnTo>
                        <a:pt x="300831" y="259042"/>
                      </a:lnTo>
                      <a:lnTo>
                        <a:pt x="300831" y="382463"/>
                      </a:lnTo>
                      <a:cubicBezTo>
                        <a:pt x="300831" y="399514"/>
                        <a:pt x="287009" y="413336"/>
                        <a:pt x="269958" y="413336"/>
                      </a:cubicBezTo>
                      <a:lnTo>
                        <a:pt x="269959" y="413335"/>
                      </a:lnTo>
                      <a:cubicBezTo>
                        <a:pt x="252908" y="413335"/>
                        <a:pt x="239086" y="399513"/>
                        <a:pt x="239086" y="382462"/>
                      </a:cubicBezTo>
                      <a:lnTo>
                        <a:pt x="239086" y="250371"/>
                      </a:lnTo>
                      <a:lnTo>
                        <a:pt x="227198" y="248702"/>
                      </a:lnTo>
                      <a:lnTo>
                        <a:pt x="206496" y="396126"/>
                      </a:lnTo>
                      <a:cubicBezTo>
                        <a:pt x="204124" y="413012"/>
                        <a:pt x="188515" y="424777"/>
                        <a:pt x="171629" y="422406"/>
                      </a:cubicBezTo>
                      <a:lnTo>
                        <a:pt x="171630" y="422405"/>
                      </a:lnTo>
                      <a:cubicBezTo>
                        <a:pt x="154745" y="420034"/>
                        <a:pt x="142979" y="404424"/>
                        <a:pt x="145351" y="387539"/>
                      </a:cubicBezTo>
                      <a:lnTo>
                        <a:pt x="166053" y="240115"/>
                      </a:lnTo>
                      <a:lnTo>
                        <a:pt x="160135" y="239284"/>
                      </a:lnTo>
                      <a:lnTo>
                        <a:pt x="124040" y="354110"/>
                      </a:lnTo>
                      <a:cubicBezTo>
                        <a:pt x="118927" y="370376"/>
                        <a:pt x="101596" y="379417"/>
                        <a:pt x="85330" y="374304"/>
                      </a:cubicBezTo>
                      <a:lnTo>
                        <a:pt x="85332" y="374304"/>
                      </a:lnTo>
                      <a:cubicBezTo>
                        <a:pt x="69065" y="369190"/>
                        <a:pt x="60024" y="351860"/>
                        <a:pt x="65137" y="335593"/>
                      </a:cubicBezTo>
                      <a:lnTo>
                        <a:pt x="108126" y="198834"/>
                      </a:lnTo>
                      <a:lnTo>
                        <a:pt x="112876" y="165013"/>
                      </a:lnTo>
                      <a:lnTo>
                        <a:pt x="67078" y="199531"/>
                      </a:lnTo>
                      <a:cubicBezTo>
                        <a:pt x="48611" y="213451"/>
                        <a:pt x="22356" y="209764"/>
                        <a:pt x="8436" y="191296"/>
                      </a:cubicBezTo>
                      <a:cubicBezTo>
                        <a:pt x="-5483" y="172828"/>
                        <a:pt x="-1796" y="146574"/>
                        <a:pt x="16671" y="132654"/>
                      </a:cubicBezTo>
                      <a:lnTo>
                        <a:pt x="151567" y="30980"/>
                      </a:lnTo>
                      <a:lnTo>
                        <a:pt x="156028" y="29826"/>
                      </a:lnTo>
                      <a:lnTo>
                        <a:pt x="163948" y="21024"/>
                      </a:lnTo>
                      <a:cubicBezTo>
                        <a:pt x="185266" y="4956"/>
                        <a:pt x="212715" y="-2980"/>
                        <a:pt x="241240" y="1026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06" name="正方形/長方形 205">
                <a:extLst>
                  <a:ext uri="{FF2B5EF4-FFF2-40B4-BE49-F238E27FC236}">
                    <a16:creationId xmlns:a16="http://schemas.microsoft.com/office/drawing/2014/main" id="{5CFBD496-ADCE-F28D-1AE7-3059C849CAAD}"/>
                  </a:ext>
                </a:extLst>
              </p:cNvPr>
              <p:cNvSpPr/>
              <p:nvPr/>
            </p:nvSpPr>
            <p:spPr>
              <a:xfrm>
                <a:off x="5688806" y="4323360"/>
                <a:ext cx="326231" cy="157164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bg1">
                    <a:lumMod val="50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7" name="テキスト ボックス 206">
                <a:extLst>
                  <a:ext uri="{FF2B5EF4-FFF2-40B4-BE49-F238E27FC236}">
                    <a16:creationId xmlns:a16="http://schemas.microsoft.com/office/drawing/2014/main" id="{D8C19AC3-C17F-7677-35E8-8A913D2E317C}"/>
                  </a:ext>
                </a:extLst>
              </p:cNvPr>
              <p:cNvSpPr txBox="1"/>
              <p:nvPr/>
            </p:nvSpPr>
            <p:spPr>
              <a:xfrm>
                <a:off x="5711099" y="4347172"/>
                <a:ext cx="280126" cy="105560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青　森</a:t>
                </a:r>
              </a:p>
            </p:txBody>
          </p:sp>
        </p:grpSp>
        <p:sp>
          <p:nvSpPr>
            <p:cNvPr id="292" name="フリーフォーム: 図形 291">
              <a:extLst>
                <a:ext uri="{FF2B5EF4-FFF2-40B4-BE49-F238E27FC236}">
                  <a16:creationId xmlns:a16="http://schemas.microsoft.com/office/drawing/2014/main" id="{6C0735E0-A93D-7C72-9116-1B3DD20A5E56}"/>
                </a:ext>
              </a:extLst>
            </p:cNvPr>
            <p:cNvSpPr/>
            <p:nvPr/>
          </p:nvSpPr>
          <p:spPr>
            <a:xfrm>
              <a:off x="3681266" y="4052589"/>
              <a:ext cx="1667440" cy="1573668"/>
            </a:xfrm>
            <a:custGeom>
              <a:avLst/>
              <a:gdLst>
                <a:gd name="connsiteX0" fmla="*/ 6663872 w 18526124"/>
                <a:gd name="connsiteY0" fmla="*/ 0 h 17484271"/>
                <a:gd name="connsiteX1" fmla="*/ 6779988 w 18526124"/>
                <a:gd name="connsiteY1" fmla="*/ 217714 h 17484271"/>
                <a:gd name="connsiteX2" fmla="*/ 6939644 w 18526124"/>
                <a:gd name="connsiteY2" fmla="*/ 348342 h 17484271"/>
                <a:gd name="connsiteX3" fmla="*/ 7012212 w 18526124"/>
                <a:gd name="connsiteY3" fmla="*/ 609600 h 17484271"/>
                <a:gd name="connsiteX4" fmla="*/ 7375072 w 18526124"/>
                <a:gd name="connsiteY4" fmla="*/ 798285 h 17484271"/>
                <a:gd name="connsiteX5" fmla="*/ 8318500 w 18526124"/>
                <a:gd name="connsiteY5" fmla="*/ 2061028 h 17484271"/>
                <a:gd name="connsiteX6" fmla="*/ 8405588 w 18526124"/>
                <a:gd name="connsiteY6" fmla="*/ 2133600 h 17484271"/>
                <a:gd name="connsiteX7" fmla="*/ 8536212 w 18526124"/>
                <a:gd name="connsiteY7" fmla="*/ 2423885 h 17484271"/>
                <a:gd name="connsiteX8" fmla="*/ 8594272 w 18526124"/>
                <a:gd name="connsiteY8" fmla="*/ 2496457 h 17484271"/>
                <a:gd name="connsiteX9" fmla="*/ 8637812 w 18526124"/>
                <a:gd name="connsiteY9" fmla="*/ 2685142 h 17484271"/>
                <a:gd name="connsiteX10" fmla="*/ 8841012 w 18526124"/>
                <a:gd name="connsiteY10" fmla="*/ 2830285 h 17484271"/>
                <a:gd name="connsiteX11" fmla="*/ 8928100 w 18526124"/>
                <a:gd name="connsiteY11" fmla="*/ 3004458 h 17484271"/>
                <a:gd name="connsiteX12" fmla="*/ 9232900 w 18526124"/>
                <a:gd name="connsiteY12" fmla="*/ 3556000 h 17484271"/>
                <a:gd name="connsiteX13" fmla="*/ 9668328 w 18526124"/>
                <a:gd name="connsiteY13" fmla="*/ 3889830 h 17484271"/>
                <a:gd name="connsiteX14" fmla="*/ 9929588 w 18526124"/>
                <a:gd name="connsiteY14" fmla="*/ 4281714 h 17484271"/>
                <a:gd name="connsiteX15" fmla="*/ 10960100 w 18526124"/>
                <a:gd name="connsiteY15" fmla="*/ 5036457 h 17484271"/>
                <a:gd name="connsiteX16" fmla="*/ 11061700 w 18526124"/>
                <a:gd name="connsiteY16" fmla="*/ 5239657 h 17484271"/>
                <a:gd name="connsiteX17" fmla="*/ 11961588 w 18526124"/>
                <a:gd name="connsiteY17" fmla="*/ 5747657 h 17484271"/>
                <a:gd name="connsiteX18" fmla="*/ 13761356 w 18526124"/>
                <a:gd name="connsiteY18" fmla="*/ 6183085 h 17484271"/>
                <a:gd name="connsiteX19" fmla="*/ 13790388 w 18526124"/>
                <a:gd name="connsiteY19" fmla="*/ 6473371 h 17484271"/>
                <a:gd name="connsiteX20" fmla="*/ 13906500 w 18526124"/>
                <a:gd name="connsiteY20" fmla="*/ 6560457 h 17484271"/>
                <a:gd name="connsiteX21" fmla="*/ 13993588 w 18526124"/>
                <a:gd name="connsiteY21" fmla="*/ 6749142 h 17484271"/>
                <a:gd name="connsiteX22" fmla="*/ 14937012 w 18526124"/>
                <a:gd name="connsiteY22" fmla="*/ 7010400 h 17484271"/>
                <a:gd name="connsiteX23" fmla="*/ 15488556 w 18526124"/>
                <a:gd name="connsiteY23" fmla="*/ 6923314 h 17484271"/>
                <a:gd name="connsiteX24" fmla="*/ 15807872 w 18526124"/>
                <a:gd name="connsiteY24" fmla="*/ 6473371 h 17484271"/>
                <a:gd name="connsiteX25" fmla="*/ 16083644 w 18526124"/>
                <a:gd name="connsiteY25" fmla="*/ 6284686 h 17484271"/>
                <a:gd name="connsiteX26" fmla="*/ 16112672 w 18526124"/>
                <a:gd name="connsiteY26" fmla="*/ 6197600 h 17484271"/>
                <a:gd name="connsiteX27" fmla="*/ 16591644 w 18526124"/>
                <a:gd name="connsiteY27" fmla="*/ 5776686 h 17484271"/>
                <a:gd name="connsiteX28" fmla="*/ 16707756 w 18526124"/>
                <a:gd name="connsiteY28" fmla="*/ 5515428 h 17484271"/>
                <a:gd name="connsiteX29" fmla="*/ 17027072 w 18526124"/>
                <a:gd name="connsiteY29" fmla="*/ 5109028 h 17484271"/>
                <a:gd name="connsiteX30" fmla="*/ 17085128 w 18526124"/>
                <a:gd name="connsiteY30" fmla="*/ 5138059 h 17484271"/>
                <a:gd name="connsiteX31" fmla="*/ 17128672 w 18526124"/>
                <a:gd name="connsiteY31" fmla="*/ 5471885 h 17484271"/>
                <a:gd name="connsiteX32" fmla="*/ 17041588 w 18526124"/>
                <a:gd name="connsiteY32" fmla="*/ 5660571 h 17484271"/>
                <a:gd name="connsiteX33" fmla="*/ 17012556 w 18526124"/>
                <a:gd name="connsiteY33" fmla="*/ 5907314 h 17484271"/>
                <a:gd name="connsiteX34" fmla="*/ 16881928 w 18526124"/>
                <a:gd name="connsiteY34" fmla="*/ 6066972 h 17484271"/>
                <a:gd name="connsiteX35" fmla="*/ 16722272 w 18526124"/>
                <a:gd name="connsiteY35" fmla="*/ 6386285 h 17484271"/>
                <a:gd name="connsiteX36" fmla="*/ 16315872 w 18526124"/>
                <a:gd name="connsiteY36" fmla="*/ 6937829 h 17484271"/>
                <a:gd name="connsiteX37" fmla="*/ 16315872 w 18526124"/>
                <a:gd name="connsiteY37" fmla="*/ 7184572 h 17484271"/>
                <a:gd name="connsiteX38" fmla="*/ 16243300 w 18526124"/>
                <a:gd name="connsiteY38" fmla="*/ 7416801 h 17484271"/>
                <a:gd name="connsiteX39" fmla="*/ 16455304 w 18526124"/>
                <a:gd name="connsiteY39" fmla="*/ 8092564 h 17484271"/>
                <a:gd name="connsiteX40" fmla="*/ 16630652 w 18526124"/>
                <a:gd name="connsiteY40" fmla="*/ 8206921 h 17484271"/>
                <a:gd name="connsiteX41" fmla="*/ 16630652 w 18526124"/>
                <a:gd name="connsiteY41" fmla="*/ 8330746 h 17484271"/>
                <a:gd name="connsiteX42" fmla="*/ 16725900 w 18526124"/>
                <a:gd name="connsiteY42" fmla="*/ 8435521 h 17484271"/>
                <a:gd name="connsiteX43" fmla="*/ 16735424 w 18526124"/>
                <a:gd name="connsiteY43" fmla="*/ 8721271 h 17484271"/>
                <a:gd name="connsiteX44" fmla="*/ 16878300 w 18526124"/>
                <a:gd name="connsiteY44" fmla="*/ 8940346 h 17484271"/>
                <a:gd name="connsiteX45" fmla="*/ 17059276 w 18526124"/>
                <a:gd name="connsiteY45" fmla="*/ 9397546 h 17484271"/>
                <a:gd name="connsiteX46" fmla="*/ 17211676 w 18526124"/>
                <a:gd name="connsiteY46" fmla="*/ 9540421 h 17484271"/>
                <a:gd name="connsiteX47" fmla="*/ 17268824 w 18526124"/>
                <a:gd name="connsiteY47" fmla="*/ 9635671 h 17484271"/>
                <a:gd name="connsiteX48" fmla="*/ 17535524 w 18526124"/>
                <a:gd name="connsiteY48" fmla="*/ 9711871 h 17484271"/>
                <a:gd name="connsiteX49" fmla="*/ 17649824 w 18526124"/>
                <a:gd name="connsiteY49" fmla="*/ 9521371 h 17484271"/>
                <a:gd name="connsiteX50" fmla="*/ 17811748 w 18526124"/>
                <a:gd name="connsiteY50" fmla="*/ 9454696 h 17484271"/>
                <a:gd name="connsiteX51" fmla="*/ 17859376 w 18526124"/>
                <a:gd name="connsiteY51" fmla="*/ 9368971 h 17484271"/>
                <a:gd name="connsiteX52" fmla="*/ 17983200 w 18526124"/>
                <a:gd name="connsiteY52" fmla="*/ 9292771 h 17484271"/>
                <a:gd name="connsiteX53" fmla="*/ 18078452 w 18526124"/>
                <a:gd name="connsiteY53" fmla="*/ 9178471 h 17484271"/>
                <a:gd name="connsiteX54" fmla="*/ 18278476 w 18526124"/>
                <a:gd name="connsiteY54" fmla="*/ 9235621 h 17484271"/>
                <a:gd name="connsiteX55" fmla="*/ 18364200 w 18526124"/>
                <a:gd name="connsiteY55" fmla="*/ 9149896 h 17484271"/>
                <a:gd name="connsiteX56" fmla="*/ 18526124 w 18526124"/>
                <a:gd name="connsiteY56" fmla="*/ 9187996 h 17484271"/>
                <a:gd name="connsiteX57" fmla="*/ 18488024 w 18526124"/>
                <a:gd name="connsiteY57" fmla="*/ 9273721 h 17484271"/>
                <a:gd name="connsiteX58" fmla="*/ 18354676 w 18526124"/>
                <a:gd name="connsiteY58" fmla="*/ 9397546 h 17484271"/>
                <a:gd name="connsiteX59" fmla="*/ 18278476 w 18526124"/>
                <a:gd name="connsiteY59" fmla="*/ 9416596 h 17484271"/>
                <a:gd name="connsiteX60" fmla="*/ 18097500 w 18526124"/>
                <a:gd name="connsiteY60" fmla="*/ 9521371 h 17484271"/>
                <a:gd name="connsiteX61" fmla="*/ 18040348 w 18526124"/>
                <a:gd name="connsiteY61" fmla="*/ 9473746 h 17484271"/>
                <a:gd name="connsiteX62" fmla="*/ 17973676 w 18526124"/>
                <a:gd name="connsiteY62" fmla="*/ 9483271 h 17484271"/>
                <a:gd name="connsiteX63" fmla="*/ 17830800 w 18526124"/>
                <a:gd name="connsiteY63" fmla="*/ 9645196 h 17484271"/>
                <a:gd name="connsiteX64" fmla="*/ 17735548 w 18526124"/>
                <a:gd name="connsiteY64" fmla="*/ 9816646 h 17484271"/>
                <a:gd name="connsiteX65" fmla="*/ 17735548 w 18526124"/>
                <a:gd name="connsiteY65" fmla="*/ 9959521 h 17484271"/>
                <a:gd name="connsiteX66" fmla="*/ 17668876 w 18526124"/>
                <a:gd name="connsiteY66" fmla="*/ 10016671 h 17484271"/>
                <a:gd name="connsiteX67" fmla="*/ 17573624 w 18526124"/>
                <a:gd name="connsiteY67" fmla="*/ 10083346 h 17484271"/>
                <a:gd name="connsiteX68" fmla="*/ 17335500 w 18526124"/>
                <a:gd name="connsiteY68" fmla="*/ 10026196 h 17484271"/>
                <a:gd name="connsiteX69" fmla="*/ 16983076 w 18526124"/>
                <a:gd name="connsiteY69" fmla="*/ 10092871 h 17484271"/>
                <a:gd name="connsiteX70" fmla="*/ 16840200 w 18526124"/>
                <a:gd name="connsiteY70" fmla="*/ 10121446 h 17484271"/>
                <a:gd name="connsiteX71" fmla="*/ 16668748 w 18526124"/>
                <a:gd name="connsiteY71" fmla="*/ 10273846 h 17484271"/>
                <a:gd name="connsiteX72" fmla="*/ 16611600 w 18526124"/>
                <a:gd name="connsiteY72" fmla="*/ 10283371 h 17484271"/>
                <a:gd name="connsiteX73" fmla="*/ 16525876 w 18526124"/>
                <a:gd name="connsiteY73" fmla="*/ 10178596 h 17484271"/>
                <a:gd name="connsiteX74" fmla="*/ 16363948 w 18526124"/>
                <a:gd name="connsiteY74" fmla="*/ 10283371 h 17484271"/>
                <a:gd name="connsiteX75" fmla="*/ 16363948 w 18526124"/>
                <a:gd name="connsiteY75" fmla="*/ 10464346 h 17484271"/>
                <a:gd name="connsiteX76" fmla="*/ 16287748 w 18526124"/>
                <a:gd name="connsiteY76" fmla="*/ 10531021 h 17484271"/>
                <a:gd name="connsiteX77" fmla="*/ 16278224 w 18526124"/>
                <a:gd name="connsiteY77" fmla="*/ 10616746 h 17484271"/>
                <a:gd name="connsiteX78" fmla="*/ 16125824 w 18526124"/>
                <a:gd name="connsiteY78" fmla="*/ 10711996 h 17484271"/>
                <a:gd name="connsiteX79" fmla="*/ 16097252 w 18526124"/>
                <a:gd name="connsiteY79" fmla="*/ 10826296 h 17484271"/>
                <a:gd name="connsiteX80" fmla="*/ 15916276 w 18526124"/>
                <a:gd name="connsiteY80" fmla="*/ 10921546 h 17484271"/>
                <a:gd name="connsiteX81" fmla="*/ 15621000 w 18526124"/>
                <a:gd name="connsiteY81" fmla="*/ 10845346 h 17484271"/>
                <a:gd name="connsiteX82" fmla="*/ 15525748 w 18526124"/>
                <a:gd name="connsiteY82" fmla="*/ 10702471 h 17484271"/>
                <a:gd name="connsiteX83" fmla="*/ 15544800 w 18526124"/>
                <a:gd name="connsiteY83" fmla="*/ 10607221 h 17484271"/>
                <a:gd name="connsiteX84" fmla="*/ 15392400 w 18526124"/>
                <a:gd name="connsiteY84" fmla="*/ 10578646 h 17484271"/>
                <a:gd name="connsiteX85" fmla="*/ 15297148 w 18526124"/>
                <a:gd name="connsiteY85" fmla="*/ 10664371 h 17484271"/>
                <a:gd name="connsiteX86" fmla="*/ 15182852 w 18526124"/>
                <a:gd name="connsiteY86" fmla="*/ 10959646 h 17484271"/>
                <a:gd name="connsiteX87" fmla="*/ 15411452 w 18526124"/>
                <a:gd name="connsiteY87" fmla="*/ 11112046 h 17484271"/>
                <a:gd name="connsiteX88" fmla="*/ 15001876 w 18526124"/>
                <a:gd name="connsiteY88" fmla="*/ 11064421 h 17484271"/>
                <a:gd name="connsiteX89" fmla="*/ 14678024 w 18526124"/>
                <a:gd name="connsiteY89" fmla="*/ 11007271 h 17484271"/>
                <a:gd name="connsiteX90" fmla="*/ 14420852 w 18526124"/>
                <a:gd name="connsiteY90" fmla="*/ 11092996 h 17484271"/>
                <a:gd name="connsiteX91" fmla="*/ 14116052 w 18526124"/>
                <a:gd name="connsiteY91" fmla="*/ 10978696 h 17484271"/>
                <a:gd name="connsiteX92" fmla="*/ 14116052 w 18526124"/>
                <a:gd name="connsiteY92" fmla="*/ 10892971 h 17484271"/>
                <a:gd name="connsiteX93" fmla="*/ 13935076 w 18526124"/>
                <a:gd name="connsiteY93" fmla="*/ 10807246 h 17484271"/>
                <a:gd name="connsiteX94" fmla="*/ 13430252 w 18526124"/>
                <a:gd name="connsiteY94" fmla="*/ 10892971 h 17484271"/>
                <a:gd name="connsiteX95" fmla="*/ 12439616 w 18526124"/>
                <a:gd name="connsiteY95" fmla="*/ 11624373 h 17484271"/>
                <a:gd name="connsiteX96" fmla="*/ 12439652 w 18526124"/>
                <a:gd name="connsiteY96" fmla="*/ 11626396 h 17484271"/>
                <a:gd name="connsiteX97" fmla="*/ 11706224 w 18526124"/>
                <a:gd name="connsiteY97" fmla="*/ 12293146 h 17484271"/>
                <a:gd name="connsiteX98" fmla="*/ 10982324 w 18526124"/>
                <a:gd name="connsiteY98" fmla="*/ 13464721 h 17484271"/>
                <a:gd name="connsiteX99" fmla="*/ 10868024 w 18526124"/>
                <a:gd name="connsiteY99" fmla="*/ 14026696 h 17484271"/>
                <a:gd name="connsiteX100" fmla="*/ 10925176 w 18526124"/>
                <a:gd name="connsiteY100" fmla="*/ 14245771 h 17484271"/>
                <a:gd name="connsiteX101" fmla="*/ 10858500 w 18526124"/>
                <a:gd name="connsiteY101" fmla="*/ 14855371 h 17484271"/>
                <a:gd name="connsiteX102" fmla="*/ 10668000 w 18526124"/>
                <a:gd name="connsiteY102" fmla="*/ 15064921 h 17484271"/>
                <a:gd name="connsiteX103" fmla="*/ 10677524 w 18526124"/>
                <a:gd name="connsiteY103" fmla="*/ 15350671 h 17484271"/>
                <a:gd name="connsiteX104" fmla="*/ 10544176 w 18526124"/>
                <a:gd name="connsiteY104" fmla="*/ 15169696 h 17484271"/>
                <a:gd name="connsiteX105" fmla="*/ 10439400 w 18526124"/>
                <a:gd name="connsiteY105" fmla="*/ 15083971 h 17484271"/>
                <a:gd name="connsiteX106" fmla="*/ 10353676 w 18526124"/>
                <a:gd name="connsiteY106" fmla="*/ 14883946 h 17484271"/>
                <a:gd name="connsiteX107" fmla="*/ 9915524 w 18526124"/>
                <a:gd name="connsiteY107" fmla="*/ 14607721 h 17484271"/>
                <a:gd name="connsiteX108" fmla="*/ 9839324 w 18526124"/>
                <a:gd name="connsiteY108" fmla="*/ 14464846 h 17484271"/>
                <a:gd name="connsiteX109" fmla="*/ 9334500 w 18526124"/>
                <a:gd name="connsiteY109" fmla="*/ 14379121 h 17484271"/>
                <a:gd name="connsiteX110" fmla="*/ 9096376 w 18526124"/>
                <a:gd name="connsiteY110" fmla="*/ 14217196 h 17484271"/>
                <a:gd name="connsiteX111" fmla="*/ 8867776 w 18526124"/>
                <a:gd name="connsiteY111" fmla="*/ 14169571 h 17484271"/>
                <a:gd name="connsiteX112" fmla="*/ 8715376 w 18526124"/>
                <a:gd name="connsiteY112" fmla="*/ 14007646 h 17484271"/>
                <a:gd name="connsiteX113" fmla="*/ 8191500 w 18526124"/>
                <a:gd name="connsiteY113" fmla="*/ 13759996 h 17484271"/>
                <a:gd name="connsiteX114" fmla="*/ 7620000 w 18526124"/>
                <a:gd name="connsiteY114" fmla="*/ 13388521 h 17484271"/>
                <a:gd name="connsiteX115" fmla="*/ 7400924 w 18526124"/>
                <a:gd name="connsiteY115" fmla="*/ 13064671 h 17484271"/>
                <a:gd name="connsiteX116" fmla="*/ 7000876 w 18526124"/>
                <a:gd name="connsiteY116" fmla="*/ 13007521 h 17484271"/>
                <a:gd name="connsiteX117" fmla="*/ 6896100 w 18526124"/>
                <a:gd name="connsiteY117" fmla="*/ 13007521 h 17484271"/>
                <a:gd name="connsiteX118" fmla="*/ 6543676 w 18526124"/>
                <a:gd name="connsiteY118" fmla="*/ 12588421 h 17484271"/>
                <a:gd name="connsiteX119" fmla="*/ 5789984 w 18526124"/>
                <a:gd name="connsiteY119" fmla="*/ 12371735 h 17484271"/>
                <a:gd name="connsiteX120" fmla="*/ 4991100 w 18526124"/>
                <a:gd name="connsiteY120" fmla="*/ 12607471 h 17484271"/>
                <a:gd name="connsiteX121" fmla="*/ 4352924 w 18526124"/>
                <a:gd name="connsiteY121" fmla="*/ 13131346 h 17484271"/>
                <a:gd name="connsiteX122" fmla="*/ 4219576 w 18526124"/>
                <a:gd name="connsiteY122" fmla="*/ 13159921 h 17484271"/>
                <a:gd name="connsiteX123" fmla="*/ 3781424 w 18526124"/>
                <a:gd name="connsiteY123" fmla="*/ 13721896 h 17484271"/>
                <a:gd name="connsiteX124" fmla="*/ 3629024 w 18526124"/>
                <a:gd name="connsiteY124" fmla="*/ 13683796 h 17484271"/>
                <a:gd name="connsiteX125" fmla="*/ 3505200 w 18526124"/>
                <a:gd name="connsiteY125" fmla="*/ 13417096 h 17484271"/>
                <a:gd name="connsiteX126" fmla="*/ 3409948 w 18526124"/>
                <a:gd name="connsiteY126" fmla="*/ 13064671 h 17484271"/>
                <a:gd name="connsiteX127" fmla="*/ 3048000 w 18526124"/>
                <a:gd name="connsiteY127" fmla="*/ 12902746 h 17484271"/>
                <a:gd name="connsiteX128" fmla="*/ 3086100 w 18526124"/>
                <a:gd name="connsiteY128" fmla="*/ 12759871 h 17484271"/>
                <a:gd name="connsiteX129" fmla="*/ 2752724 w 18526124"/>
                <a:gd name="connsiteY129" fmla="*/ 12531271 h 17484271"/>
                <a:gd name="connsiteX130" fmla="*/ 2476500 w 18526124"/>
                <a:gd name="connsiteY130" fmla="*/ 12655096 h 17484271"/>
                <a:gd name="connsiteX131" fmla="*/ 2324100 w 18526124"/>
                <a:gd name="connsiteY131" fmla="*/ 12531271 h 17484271"/>
                <a:gd name="connsiteX132" fmla="*/ 2152652 w 18526124"/>
                <a:gd name="connsiteY132" fmla="*/ 12588421 h 17484271"/>
                <a:gd name="connsiteX133" fmla="*/ 2101048 w 18526124"/>
                <a:gd name="connsiteY133" fmla="*/ 12582438 h 17484271"/>
                <a:gd name="connsiteX134" fmla="*/ 1704976 w 18526124"/>
                <a:gd name="connsiteY134" fmla="*/ 13102771 h 17484271"/>
                <a:gd name="connsiteX135" fmla="*/ 1552576 w 18526124"/>
                <a:gd name="connsiteY135" fmla="*/ 13779046 h 17484271"/>
                <a:gd name="connsiteX136" fmla="*/ 1619252 w 18526124"/>
                <a:gd name="connsiteY136" fmla="*/ 14007646 h 17484271"/>
                <a:gd name="connsiteX137" fmla="*/ 1924052 w 18526124"/>
                <a:gd name="connsiteY137" fmla="*/ 14045746 h 17484271"/>
                <a:gd name="connsiteX138" fmla="*/ 2324100 w 18526124"/>
                <a:gd name="connsiteY138" fmla="*/ 14474371 h 17484271"/>
                <a:gd name="connsiteX139" fmla="*/ 2486024 w 18526124"/>
                <a:gd name="connsiteY139" fmla="*/ 14550571 h 17484271"/>
                <a:gd name="connsiteX140" fmla="*/ 2886076 w 18526124"/>
                <a:gd name="connsiteY140" fmla="*/ 14407696 h 17484271"/>
                <a:gd name="connsiteX141" fmla="*/ 3048000 w 18526124"/>
                <a:gd name="connsiteY141" fmla="*/ 14493421 h 17484271"/>
                <a:gd name="connsiteX142" fmla="*/ 3190876 w 18526124"/>
                <a:gd name="connsiteY142" fmla="*/ 14874421 h 17484271"/>
                <a:gd name="connsiteX143" fmla="*/ 3467100 w 18526124"/>
                <a:gd name="connsiteY143" fmla="*/ 15026821 h 17484271"/>
                <a:gd name="connsiteX144" fmla="*/ 3581400 w 18526124"/>
                <a:gd name="connsiteY144" fmla="*/ 15331621 h 17484271"/>
                <a:gd name="connsiteX145" fmla="*/ 3943348 w 18526124"/>
                <a:gd name="connsiteY145" fmla="*/ 15407821 h 17484271"/>
                <a:gd name="connsiteX146" fmla="*/ 4219576 w 18526124"/>
                <a:gd name="connsiteY146" fmla="*/ 15579271 h 17484271"/>
                <a:gd name="connsiteX147" fmla="*/ 4200524 w 18526124"/>
                <a:gd name="connsiteY147" fmla="*/ 15684046 h 17484271"/>
                <a:gd name="connsiteX148" fmla="*/ 4333876 w 18526124"/>
                <a:gd name="connsiteY148" fmla="*/ 15750721 h 17484271"/>
                <a:gd name="connsiteX149" fmla="*/ 4343400 w 18526124"/>
                <a:gd name="connsiteY149" fmla="*/ 15826921 h 17484271"/>
                <a:gd name="connsiteX150" fmla="*/ 4229100 w 18526124"/>
                <a:gd name="connsiteY150" fmla="*/ 15903121 h 17484271"/>
                <a:gd name="connsiteX151" fmla="*/ 4067176 w 18526124"/>
                <a:gd name="connsiteY151" fmla="*/ 15865021 h 17484271"/>
                <a:gd name="connsiteX152" fmla="*/ 4000500 w 18526124"/>
                <a:gd name="connsiteY152" fmla="*/ 16103146 h 17484271"/>
                <a:gd name="connsiteX153" fmla="*/ 3657600 w 18526124"/>
                <a:gd name="connsiteY153" fmla="*/ 16207921 h 17484271"/>
                <a:gd name="connsiteX154" fmla="*/ 3581400 w 18526124"/>
                <a:gd name="connsiteY154" fmla="*/ 16036471 h 17484271"/>
                <a:gd name="connsiteX155" fmla="*/ 3028948 w 18526124"/>
                <a:gd name="connsiteY155" fmla="*/ 15941221 h 17484271"/>
                <a:gd name="connsiteX156" fmla="*/ 2914652 w 18526124"/>
                <a:gd name="connsiteY156" fmla="*/ 16036471 h 17484271"/>
                <a:gd name="connsiteX157" fmla="*/ 2895600 w 18526124"/>
                <a:gd name="connsiteY157" fmla="*/ 15779296 h 17484271"/>
                <a:gd name="connsiteX158" fmla="*/ 2752724 w 18526124"/>
                <a:gd name="connsiteY158" fmla="*/ 15693571 h 17484271"/>
                <a:gd name="connsiteX159" fmla="*/ 2628900 w 18526124"/>
                <a:gd name="connsiteY159" fmla="*/ 15760246 h 17484271"/>
                <a:gd name="connsiteX160" fmla="*/ 2514600 w 18526124"/>
                <a:gd name="connsiteY160" fmla="*/ 16065046 h 17484271"/>
                <a:gd name="connsiteX161" fmla="*/ 2362200 w 18526124"/>
                <a:gd name="connsiteY161" fmla="*/ 16150771 h 17484271"/>
                <a:gd name="connsiteX162" fmla="*/ 2095500 w 18526124"/>
                <a:gd name="connsiteY162" fmla="*/ 16236496 h 17484271"/>
                <a:gd name="connsiteX163" fmla="*/ 2028824 w 18526124"/>
                <a:gd name="connsiteY163" fmla="*/ 16312696 h 17484271"/>
                <a:gd name="connsiteX164" fmla="*/ 2028824 w 18526124"/>
                <a:gd name="connsiteY164" fmla="*/ 16769896 h 17484271"/>
                <a:gd name="connsiteX165" fmla="*/ 2047876 w 18526124"/>
                <a:gd name="connsiteY165" fmla="*/ 16846096 h 17484271"/>
                <a:gd name="connsiteX166" fmla="*/ 1943100 w 18526124"/>
                <a:gd name="connsiteY166" fmla="*/ 16950871 h 17484271"/>
                <a:gd name="connsiteX167" fmla="*/ 1524000 w 18526124"/>
                <a:gd name="connsiteY167" fmla="*/ 17103271 h 17484271"/>
                <a:gd name="connsiteX168" fmla="*/ 1314452 w 18526124"/>
                <a:gd name="connsiteY168" fmla="*/ 17484271 h 17484271"/>
                <a:gd name="connsiteX169" fmla="*/ 1143000 w 18526124"/>
                <a:gd name="connsiteY169" fmla="*/ 17322346 h 17484271"/>
                <a:gd name="connsiteX170" fmla="*/ 933452 w 18526124"/>
                <a:gd name="connsiteY170" fmla="*/ 17379496 h 17484271"/>
                <a:gd name="connsiteX171" fmla="*/ 857252 w 18526124"/>
                <a:gd name="connsiteY171" fmla="*/ 17293771 h 17484271"/>
                <a:gd name="connsiteX172" fmla="*/ 638176 w 18526124"/>
                <a:gd name="connsiteY172" fmla="*/ 16693696 h 17484271"/>
                <a:gd name="connsiteX173" fmla="*/ 733424 w 18526124"/>
                <a:gd name="connsiteY173" fmla="*/ 16293646 h 17484271"/>
                <a:gd name="connsiteX174" fmla="*/ 914400 w 18526124"/>
                <a:gd name="connsiteY174" fmla="*/ 16017421 h 17484271"/>
                <a:gd name="connsiteX175" fmla="*/ 895348 w 18526124"/>
                <a:gd name="connsiteY175" fmla="*/ 15779296 h 17484271"/>
                <a:gd name="connsiteX176" fmla="*/ 1076324 w 18526124"/>
                <a:gd name="connsiteY176" fmla="*/ 15760246 h 17484271"/>
                <a:gd name="connsiteX177" fmla="*/ 1133476 w 18526124"/>
                <a:gd name="connsiteY177" fmla="*/ 14960146 h 17484271"/>
                <a:gd name="connsiteX178" fmla="*/ 733424 w 18526124"/>
                <a:gd name="connsiteY178" fmla="*/ 14474371 h 17484271"/>
                <a:gd name="connsiteX179" fmla="*/ 438148 w 18526124"/>
                <a:gd name="connsiteY179" fmla="*/ 14407696 h 17484271"/>
                <a:gd name="connsiteX180" fmla="*/ 333376 w 18526124"/>
                <a:gd name="connsiteY180" fmla="*/ 14083846 h 17484271"/>
                <a:gd name="connsiteX181" fmla="*/ 76200 w 18526124"/>
                <a:gd name="connsiteY181" fmla="*/ 14055271 h 17484271"/>
                <a:gd name="connsiteX182" fmla="*/ 38100 w 18526124"/>
                <a:gd name="connsiteY182" fmla="*/ 13931446 h 17484271"/>
                <a:gd name="connsiteX183" fmla="*/ 76200 w 18526124"/>
                <a:gd name="connsiteY183" fmla="*/ 13845721 h 17484271"/>
                <a:gd name="connsiteX184" fmla="*/ 0 w 18526124"/>
                <a:gd name="connsiteY184" fmla="*/ 13655221 h 17484271"/>
                <a:gd name="connsiteX185" fmla="*/ 47624 w 18526124"/>
                <a:gd name="connsiteY185" fmla="*/ 13531396 h 17484271"/>
                <a:gd name="connsiteX186" fmla="*/ 161924 w 18526124"/>
                <a:gd name="connsiteY186" fmla="*/ 13407571 h 17484271"/>
                <a:gd name="connsiteX187" fmla="*/ 219076 w 18526124"/>
                <a:gd name="connsiteY187" fmla="*/ 13188496 h 17484271"/>
                <a:gd name="connsiteX188" fmla="*/ 247652 w 18526124"/>
                <a:gd name="connsiteY188" fmla="*/ 12969421 h 17484271"/>
                <a:gd name="connsiteX189" fmla="*/ 161924 w 18526124"/>
                <a:gd name="connsiteY189" fmla="*/ 12512221 h 17484271"/>
                <a:gd name="connsiteX190" fmla="*/ 133348 w 18526124"/>
                <a:gd name="connsiteY190" fmla="*/ 12436021 h 17484271"/>
                <a:gd name="connsiteX191" fmla="*/ 209548 w 18526124"/>
                <a:gd name="connsiteY191" fmla="*/ 12312196 h 17484271"/>
                <a:gd name="connsiteX192" fmla="*/ 237016 w 18526124"/>
                <a:gd name="connsiteY192" fmla="*/ 12313445 h 17484271"/>
                <a:gd name="connsiteX193" fmla="*/ 457200 w 18526124"/>
                <a:gd name="connsiteY193" fmla="*/ 12131221 h 17484271"/>
                <a:gd name="connsiteX194" fmla="*/ 781052 w 18526124"/>
                <a:gd name="connsiteY194" fmla="*/ 12140746 h 17484271"/>
                <a:gd name="connsiteX195" fmla="*/ 904876 w 18526124"/>
                <a:gd name="connsiteY195" fmla="*/ 12074071 h 17484271"/>
                <a:gd name="connsiteX196" fmla="*/ 1019176 w 18526124"/>
                <a:gd name="connsiteY196" fmla="*/ 11883571 h 17484271"/>
                <a:gd name="connsiteX197" fmla="*/ 1162052 w 18526124"/>
                <a:gd name="connsiteY197" fmla="*/ 11883571 h 17484271"/>
                <a:gd name="connsiteX198" fmla="*/ 1171576 w 18526124"/>
                <a:gd name="connsiteY198" fmla="*/ 11778796 h 17484271"/>
                <a:gd name="connsiteX199" fmla="*/ 1266824 w 18526124"/>
                <a:gd name="connsiteY199" fmla="*/ 11597821 h 17484271"/>
                <a:gd name="connsiteX200" fmla="*/ 1390652 w 18526124"/>
                <a:gd name="connsiteY200" fmla="*/ 11693071 h 17484271"/>
                <a:gd name="connsiteX201" fmla="*/ 1466852 w 18526124"/>
                <a:gd name="connsiteY201" fmla="*/ 11788321 h 17484271"/>
                <a:gd name="connsiteX202" fmla="*/ 1657348 w 18526124"/>
                <a:gd name="connsiteY202" fmla="*/ 11750221 h 17484271"/>
                <a:gd name="connsiteX203" fmla="*/ 1666876 w 18526124"/>
                <a:gd name="connsiteY203" fmla="*/ 11502571 h 17484271"/>
                <a:gd name="connsiteX204" fmla="*/ 1800224 w 18526124"/>
                <a:gd name="connsiteY204" fmla="*/ 11378746 h 17484271"/>
                <a:gd name="connsiteX205" fmla="*/ 1981200 w 18526124"/>
                <a:gd name="connsiteY205" fmla="*/ 11083471 h 17484271"/>
                <a:gd name="connsiteX206" fmla="*/ 2314576 w 18526124"/>
                <a:gd name="connsiteY206" fmla="*/ 10864396 h 17484271"/>
                <a:gd name="connsiteX207" fmla="*/ 2343148 w 18526124"/>
                <a:gd name="connsiteY207" fmla="*/ 10759621 h 17484271"/>
                <a:gd name="connsiteX208" fmla="*/ 2247900 w 18526124"/>
                <a:gd name="connsiteY208" fmla="*/ 10635796 h 17484271"/>
                <a:gd name="connsiteX209" fmla="*/ 2019300 w 18526124"/>
                <a:gd name="connsiteY209" fmla="*/ 10273846 h 17484271"/>
                <a:gd name="connsiteX210" fmla="*/ 1695452 w 18526124"/>
                <a:gd name="connsiteY210" fmla="*/ 9883321 h 17484271"/>
                <a:gd name="connsiteX211" fmla="*/ 1800224 w 18526124"/>
                <a:gd name="connsiteY211" fmla="*/ 9559471 h 17484271"/>
                <a:gd name="connsiteX212" fmla="*/ 1781176 w 18526124"/>
                <a:gd name="connsiteY212" fmla="*/ 9426121 h 17484271"/>
                <a:gd name="connsiteX213" fmla="*/ 2028824 w 18526124"/>
                <a:gd name="connsiteY213" fmla="*/ 9445171 h 17484271"/>
                <a:gd name="connsiteX214" fmla="*/ 2105024 w 18526124"/>
                <a:gd name="connsiteY214" fmla="*/ 9407071 h 17484271"/>
                <a:gd name="connsiteX215" fmla="*/ 2162176 w 18526124"/>
                <a:gd name="connsiteY215" fmla="*/ 9283246 h 17484271"/>
                <a:gd name="connsiteX216" fmla="*/ 2247900 w 18526124"/>
                <a:gd name="connsiteY216" fmla="*/ 9283246 h 17484271"/>
                <a:gd name="connsiteX217" fmla="*/ 2524124 w 18526124"/>
                <a:gd name="connsiteY217" fmla="*/ 9559471 h 17484271"/>
                <a:gd name="connsiteX218" fmla="*/ 2619376 w 18526124"/>
                <a:gd name="connsiteY218" fmla="*/ 9559471 h 17484271"/>
                <a:gd name="connsiteX219" fmla="*/ 2705100 w 18526124"/>
                <a:gd name="connsiteY219" fmla="*/ 9635671 h 17484271"/>
                <a:gd name="connsiteX220" fmla="*/ 2695576 w 18526124"/>
                <a:gd name="connsiteY220" fmla="*/ 9759496 h 17484271"/>
                <a:gd name="connsiteX221" fmla="*/ 3105148 w 18526124"/>
                <a:gd name="connsiteY221" fmla="*/ 9930946 h 17484271"/>
                <a:gd name="connsiteX222" fmla="*/ 3181348 w 18526124"/>
                <a:gd name="connsiteY222" fmla="*/ 10035721 h 17484271"/>
                <a:gd name="connsiteX223" fmla="*/ 3371852 w 18526124"/>
                <a:gd name="connsiteY223" fmla="*/ 9940471 h 17484271"/>
                <a:gd name="connsiteX224" fmla="*/ 3457576 w 18526124"/>
                <a:gd name="connsiteY224" fmla="*/ 9959521 h 17484271"/>
                <a:gd name="connsiteX225" fmla="*/ 3571876 w 18526124"/>
                <a:gd name="connsiteY225" fmla="*/ 9940471 h 17484271"/>
                <a:gd name="connsiteX226" fmla="*/ 3743324 w 18526124"/>
                <a:gd name="connsiteY226" fmla="*/ 9807121 h 17484271"/>
                <a:gd name="connsiteX227" fmla="*/ 3819524 w 18526124"/>
                <a:gd name="connsiteY227" fmla="*/ 9807121 h 17484271"/>
                <a:gd name="connsiteX228" fmla="*/ 3857624 w 18526124"/>
                <a:gd name="connsiteY228" fmla="*/ 10054771 h 17484271"/>
                <a:gd name="connsiteX229" fmla="*/ 4314824 w 18526124"/>
                <a:gd name="connsiteY229" fmla="*/ 10235746 h 17484271"/>
                <a:gd name="connsiteX230" fmla="*/ 4705348 w 18526124"/>
                <a:gd name="connsiteY230" fmla="*/ 10045246 h 17484271"/>
                <a:gd name="connsiteX231" fmla="*/ 5048252 w 18526124"/>
                <a:gd name="connsiteY231" fmla="*/ 9473746 h 17484271"/>
                <a:gd name="connsiteX232" fmla="*/ 5115828 w 18526124"/>
                <a:gd name="connsiteY232" fmla="*/ 9113329 h 17484271"/>
                <a:gd name="connsiteX233" fmla="*/ 5096328 w 18526124"/>
                <a:gd name="connsiteY233" fmla="*/ 9114971 h 17484271"/>
                <a:gd name="connsiteX234" fmla="*/ 4835072 w 18526124"/>
                <a:gd name="connsiteY234" fmla="*/ 8636001 h 17484271"/>
                <a:gd name="connsiteX235" fmla="*/ 4965700 w 18526124"/>
                <a:gd name="connsiteY235" fmla="*/ 8418286 h 17484271"/>
                <a:gd name="connsiteX236" fmla="*/ 4965700 w 18526124"/>
                <a:gd name="connsiteY236" fmla="*/ 8287658 h 17484271"/>
                <a:gd name="connsiteX237" fmla="*/ 4864100 w 18526124"/>
                <a:gd name="connsiteY237" fmla="*/ 8186058 h 17484271"/>
                <a:gd name="connsiteX238" fmla="*/ 4747988 w 18526124"/>
                <a:gd name="connsiteY238" fmla="*/ 7779658 h 17484271"/>
                <a:gd name="connsiteX239" fmla="*/ 4849588 w 18526124"/>
                <a:gd name="connsiteY239" fmla="*/ 7634515 h 17484271"/>
                <a:gd name="connsiteX240" fmla="*/ 4849588 w 18526124"/>
                <a:gd name="connsiteY240" fmla="*/ 7547429 h 17484271"/>
                <a:gd name="connsiteX241" fmla="*/ 4994728 w 18526124"/>
                <a:gd name="connsiteY241" fmla="*/ 7474858 h 17484271"/>
                <a:gd name="connsiteX242" fmla="*/ 5255988 w 18526124"/>
                <a:gd name="connsiteY242" fmla="*/ 7315201 h 17484271"/>
                <a:gd name="connsiteX243" fmla="*/ 5343072 w 18526124"/>
                <a:gd name="connsiteY243" fmla="*/ 7344229 h 17484271"/>
                <a:gd name="connsiteX244" fmla="*/ 5618844 w 18526124"/>
                <a:gd name="connsiteY244" fmla="*/ 7112002 h 17484271"/>
                <a:gd name="connsiteX245" fmla="*/ 5807528 w 18526124"/>
                <a:gd name="connsiteY245" fmla="*/ 6473371 h 17484271"/>
                <a:gd name="connsiteX246" fmla="*/ 5763988 w 18526124"/>
                <a:gd name="connsiteY246" fmla="*/ 5268687 h 17484271"/>
                <a:gd name="connsiteX247" fmla="*/ 5952672 w 18526124"/>
                <a:gd name="connsiteY247" fmla="*/ 5094514 h 17484271"/>
                <a:gd name="connsiteX248" fmla="*/ 5996212 w 18526124"/>
                <a:gd name="connsiteY248" fmla="*/ 4920344 h 17484271"/>
                <a:gd name="connsiteX249" fmla="*/ 6083300 w 18526124"/>
                <a:gd name="connsiteY249" fmla="*/ 4688116 h 17484271"/>
                <a:gd name="connsiteX250" fmla="*/ 6155872 w 18526124"/>
                <a:gd name="connsiteY250" fmla="*/ 4267202 h 17484271"/>
                <a:gd name="connsiteX251" fmla="*/ 6228444 w 18526124"/>
                <a:gd name="connsiteY251" fmla="*/ 3744687 h 17484271"/>
                <a:gd name="connsiteX252" fmla="*/ 5996212 w 18526124"/>
                <a:gd name="connsiteY252" fmla="*/ 2525485 h 17484271"/>
                <a:gd name="connsiteX253" fmla="*/ 5546272 w 18526124"/>
                <a:gd name="connsiteY253" fmla="*/ 1509485 h 17484271"/>
                <a:gd name="connsiteX254" fmla="*/ 5531756 w 18526124"/>
                <a:gd name="connsiteY254" fmla="*/ 1248228 h 17484271"/>
                <a:gd name="connsiteX255" fmla="*/ 5662388 w 18526124"/>
                <a:gd name="connsiteY255" fmla="*/ 1045028 h 17484271"/>
                <a:gd name="connsiteX256" fmla="*/ 5662388 w 18526124"/>
                <a:gd name="connsiteY256" fmla="*/ 972457 h 17484271"/>
                <a:gd name="connsiteX257" fmla="*/ 5749472 w 18526124"/>
                <a:gd name="connsiteY257" fmla="*/ 769257 h 17484271"/>
                <a:gd name="connsiteX258" fmla="*/ 5691412 w 18526124"/>
                <a:gd name="connsiteY258" fmla="*/ 595085 h 17484271"/>
                <a:gd name="connsiteX259" fmla="*/ 5705928 w 18526124"/>
                <a:gd name="connsiteY259" fmla="*/ 362857 h 17484271"/>
                <a:gd name="connsiteX260" fmla="*/ 5952672 w 18526124"/>
                <a:gd name="connsiteY260" fmla="*/ 551542 h 17484271"/>
                <a:gd name="connsiteX261" fmla="*/ 6083300 w 18526124"/>
                <a:gd name="connsiteY261" fmla="*/ 595085 h 17484271"/>
                <a:gd name="connsiteX262" fmla="*/ 6359072 w 18526124"/>
                <a:gd name="connsiteY262" fmla="*/ 478971 h 17484271"/>
                <a:gd name="connsiteX263" fmla="*/ 6431644 w 18526124"/>
                <a:gd name="connsiteY263" fmla="*/ 348342 h 17484271"/>
                <a:gd name="connsiteX264" fmla="*/ 6489700 w 18526124"/>
                <a:gd name="connsiteY264" fmla="*/ 87085 h 174842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</a:cxnLst>
              <a:rect l="l" t="t" r="r" b="b"/>
              <a:pathLst>
                <a:path w="18526124" h="17484271">
                  <a:moveTo>
                    <a:pt x="6663872" y="0"/>
                  </a:moveTo>
                  <a:lnTo>
                    <a:pt x="6779988" y="217714"/>
                  </a:lnTo>
                  <a:lnTo>
                    <a:pt x="6939644" y="348342"/>
                  </a:lnTo>
                  <a:lnTo>
                    <a:pt x="7012212" y="609600"/>
                  </a:lnTo>
                  <a:lnTo>
                    <a:pt x="7375072" y="798285"/>
                  </a:lnTo>
                  <a:lnTo>
                    <a:pt x="8318500" y="2061028"/>
                  </a:lnTo>
                  <a:lnTo>
                    <a:pt x="8405588" y="2133600"/>
                  </a:lnTo>
                  <a:lnTo>
                    <a:pt x="8536212" y="2423885"/>
                  </a:lnTo>
                  <a:lnTo>
                    <a:pt x="8594272" y="2496457"/>
                  </a:lnTo>
                  <a:lnTo>
                    <a:pt x="8637812" y="2685142"/>
                  </a:lnTo>
                  <a:lnTo>
                    <a:pt x="8841012" y="2830285"/>
                  </a:lnTo>
                  <a:lnTo>
                    <a:pt x="8928100" y="3004458"/>
                  </a:lnTo>
                  <a:lnTo>
                    <a:pt x="9232900" y="3556000"/>
                  </a:lnTo>
                  <a:lnTo>
                    <a:pt x="9668328" y="3889830"/>
                  </a:lnTo>
                  <a:lnTo>
                    <a:pt x="9929588" y="4281714"/>
                  </a:lnTo>
                  <a:lnTo>
                    <a:pt x="10960100" y="5036457"/>
                  </a:lnTo>
                  <a:lnTo>
                    <a:pt x="11061700" y="5239657"/>
                  </a:lnTo>
                  <a:lnTo>
                    <a:pt x="11961588" y="5747657"/>
                  </a:lnTo>
                  <a:lnTo>
                    <a:pt x="13761356" y="6183085"/>
                  </a:lnTo>
                  <a:lnTo>
                    <a:pt x="13790388" y="6473371"/>
                  </a:lnTo>
                  <a:lnTo>
                    <a:pt x="13906500" y="6560457"/>
                  </a:lnTo>
                  <a:lnTo>
                    <a:pt x="13993588" y="6749142"/>
                  </a:lnTo>
                  <a:lnTo>
                    <a:pt x="14937012" y="7010400"/>
                  </a:lnTo>
                  <a:lnTo>
                    <a:pt x="15488556" y="6923314"/>
                  </a:lnTo>
                  <a:lnTo>
                    <a:pt x="15807872" y="6473371"/>
                  </a:lnTo>
                  <a:lnTo>
                    <a:pt x="16083644" y="6284686"/>
                  </a:lnTo>
                  <a:lnTo>
                    <a:pt x="16112672" y="6197600"/>
                  </a:lnTo>
                  <a:lnTo>
                    <a:pt x="16591644" y="5776686"/>
                  </a:lnTo>
                  <a:lnTo>
                    <a:pt x="16707756" y="5515428"/>
                  </a:lnTo>
                  <a:lnTo>
                    <a:pt x="17027072" y="5109028"/>
                  </a:lnTo>
                  <a:lnTo>
                    <a:pt x="17085128" y="5138059"/>
                  </a:lnTo>
                  <a:lnTo>
                    <a:pt x="17128672" y="5471885"/>
                  </a:lnTo>
                  <a:lnTo>
                    <a:pt x="17041588" y="5660571"/>
                  </a:lnTo>
                  <a:lnTo>
                    <a:pt x="17012556" y="5907314"/>
                  </a:lnTo>
                  <a:lnTo>
                    <a:pt x="16881928" y="6066972"/>
                  </a:lnTo>
                  <a:lnTo>
                    <a:pt x="16722272" y="6386285"/>
                  </a:lnTo>
                  <a:lnTo>
                    <a:pt x="16315872" y="6937829"/>
                  </a:lnTo>
                  <a:lnTo>
                    <a:pt x="16315872" y="7184572"/>
                  </a:lnTo>
                  <a:lnTo>
                    <a:pt x="16243300" y="7416801"/>
                  </a:lnTo>
                  <a:lnTo>
                    <a:pt x="16455304" y="8092564"/>
                  </a:lnTo>
                  <a:lnTo>
                    <a:pt x="16630652" y="8206921"/>
                  </a:lnTo>
                  <a:lnTo>
                    <a:pt x="16630652" y="8330746"/>
                  </a:lnTo>
                  <a:lnTo>
                    <a:pt x="16725900" y="8435521"/>
                  </a:lnTo>
                  <a:lnTo>
                    <a:pt x="16735424" y="8721271"/>
                  </a:lnTo>
                  <a:lnTo>
                    <a:pt x="16878300" y="8940346"/>
                  </a:lnTo>
                  <a:lnTo>
                    <a:pt x="17059276" y="9397546"/>
                  </a:lnTo>
                  <a:lnTo>
                    <a:pt x="17211676" y="9540421"/>
                  </a:lnTo>
                  <a:lnTo>
                    <a:pt x="17268824" y="9635671"/>
                  </a:lnTo>
                  <a:lnTo>
                    <a:pt x="17535524" y="9711871"/>
                  </a:lnTo>
                  <a:lnTo>
                    <a:pt x="17649824" y="9521371"/>
                  </a:lnTo>
                  <a:lnTo>
                    <a:pt x="17811748" y="9454696"/>
                  </a:lnTo>
                  <a:lnTo>
                    <a:pt x="17859376" y="9368971"/>
                  </a:lnTo>
                  <a:lnTo>
                    <a:pt x="17983200" y="9292771"/>
                  </a:lnTo>
                  <a:lnTo>
                    <a:pt x="18078452" y="9178471"/>
                  </a:lnTo>
                  <a:lnTo>
                    <a:pt x="18278476" y="9235621"/>
                  </a:lnTo>
                  <a:lnTo>
                    <a:pt x="18364200" y="9149896"/>
                  </a:lnTo>
                  <a:lnTo>
                    <a:pt x="18526124" y="9187996"/>
                  </a:lnTo>
                  <a:lnTo>
                    <a:pt x="18488024" y="9273721"/>
                  </a:lnTo>
                  <a:lnTo>
                    <a:pt x="18354676" y="9397546"/>
                  </a:lnTo>
                  <a:lnTo>
                    <a:pt x="18278476" y="9416596"/>
                  </a:lnTo>
                  <a:lnTo>
                    <a:pt x="18097500" y="9521371"/>
                  </a:lnTo>
                  <a:lnTo>
                    <a:pt x="18040348" y="9473746"/>
                  </a:lnTo>
                  <a:lnTo>
                    <a:pt x="17973676" y="9483271"/>
                  </a:lnTo>
                  <a:lnTo>
                    <a:pt x="17830800" y="9645196"/>
                  </a:lnTo>
                  <a:lnTo>
                    <a:pt x="17735548" y="9816646"/>
                  </a:lnTo>
                  <a:lnTo>
                    <a:pt x="17735548" y="9959521"/>
                  </a:lnTo>
                  <a:lnTo>
                    <a:pt x="17668876" y="10016671"/>
                  </a:lnTo>
                  <a:lnTo>
                    <a:pt x="17573624" y="10083346"/>
                  </a:lnTo>
                  <a:lnTo>
                    <a:pt x="17335500" y="10026196"/>
                  </a:lnTo>
                  <a:lnTo>
                    <a:pt x="16983076" y="10092871"/>
                  </a:lnTo>
                  <a:lnTo>
                    <a:pt x="16840200" y="10121446"/>
                  </a:lnTo>
                  <a:lnTo>
                    <a:pt x="16668748" y="10273846"/>
                  </a:lnTo>
                  <a:lnTo>
                    <a:pt x="16611600" y="10283371"/>
                  </a:lnTo>
                  <a:lnTo>
                    <a:pt x="16525876" y="10178596"/>
                  </a:lnTo>
                  <a:lnTo>
                    <a:pt x="16363948" y="10283371"/>
                  </a:lnTo>
                  <a:lnTo>
                    <a:pt x="16363948" y="10464346"/>
                  </a:lnTo>
                  <a:lnTo>
                    <a:pt x="16287748" y="10531021"/>
                  </a:lnTo>
                  <a:lnTo>
                    <a:pt x="16278224" y="10616746"/>
                  </a:lnTo>
                  <a:lnTo>
                    <a:pt x="16125824" y="10711996"/>
                  </a:lnTo>
                  <a:lnTo>
                    <a:pt x="16097252" y="10826296"/>
                  </a:lnTo>
                  <a:lnTo>
                    <a:pt x="15916276" y="10921546"/>
                  </a:lnTo>
                  <a:lnTo>
                    <a:pt x="15621000" y="10845346"/>
                  </a:lnTo>
                  <a:lnTo>
                    <a:pt x="15525748" y="10702471"/>
                  </a:lnTo>
                  <a:lnTo>
                    <a:pt x="15544800" y="10607221"/>
                  </a:lnTo>
                  <a:lnTo>
                    <a:pt x="15392400" y="10578646"/>
                  </a:lnTo>
                  <a:lnTo>
                    <a:pt x="15297148" y="10664371"/>
                  </a:lnTo>
                  <a:lnTo>
                    <a:pt x="15182852" y="10959646"/>
                  </a:lnTo>
                  <a:lnTo>
                    <a:pt x="15411452" y="11112046"/>
                  </a:lnTo>
                  <a:lnTo>
                    <a:pt x="15001876" y="11064421"/>
                  </a:lnTo>
                  <a:lnTo>
                    <a:pt x="14678024" y="11007271"/>
                  </a:lnTo>
                  <a:lnTo>
                    <a:pt x="14420852" y="11092996"/>
                  </a:lnTo>
                  <a:lnTo>
                    <a:pt x="14116052" y="10978696"/>
                  </a:lnTo>
                  <a:lnTo>
                    <a:pt x="14116052" y="10892971"/>
                  </a:lnTo>
                  <a:lnTo>
                    <a:pt x="13935076" y="10807246"/>
                  </a:lnTo>
                  <a:lnTo>
                    <a:pt x="13430252" y="10892971"/>
                  </a:lnTo>
                  <a:lnTo>
                    <a:pt x="12439616" y="11624373"/>
                  </a:lnTo>
                  <a:lnTo>
                    <a:pt x="12439652" y="11626396"/>
                  </a:lnTo>
                  <a:lnTo>
                    <a:pt x="11706224" y="12293146"/>
                  </a:lnTo>
                  <a:lnTo>
                    <a:pt x="10982324" y="13464721"/>
                  </a:lnTo>
                  <a:lnTo>
                    <a:pt x="10868024" y="14026696"/>
                  </a:lnTo>
                  <a:lnTo>
                    <a:pt x="10925176" y="14245771"/>
                  </a:lnTo>
                  <a:lnTo>
                    <a:pt x="10858500" y="14855371"/>
                  </a:lnTo>
                  <a:lnTo>
                    <a:pt x="10668000" y="15064921"/>
                  </a:lnTo>
                  <a:lnTo>
                    <a:pt x="10677524" y="15350671"/>
                  </a:lnTo>
                  <a:lnTo>
                    <a:pt x="10544176" y="15169696"/>
                  </a:lnTo>
                  <a:lnTo>
                    <a:pt x="10439400" y="15083971"/>
                  </a:lnTo>
                  <a:lnTo>
                    <a:pt x="10353676" y="14883946"/>
                  </a:lnTo>
                  <a:lnTo>
                    <a:pt x="9915524" y="14607721"/>
                  </a:lnTo>
                  <a:lnTo>
                    <a:pt x="9839324" y="14464846"/>
                  </a:lnTo>
                  <a:lnTo>
                    <a:pt x="9334500" y="14379121"/>
                  </a:lnTo>
                  <a:lnTo>
                    <a:pt x="9096376" y="14217196"/>
                  </a:lnTo>
                  <a:lnTo>
                    <a:pt x="8867776" y="14169571"/>
                  </a:lnTo>
                  <a:lnTo>
                    <a:pt x="8715376" y="14007646"/>
                  </a:lnTo>
                  <a:lnTo>
                    <a:pt x="8191500" y="13759996"/>
                  </a:lnTo>
                  <a:lnTo>
                    <a:pt x="7620000" y="13388521"/>
                  </a:lnTo>
                  <a:lnTo>
                    <a:pt x="7400924" y="13064671"/>
                  </a:lnTo>
                  <a:lnTo>
                    <a:pt x="7000876" y="13007521"/>
                  </a:lnTo>
                  <a:lnTo>
                    <a:pt x="6896100" y="13007521"/>
                  </a:lnTo>
                  <a:lnTo>
                    <a:pt x="6543676" y="12588421"/>
                  </a:lnTo>
                  <a:lnTo>
                    <a:pt x="5789984" y="12371735"/>
                  </a:lnTo>
                  <a:lnTo>
                    <a:pt x="4991100" y="12607471"/>
                  </a:lnTo>
                  <a:lnTo>
                    <a:pt x="4352924" y="13131346"/>
                  </a:lnTo>
                  <a:lnTo>
                    <a:pt x="4219576" y="13159921"/>
                  </a:lnTo>
                  <a:lnTo>
                    <a:pt x="3781424" y="13721896"/>
                  </a:lnTo>
                  <a:lnTo>
                    <a:pt x="3629024" y="13683796"/>
                  </a:lnTo>
                  <a:lnTo>
                    <a:pt x="3505200" y="13417096"/>
                  </a:lnTo>
                  <a:lnTo>
                    <a:pt x="3409948" y="13064671"/>
                  </a:lnTo>
                  <a:lnTo>
                    <a:pt x="3048000" y="12902746"/>
                  </a:lnTo>
                  <a:lnTo>
                    <a:pt x="3086100" y="12759871"/>
                  </a:lnTo>
                  <a:lnTo>
                    <a:pt x="2752724" y="12531271"/>
                  </a:lnTo>
                  <a:lnTo>
                    <a:pt x="2476500" y="12655096"/>
                  </a:lnTo>
                  <a:lnTo>
                    <a:pt x="2324100" y="12531271"/>
                  </a:lnTo>
                  <a:lnTo>
                    <a:pt x="2152652" y="12588421"/>
                  </a:lnTo>
                  <a:lnTo>
                    <a:pt x="2101048" y="12582438"/>
                  </a:lnTo>
                  <a:lnTo>
                    <a:pt x="1704976" y="13102771"/>
                  </a:lnTo>
                  <a:lnTo>
                    <a:pt x="1552576" y="13779046"/>
                  </a:lnTo>
                  <a:lnTo>
                    <a:pt x="1619252" y="14007646"/>
                  </a:lnTo>
                  <a:lnTo>
                    <a:pt x="1924052" y="14045746"/>
                  </a:lnTo>
                  <a:lnTo>
                    <a:pt x="2324100" y="14474371"/>
                  </a:lnTo>
                  <a:lnTo>
                    <a:pt x="2486024" y="14550571"/>
                  </a:lnTo>
                  <a:lnTo>
                    <a:pt x="2886076" y="14407696"/>
                  </a:lnTo>
                  <a:lnTo>
                    <a:pt x="3048000" y="14493421"/>
                  </a:lnTo>
                  <a:lnTo>
                    <a:pt x="3190876" y="14874421"/>
                  </a:lnTo>
                  <a:lnTo>
                    <a:pt x="3467100" y="15026821"/>
                  </a:lnTo>
                  <a:lnTo>
                    <a:pt x="3581400" y="15331621"/>
                  </a:lnTo>
                  <a:lnTo>
                    <a:pt x="3943348" y="15407821"/>
                  </a:lnTo>
                  <a:lnTo>
                    <a:pt x="4219576" y="15579271"/>
                  </a:lnTo>
                  <a:lnTo>
                    <a:pt x="4200524" y="15684046"/>
                  </a:lnTo>
                  <a:lnTo>
                    <a:pt x="4333876" y="15750721"/>
                  </a:lnTo>
                  <a:lnTo>
                    <a:pt x="4343400" y="15826921"/>
                  </a:lnTo>
                  <a:lnTo>
                    <a:pt x="4229100" y="15903121"/>
                  </a:lnTo>
                  <a:lnTo>
                    <a:pt x="4067176" y="15865021"/>
                  </a:lnTo>
                  <a:lnTo>
                    <a:pt x="4000500" y="16103146"/>
                  </a:lnTo>
                  <a:lnTo>
                    <a:pt x="3657600" y="16207921"/>
                  </a:lnTo>
                  <a:lnTo>
                    <a:pt x="3581400" y="16036471"/>
                  </a:lnTo>
                  <a:lnTo>
                    <a:pt x="3028948" y="15941221"/>
                  </a:lnTo>
                  <a:lnTo>
                    <a:pt x="2914652" y="16036471"/>
                  </a:lnTo>
                  <a:lnTo>
                    <a:pt x="2895600" y="15779296"/>
                  </a:lnTo>
                  <a:lnTo>
                    <a:pt x="2752724" y="15693571"/>
                  </a:lnTo>
                  <a:lnTo>
                    <a:pt x="2628900" y="15760246"/>
                  </a:lnTo>
                  <a:lnTo>
                    <a:pt x="2514600" y="16065046"/>
                  </a:lnTo>
                  <a:lnTo>
                    <a:pt x="2362200" y="16150771"/>
                  </a:lnTo>
                  <a:lnTo>
                    <a:pt x="2095500" y="16236496"/>
                  </a:lnTo>
                  <a:lnTo>
                    <a:pt x="2028824" y="16312696"/>
                  </a:lnTo>
                  <a:lnTo>
                    <a:pt x="2028824" y="16769896"/>
                  </a:lnTo>
                  <a:lnTo>
                    <a:pt x="2047876" y="16846096"/>
                  </a:lnTo>
                  <a:lnTo>
                    <a:pt x="1943100" y="16950871"/>
                  </a:lnTo>
                  <a:lnTo>
                    <a:pt x="1524000" y="17103271"/>
                  </a:lnTo>
                  <a:lnTo>
                    <a:pt x="1314452" y="17484271"/>
                  </a:lnTo>
                  <a:lnTo>
                    <a:pt x="1143000" y="17322346"/>
                  </a:lnTo>
                  <a:lnTo>
                    <a:pt x="933452" y="17379496"/>
                  </a:lnTo>
                  <a:lnTo>
                    <a:pt x="857252" y="17293771"/>
                  </a:lnTo>
                  <a:lnTo>
                    <a:pt x="638176" y="16693696"/>
                  </a:lnTo>
                  <a:lnTo>
                    <a:pt x="733424" y="16293646"/>
                  </a:lnTo>
                  <a:lnTo>
                    <a:pt x="914400" y="16017421"/>
                  </a:lnTo>
                  <a:lnTo>
                    <a:pt x="895348" y="15779296"/>
                  </a:lnTo>
                  <a:lnTo>
                    <a:pt x="1076324" y="15760246"/>
                  </a:lnTo>
                  <a:lnTo>
                    <a:pt x="1133476" y="14960146"/>
                  </a:lnTo>
                  <a:lnTo>
                    <a:pt x="733424" y="14474371"/>
                  </a:lnTo>
                  <a:lnTo>
                    <a:pt x="438148" y="14407696"/>
                  </a:lnTo>
                  <a:lnTo>
                    <a:pt x="333376" y="14083846"/>
                  </a:lnTo>
                  <a:lnTo>
                    <a:pt x="76200" y="14055271"/>
                  </a:lnTo>
                  <a:lnTo>
                    <a:pt x="38100" y="13931446"/>
                  </a:lnTo>
                  <a:lnTo>
                    <a:pt x="76200" y="13845721"/>
                  </a:lnTo>
                  <a:lnTo>
                    <a:pt x="0" y="13655221"/>
                  </a:lnTo>
                  <a:lnTo>
                    <a:pt x="47624" y="13531396"/>
                  </a:lnTo>
                  <a:lnTo>
                    <a:pt x="161924" y="13407571"/>
                  </a:lnTo>
                  <a:lnTo>
                    <a:pt x="219076" y="13188496"/>
                  </a:lnTo>
                  <a:lnTo>
                    <a:pt x="247652" y="12969421"/>
                  </a:lnTo>
                  <a:lnTo>
                    <a:pt x="161924" y="12512221"/>
                  </a:lnTo>
                  <a:lnTo>
                    <a:pt x="133348" y="12436021"/>
                  </a:lnTo>
                  <a:lnTo>
                    <a:pt x="209548" y="12312196"/>
                  </a:lnTo>
                  <a:lnTo>
                    <a:pt x="237016" y="12313445"/>
                  </a:lnTo>
                  <a:lnTo>
                    <a:pt x="457200" y="12131221"/>
                  </a:lnTo>
                  <a:lnTo>
                    <a:pt x="781052" y="12140746"/>
                  </a:lnTo>
                  <a:lnTo>
                    <a:pt x="904876" y="12074071"/>
                  </a:lnTo>
                  <a:lnTo>
                    <a:pt x="1019176" y="11883571"/>
                  </a:lnTo>
                  <a:lnTo>
                    <a:pt x="1162052" y="11883571"/>
                  </a:lnTo>
                  <a:lnTo>
                    <a:pt x="1171576" y="11778796"/>
                  </a:lnTo>
                  <a:lnTo>
                    <a:pt x="1266824" y="11597821"/>
                  </a:lnTo>
                  <a:lnTo>
                    <a:pt x="1390652" y="11693071"/>
                  </a:lnTo>
                  <a:lnTo>
                    <a:pt x="1466852" y="11788321"/>
                  </a:lnTo>
                  <a:lnTo>
                    <a:pt x="1657348" y="11750221"/>
                  </a:lnTo>
                  <a:lnTo>
                    <a:pt x="1666876" y="11502571"/>
                  </a:lnTo>
                  <a:lnTo>
                    <a:pt x="1800224" y="11378746"/>
                  </a:lnTo>
                  <a:lnTo>
                    <a:pt x="1981200" y="11083471"/>
                  </a:lnTo>
                  <a:lnTo>
                    <a:pt x="2314576" y="10864396"/>
                  </a:lnTo>
                  <a:lnTo>
                    <a:pt x="2343148" y="10759621"/>
                  </a:lnTo>
                  <a:lnTo>
                    <a:pt x="2247900" y="10635796"/>
                  </a:lnTo>
                  <a:lnTo>
                    <a:pt x="2019300" y="10273846"/>
                  </a:lnTo>
                  <a:lnTo>
                    <a:pt x="1695452" y="9883321"/>
                  </a:lnTo>
                  <a:lnTo>
                    <a:pt x="1800224" y="9559471"/>
                  </a:lnTo>
                  <a:lnTo>
                    <a:pt x="1781176" y="9426121"/>
                  </a:lnTo>
                  <a:lnTo>
                    <a:pt x="2028824" y="9445171"/>
                  </a:lnTo>
                  <a:lnTo>
                    <a:pt x="2105024" y="9407071"/>
                  </a:lnTo>
                  <a:lnTo>
                    <a:pt x="2162176" y="9283246"/>
                  </a:lnTo>
                  <a:lnTo>
                    <a:pt x="2247900" y="9283246"/>
                  </a:lnTo>
                  <a:lnTo>
                    <a:pt x="2524124" y="9559471"/>
                  </a:lnTo>
                  <a:lnTo>
                    <a:pt x="2619376" y="9559471"/>
                  </a:lnTo>
                  <a:lnTo>
                    <a:pt x="2705100" y="9635671"/>
                  </a:lnTo>
                  <a:lnTo>
                    <a:pt x="2695576" y="9759496"/>
                  </a:lnTo>
                  <a:lnTo>
                    <a:pt x="3105148" y="9930946"/>
                  </a:lnTo>
                  <a:lnTo>
                    <a:pt x="3181348" y="10035721"/>
                  </a:lnTo>
                  <a:lnTo>
                    <a:pt x="3371852" y="9940471"/>
                  </a:lnTo>
                  <a:lnTo>
                    <a:pt x="3457576" y="9959521"/>
                  </a:lnTo>
                  <a:lnTo>
                    <a:pt x="3571876" y="9940471"/>
                  </a:lnTo>
                  <a:lnTo>
                    <a:pt x="3743324" y="9807121"/>
                  </a:lnTo>
                  <a:lnTo>
                    <a:pt x="3819524" y="9807121"/>
                  </a:lnTo>
                  <a:lnTo>
                    <a:pt x="3857624" y="10054771"/>
                  </a:lnTo>
                  <a:lnTo>
                    <a:pt x="4314824" y="10235746"/>
                  </a:lnTo>
                  <a:lnTo>
                    <a:pt x="4705348" y="10045246"/>
                  </a:lnTo>
                  <a:lnTo>
                    <a:pt x="5048252" y="9473746"/>
                  </a:lnTo>
                  <a:lnTo>
                    <a:pt x="5115828" y="9113329"/>
                  </a:lnTo>
                  <a:lnTo>
                    <a:pt x="5096328" y="9114971"/>
                  </a:lnTo>
                  <a:lnTo>
                    <a:pt x="4835072" y="8636001"/>
                  </a:lnTo>
                  <a:lnTo>
                    <a:pt x="4965700" y="8418286"/>
                  </a:lnTo>
                  <a:lnTo>
                    <a:pt x="4965700" y="8287658"/>
                  </a:lnTo>
                  <a:lnTo>
                    <a:pt x="4864100" y="8186058"/>
                  </a:lnTo>
                  <a:lnTo>
                    <a:pt x="4747988" y="7779658"/>
                  </a:lnTo>
                  <a:lnTo>
                    <a:pt x="4849588" y="7634515"/>
                  </a:lnTo>
                  <a:lnTo>
                    <a:pt x="4849588" y="7547429"/>
                  </a:lnTo>
                  <a:cubicBezTo>
                    <a:pt x="4984444" y="7472508"/>
                    <a:pt x="4930404" y="7474858"/>
                    <a:pt x="4994728" y="7474858"/>
                  </a:cubicBezTo>
                  <a:lnTo>
                    <a:pt x="5255988" y="7315201"/>
                  </a:lnTo>
                  <a:lnTo>
                    <a:pt x="5343072" y="7344229"/>
                  </a:lnTo>
                  <a:lnTo>
                    <a:pt x="5618844" y="7112002"/>
                  </a:lnTo>
                  <a:lnTo>
                    <a:pt x="5807528" y="6473371"/>
                  </a:lnTo>
                  <a:lnTo>
                    <a:pt x="5763988" y="5268687"/>
                  </a:lnTo>
                  <a:lnTo>
                    <a:pt x="5952672" y="5094514"/>
                  </a:lnTo>
                  <a:lnTo>
                    <a:pt x="5996212" y="4920344"/>
                  </a:lnTo>
                  <a:lnTo>
                    <a:pt x="6083300" y="4688116"/>
                  </a:lnTo>
                  <a:lnTo>
                    <a:pt x="6155872" y="4267202"/>
                  </a:lnTo>
                  <a:lnTo>
                    <a:pt x="6228444" y="3744687"/>
                  </a:lnTo>
                  <a:lnTo>
                    <a:pt x="5996212" y="2525485"/>
                  </a:lnTo>
                  <a:lnTo>
                    <a:pt x="5546272" y="1509485"/>
                  </a:lnTo>
                  <a:lnTo>
                    <a:pt x="5531756" y="1248228"/>
                  </a:lnTo>
                  <a:lnTo>
                    <a:pt x="5662388" y="1045028"/>
                  </a:lnTo>
                  <a:lnTo>
                    <a:pt x="5662388" y="972457"/>
                  </a:lnTo>
                  <a:lnTo>
                    <a:pt x="5749472" y="769257"/>
                  </a:lnTo>
                  <a:lnTo>
                    <a:pt x="5691412" y="595085"/>
                  </a:lnTo>
                  <a:lnTo>
                    <a:pt x="5705928" y="362857"/>
                  </a:lnTo>
                  <a:lnTo>
                    <a:pt x="5952672" y="551542"/>
                  </a:lnTo>
                  <a:lnTo>
                    <a:pt x="6083300" y="595085"/>
                  </a:lnTo>
                  <a:lnTo>
                    <a:pt x="6359072" y="478971"/>
                  </a:lnTo>
                  <a:lnTo>
                    <a:pt x="6431644" y="348342"/>
                  </a:lnTo>
                  <a:lnTo>
                    <a:pt x="6489700" y="87085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chemeClr val="tx1"/>
              </a:solidFill>
              <a:bevel/>
              <a:extLst>
                <a:ext uri="{C807C97D-BFC1-408E-A445-0C87EB9F89A2}">
                  <ask:lineSketchStyleProps xmlns:ask="http://schemas.microsoft.com/office/drawing/2018/sketchyshapes" sd="328682473">
                    <a:custGeom>
                      <a:avLst/>
                      <a:gdLst>
                        <a:gd name="connsiteX0" fmla="*/ 599780 w 1667440"/>
                        <a:gd name="connsiteY0" fmla="*/ 0 h 1573668"/>
                        <a:gd name="connsiteX1" fmla="*/ 610231 w 1667440"/>
                        <a:gd name="connsiteY1" fmla="*/ 19595 h 1573668"/>
                        <a:gd name="connsiteX2" fmla="*/ 624601 w 1667440"/>
                        <a:gd name="connsiteY2" fmla="*/ 31352 h 1573668"/>
                        <a:gd name="connsiteX3" fmla="*/ 631132 w 1667440"/>
                        <a:gd name="connsiteY3" fmla="*/ 54866 h 1573668"/>
                        <a:gd name="connsiteX4" fmla="*/ 663791 w 1667440"/>
                        <a:gd name="connsiteY4" fmla="*/ 71849 h 1573668"/>
                        <a:gd name="connsiteX5" fmla="*/ 748704 w 1667440"/>
                        <a:gd name="connsiteY5" fmla="*/ 185502 h 1573668"/>
                        <a:gd name="connsiteX6" fmla="*/ 756543 w 1667440"/>
                        <a:gd name="connsiteY6" fmla="*/ 192034 h 1573668"/>
                        <a:gd name="connsiteX7" fmla="*/ 768300 w 1667440"/>
                        <a:gd name="connsiteY7" fmla="*/ 218161 h 1573668"/>
                        <a:gd name="connsiteX8" fmla="*/ 773525 w 1667440"/>
                        <a:gd name="connsiteY8" fmla="*/ 224693 h 1573668"/>
                        <a:gd name="connsiteX9" fmla="*/ 777444 w 1667440"/>
                        <a:gd name="connsiteY9" fmla="*/ 241675 h 1573668"/>
                        <a:gd name="connsiteX10" fmla="*/ 795733 w 1667440"/>
                        <a:gd name="connsiteY10" fmla="*/ 254739 h 1573668"/>
                        <a:gd name="connsiteX11" fmla="*/ 803571 w 1667440"/>
                        <a:gd name="connsiteY11" fmla="*/ 270415 h 1573668"/>
                        <a:gd name="connsiteX12" fmla="*/ 831005 w 1667440"/>
                        <a:gd name="connsiteY12" fmla="*/ 320057 h 1573668"/>
                        <a:gd name="connsiteX13" fmla="*/ 870195 w 1667440"/>
                        <a:gd name="connsiteY13" fmla="*/ 350103 h 1573668"/>
                        <a:gd name="connsiteX14" fmla="*/ 893710 w 1667440"/>
                        <a:gd name="connsiteY14" fmla="*/ 385374 h 1573668"/>
                        <a:gd name="connsiteX15" fmla="*/ 986461 w 1667440"/>
                        <a:gd name="connsiteY15" fmla="*/ 453305 h 1573668"/>
                        <a:gd name="connsiteX16" fmla="*/ 995606 w 1667440"/>
                        <a:gd name="connsiteY16" fmla="*/ 471594 h 1573668"/>
                        <a:gd name="connsiteX17" fmla="*/ 1076600 w 1667440"/>
                        <a:gd name="connsiteY17" fmla="*/ 517316 h 1573668"/>
                        <a:gd name="connsiteX18" fmla="*/ 1238588 w 1667440"/>
                        <a:gd name="connsiteY18" fmla="*/ 556507 h 1573668"/>
                        <a:gd name="connsiteX19" fmla="*/ 1241201 w 1667440"/>
                        <a:gd name="connsiteY19" fmla="*/ 582634 h 1573668"/>
                        <a:gd name="connsiteX20" fmla="*/ 1251651 w 1667440"/>
                        <a:gd name="connsiteY20" fmla="*/ 590472 h 1573668"/>
                        <a:gd name="connsiteX21" fmla="*/ 1259490 w 1667440"/>
                        <a:gd name="connsiteY21" fmla="*/ 607455 h 1573668"/>
                        <a:gd name="connsiteX22" fmla="*/ 1344402 w 1667440"/>
                        <a:gd name="connsiteY22" fmla="*/ 630969 h 1573668"/>
                        <a:gd name="connsiteX23" fmla="*/ 1394044 w 1667440"/>
                        <a:gd name="connsiteY23" fmla="*/ 623131 h 1573668"/>
                        <a:gd name="connsiteX24" fmla="*/ 1422784 w 1667440"/>
                        <a:gd name="connsiteY24" fmla="*/ 582634 h 1573668"/>
                        <a:gd name="connsiteX25" fmla="*/ 1447605 w 1667440"/>
                        <a:gd name="connsiteY25" fmla="*/ 565651 h 1573668"/>
                        <a:gd name="connsiteX26" fmla="*/ 1450217 w 1667440"/>
                        <a:gd name="connsiteY26" fmla="*/ 557813 h 1573668"/>
                        <a:gd name="connsiteX27" fmla="*/ 1493327 w 1667440"/>
                        <a:gd name="connsiteY27" fmla="*/ 519929 h 1573668"/>
                        <a:gd name="connsiteX28" fmla="*/ 1503778 w 1667440"/>
                        <a:gd name="connsiteY28" fmla="*/ 496414 h 1573668"/>
                        <a:gd name="connsiteX29" fmla="*/ 1532518 w 1667440"/>
                        <a:gd name="connsiteY29" fmla="*/ 459836 h 1573668"/>
                        <a:gd name="connsiteX30" fmla="*/ 1537743 w 1667440"/>
                        <a:gd name="connsiteY30" fmla="*/ 462449 h 1573668"/>
                        <a:gd name="connsiteX31" fmla="*/ 1541662 w 1667440"/>
                        <a:gd name="connsiteY31" fmla="*/ 492495 h 1573668"/>
                        <a:gd name="connsiteX32" fmla="*/ 1533824 w 1667440"/>
                        <a:gd name="connsiteY32" fmla="*/ 509478 h 1573668"/>
                        <a:gd name="connsiteX33" fmla="*/ 1531211 w 1667440"/>
                        <a:gd name="connsiteY33" fmla="*/ 531686 h 1573668"/>
                        <a:gd name="connsiteX34" fmla="*/ 1519454 w 1667440"/>
                        <a:gd name="connsiteY34" fmla="*/ 546056 h 1573668"/>
                        <a:gd name="connsiteX35" fmla="*/ 1505084 w 1667440"/>
                        <a:gd name="connsiteY35" fmla="*/ 574796 h 1573668"/>
                        <a:gd name="connsiteX36" fmla="*/ 1468506 w 1667440"/>
                        <a:gd name="connsiteY36" fmla="*/ 624437 h 1573668"/>
                        <a:gd name="connsiteX37" fmla="*/ 1468506 w 1667440"/>
                        <a:gd name="connsiteY37" fmla="*/ 646645 h 1573668"/>
                        <a:gd name="connsiteX38" fmla="*/ 1461974 w 1667440"/>
                        <a:gd name="connsiteY38" fmla="*/ 667547 h 1573668"/>
                        <a:gd name="connsiteX39" fmla="*/ 1481056 w 1667440"/>
                        <a:gd name="connsiteY39" fmla="*/ 728369 h 1573668"/>
                        <a:gd name="connsiteX40" fmla="*/ 1496838 w 1667440"/>
                        <a:gd name="connsiteY40" fmla="*/ 738662 h 1573668"/>
                        <a:gd name="connsiteX41" fmla="*/ 1496838 w 1667440"/>
                        <a:gd name="connsiteY41" fmla="*/ 749806 h 1573668"/>
                        <a:gd name="connsiteX42" fmla="*/ 1505411 w 1667440"/>
                        <a:gd name="connsiteY42" fmla="*/ 759237 h 1573668"/>
                        <a:gd name="connsiteX43" fmla="*/ 1506268 w 1667440"/>
                        <a:gd name="connsiteY43" fmla="*/ 784956 h 1573668"/>
                        <a:gd name="connsiteX44" fmla="*/ 1519127 w 1667440"/>
                        <a:gd name="connsiteY44" fmla="*/ 804673 h 1573668"/>
                        <a:gd name="connsiteX45" fmla="*/ 1535416 w 1667440"/>
                        <a:gd name="connsiteY45" fmla="*/ 845824 h 1573668"/>
                        <a:gd name="connsiteX46" fmla="*/ 1549133 w 1667440"/>
                        <a:gd name="connsiteY46" fmla="*/ 858683 h 1573668"/>
                        <a:gd name="connsiteX47" fmla="*/ 1554276 w 1667440"/>
                        <a:gd name="connsiteY47" fmla="*/ 867256 h 1573668"/>
                        <a:gd name="connsiteX48" fmla="*/ 1578281 w 1667440"/>
                        <a:gd name="connsiteY48" fmla="*/ 874114 h 1573668"/>
                        <a:gd name="connsiteX49" fmla="*/ 1588568 w 1667440"/>
                        <a:gd name="connsiteY49" fmla="*/ 856968 h 1573668"/>
                        <a:gd name="connsiteX50" fmla="*/ 1603142 w 1667440"/>
                        <a:gd name="connsiteY50" fmla="*/ 850967 h 1573668"/>
                        <a:gd name="connsiteX51" fmla="*/ 1607429 w 1667440"/>
                        <a:gd name="connsiteY51" fmla="*/ 843252 h 1573668"/>
                        <a:gd name="connsiteX52" fmla="*/ 1618574 w 1667440"/>
                        <a:gd name="connsiteY52" fmla="*/ 836393 h 1573668"/>
                        <a:gd name="connsiteX53" fmla="*/ 1627147 w 1667440"/>
                        <a:gd name="connsiteY53" fmla="*/ 826106 h 1573668"/>
                        <a:gd name="connsiteX54" fmla="*/ 1645150 w 1667440"/>
                        <a:gd name="connsiteY54" fmla="*/ 831250 h 1573668"/>
                        <a:gd name="connsiteX55" fmla="*/ 1652866 w 1667440"/>
                        <a:gd name="connsiteY55" fmla="*/ 823534 h 1573668"/>
                        <a:gd name="connsiteX56" fmla="*/ 1667440 w 1667440"/>
                        <a:gd name="connsiteY56" fmla="*/ 826963 h 1573668"/>
                        <a:gd name="connsiteX57" fmla="*/ 1664010 w 1667440"/>
                        <a:gd name="connsiteY57" fmla="*/ 834679 h 1573668"/>
                        <a:gd name="connsiteX58" fmla="*/ 1652008 w 1667440"/>
                        <a:gd name="connsiteY58" fmla="*/ 845824 h 1573668"/>
                        <a:gd name="connsiteX59" fmla="*/ 1645150 w 1667440"/>
                        <a:gd name="connsiteY59" fmla="*/ 847538 h 1573668"/>
                        <a:gd name="connsiteX60" fmla="*/ 1628861 w 1667440"/>
                        <a:gd name="connsiteY60" fmla="*/ 856968 h 1573668"/>
                        <a:gd name="connsiteX61" fmla="*/ 1623717 w 1667440"/>
                        <a:gd name="connsiteY61" fmla="*/ 852682 h 1573668"/>
                        <a:gd name="connsiteX62" fmla="*/ 1617717 w 1667440"/>
                        <a:gd name="connsiteY62" fmla="*/ 853539 h 1573668"/>
                        <a:gd name="connsiteX63" fmla="*/ 1604857 w 1667440"/>
                        <a:gd name="connsiteY63" fmla="*/ 868113 h 1573668"/>
                        <a:gd name="connsiteX64" fmla="*/ 1596284 w 1667440"/>
                        <a:gd name="connsiteY64" fmla="*/ 883545 h 1573668"/>
                        <a:gd name="connsiteX65" fmla="*/ 1596284 w 1667440"/>
                        <a:gd name="connsiteY65" fmla="*/ 896404 h 1573668"/>
                        <a:gd name="connsiteX66" fmla="*/ 1590283 w 1667440"/>
                        <a:gd name="connsiteY66" fmla="*/ 901548 h 1573668"/>
                        <a:gd name="connsiteX67" fmla="*/ 1581710 w 1667440"/>
                        <a:gd name="connsiteY67" fmla="*/ 907549 h 1573668"/>
                        <a:gd name="connsiteX68" fmla="*/ 1560278 w 1667440"/>
                        <a:gd name="connsiteY68" fmla="*/ 902405 h 1573668"/>
                        <a:gd name="connsiteX69" fmla="*/ 1528558 w 1667440"/>
                        <a:gd name="connsiteY69" fmla="*/ 908406 h 1573668"/>
                        <a:gd name="connsiteX70" fmla="*/ 1515698 w 1667440"/>
                        <a:gd name="connsiteY70" fmla="*/ 910978 h 1573668"/>
                        <a:gd name="connsiteX71" fmla="*/ 1500267 w 1667440"/>
                        <a:gd name="connsiteY71" fmla="*/ 924695 h 1573668"/>
                        <a:gd name="connsiteX72" fmla="*/ 1495123 w 1667440"/>
                        <a:gd name="connsiteY72" fmla="*/ 925552 h 1573668"/>
                        <a:gd name="connsiteX73" fmla="*/ 1487408 w 1667440"/>
                        <a:gd name="connsiteY73" fmla="*/ 916122 h 1573668"/>
                        <a:gd name="connsiteX74" fmla="*/ 1472833 w 1667440"/>
                        <a:gd name="connsiteY74" fmla="*/ 925552 h 1573668"/>
                        <a:gd name="connsiteX75" fmla="*/ 1472833 w 1667440"/>
                        <a:gd name="connsiteY75" fmla="*/ 941841 h 1573668"/>
                        <a:gd name="connsiteX76" fmla="*/ 1465975 w 1667440"/>
                        <a:gd name="connsiteY76" fmla="*/ 947842 h 1573668"/>
                        <a:gd name="connsiteX77" fmla="*/ 1465118 w 1667440"/>
                        <a:gd name="connsiteY77" fmla="*/ 955557 h 1573668"/>
                        <a:gd name="connsiteX78" fmla="*/ 1451401 w 1667440"/>
                        <a:gd name="connsiteY78" fmla="*/ 964130 h 1573668"/>
                        <a:gd name="connsiteX79" fmla="*/ 1448829 w 1667440"/>
                        <a:gd name="connsiteY79" fmla="*/ 974418 h 1573668"/>
                        <a:gd name="connsiteX80" fmla="*/ 1432541 w 1667440"/>
                        <a:gd name="connsiteY80" fmla="*/ 982991 h 1573668"/>
                        <a:gd name="connsiteX81" fmla="*/ 1405964 w 1667440"/>
                        <a:gd name="connsiteY81" fmla="*/ 976133 h 1573668"/>
                        <a:gd name="connsiteX82" fmla="*/ 1397391 w 1667440"/>
                        <a:gd name="connsiteY82" fmla="*/ 963273 h 1573668"/>
                        <a:gd name="connsiteX83" fmla="*/ 1399106 w 1667440"/>
                        <a:gd name="connsiteY83" fmla="*/ 954700 h 1573668"/>
                        <a:gd name="connsiteX84" fmla="*/ 1385389 w 1667440"/>
                        <a:gd name="connsiteY84" fmla="*/ 952128 h 1573668"/>
                        <a:gd name="connsiteX85" fmla="*/ 1376816 w 1667440"/>
                        <a:gd name="connsiteY85" fmla="*/ 959844 h 1573668"/>
                        <a:gd name="connsiteX86" fmla="*/ 1366529 w 1667440"/>
                        <a:gd name="connsiteY86" fmla="*/ 986420 h 1573668"/>
                        <a:gd name="connsiteX87" fmla="*/ 1387104 w 1667440"/>
                        <a:gd name="connsiteY87" fmla="*/ 1000137 h 1573668"/>
                        <a:gd name="connsiteX88" fmla="*/ 1350240 w 1667440"/>
                        <a:gd name="connsiteY88" fmla="*/ 995850 h 1573668"/>
                        <a:gd name="connsiteX89" fmla="*/ 1321092 w 1667440"/>
                        <a:gd name="connsiteY89" fmla="*/ 990707 h 1573668"/>
                        <a:gd name="connsiteX90" fmla="*/ 1297945 w 1667440"/>
                        <a:gd name="connsiteY90" fmla="*/ 998422 h 1573668"/>
                        <a:gd name="connsiteX91" fmla="*/ 1270512 w 1667440"/>
                        <a:gd name="connsiteY91" fmla="*/ 988135 h 1573668"/>
                        <a:gd name="connsiteX92" fmla="*/ 1270512 w 1667440"/>
                        <a:gd name="connsiteY92" fmla="*/ 980419 h 1573668"/>
                        <a:gd name="connsiteX93" fmla="*/ 1254223 w 1667440"/>
                        <a:gd name="connsiteY93" fmla="*/ 972703 h 1573668"/>
                        <a:gd name="connsiteX94" fmla="*/ 1208787 w 1667440"/>
                        <a:gd name="connsiteY94" fmla="*/ 980419 h 1573668"/>
                        <a:gd name="connsiteX95" fmla="*/ 1119625 w 1667440"/>
                        <a:gd name="connsiteY95" fmla="*/ 1046249 h 1573668"/>
                        <a:gd name="connsiteX96" fmla="*/ 1119628 w 1667440"/>
                        <a:gd name="connsiteY96" fmla="*/ 1046431 h 1573668"/>
                        <a:gd name="connsiteX97" fmla="*/ 1053616 w 1667440"/>
                        <a:gd name="connsiteY97" fmla="*/ 1106441 h 1573668"/>
                        <a:gd name="connsiteX98" fmla="*/ 988461 w 1667440"/>
                        <a:gd name="connsiteY98" fmla="*/ 1211889 h 1573668"/>
                        <a:gd name="connsiteX99" fmla="*/ 978174 w 1667440"/>
                        <a:gd name="connsiteY99" fmla="*/ 1262469 h 1573668"/>
                        <a:gd name="connsiteX100" fmla="*/ 983318 w 1667440"/>
                        <a:gd name="connsiteY100" fmla="*/ 1282187 h 1573668"/>
                        <a:gd name="connsiteX101" fmla="*/ 977317 w 1667440"/>
                        <a:gd name="connsiteY101" fmla="*/ 1337054 h 1573668"/>
                        <a:gd name="connsiteX102" fmla="*/ 960171 w 1667440"/>
                        <a:gd name="connsiteY102" fmla="*/ 1355914 h 1573668"/>
                        <a:gd name="connsiteX103" fmla="*/ 961028 w 1667440"/>
                        <a:gd name="connsiteY103" fmla="*/ 1381633 h 1573668"/>
                        <a:gd name="connsiteX104" fmla="*/ 949026 w 1667440"/>
                        <a:gd name="connsiteY104" fmla="*/ 1365345 h 1573668"/>
                        <a:gd name="connsiteX105" fmla="*/ 939596 w 1667440"/>
                        <a:gd name="connsiteY105" fmla="*/ 1357629 h 1573668"/>
                        <a:gd name="connsiteX106" fmla="*/ 931880 w 1667440"/>
                        <a:gd name="connsiteY106" fmla="*/ 1339626 h 1573668"/>
                        <a:gd name="connsiteX107" fmla="*/ 892444 w 1667440"/>
                        <a:gd name="connsiteY107" fmla="*/ 1314764 h 1573668"/>
                        <a:gd name="connsiteX108" fmla="*/ 885586 w 1667440"/>
                        <a:gd name="connsiteY108" fmla="*/ 1301905 h 1573668"/>
                        <a:gd name="connsiteX109" fmla="*/ 840149 w 1667440"/>
                        <a:gd name="connsiteY109" fmla="*/ 1294189 h 1573668"/>
                        <a:gd name="connsiteX110" fmla="*/ 818717 w 1667440"/>
                        <a:gd name="connsiteY110" fmla="*/ 1279615 h 1573668"/>
                        <a:gd name="connsiteX111" fmla="*/ 798142 w 1667440"/>
                        <a:gd name="connsiteY111" fmla="*/ 1275329 h 1573668"/>
                        <a:gd name="connsiteX112" fmla="*/ 784425 w 1667440"/>
                        <a:gd name="connsiteY112" fmla="*/ 1260755 h 1573668"/>
                        <a:gd name="connsiteX113" fmla="*/ 737274 w 1667440"/>
                        <a:gd name="connsiteY113" fmla="*/ 1238465 h 1573668"/>
                        <a:gd name="connsiteX114" fmla="*/ 685836 w 1667440"/>
                        <a:gd name="connsiteY114" fmla="*/ 1205030 h 1573668"/>
                        <a:gd name="connsiteX115" fmla="*/ 666118 w 1667440"/>
                        <a:gd name="connsiteY115" fmla="*/ 1175882 h 1573668"/>
                        <a:gd name="connsiteX116" fmla="*/ 630112 w 1667440"/>
                        <a:gd name="connsiteY116" fmla="*/ 1170739 h 1573668"/>
                        <a:gd name="connsiteX117" fmla="*/ 620682 w 1667440"/>
                        <a:gd name="connsiteY117" fmla="*/ 1170739 h 1573668"/>
                        <a:gd name="connsiteX118" fmla="*/ 588962 w 1667440"/>
                        <a:gd name="connsiteY118" fmla="*/ 1133018 h 1573668"/>
                        <a:gd name="connsiteX119" fmla="*/ 521126 w 1667440"/>
                        <a:gd name="connsiteY119" fmla="*/ 1113515 h 1573668"/>
                        <a:gd name="connsiteX120" fmla="*/ 449222 w 1667440"/>
                        <a:gd name="connsiteY120" fmla="*/ 1134732 h 1573668"/>
                        <a:gd name="connsiteX121" fmla="*/ 391784 w 1667440"/>
                        <a:gd name="connsiteY121" fmla="*/ 1181883 h 1573668"/>
                        <a:gd name="connsiteX122" fmla="*/ 379782 w 1667440"/>
                        <a:gd name="connsiteY122" fmla="*/ 1184455 h 1573668"/>
                        <a:gd name="connsiteX123" fmla="*/ 340346 w 1667440"/>
                        <a:gd name="connsiteY123" fmla="*/ 1235036 h 1573668"/>
                        <a:gd name="connsiteX124" fmla="*/ 326629 w 1667440"/>
                        <a:gd name="connsiteY124" fmla="*/ 1231607 h 1573668"/>
                        <a:gd name="connsiteX125" fmla="*/ 315484 w 1667440"/>
                        <a:gd name="connsiteY125" fmla="*/ 1207602 h 1573668"/>
                        <a:gd name="connsiteX126" fmla="*/ 306911 w 1667440"/>
                        <a:gd name="connsiteY126" fmla="*/ 1175882 h 1573668"/>
                        <a:gd name="connsiteX127" fmla="*/ 274334 w 1667440"/>
                        <a:gd name="connsiteY127" fmla="*/ 1161308 h 1573668"/>
                        <a:gd name="connsiteX128" fmla="*/ 277763 w 1667440"/>
                        <a:gd name="connsiteY128" fmla="*/ 1148449 h 1573668"/>
                        <a:gd name="connsiteX129" fmla="*/ 247758 w 1667440"/>
                        <a:gd name="connsiteY129" fmla="*/ 1127874 h 1573668"/>
                        <a:gd name="connsiteX130" fmla="*/ 222896 w 1667440"/>
                        <a:gd name="connsiteY130" fmla="*/ 1139019 h 1573668"/>
                        <a:gd name="connsiteX131" fmla="*/ 209180 w 1667440"/>
                        <a:gd name="connsiteY131" fmla="*/ 1127874 h 1573668"/>
                        <a:gd name="connsiteX132" fmla="*/ 193749 w 1667440"/>
                        <a:gd name="connsiteY132" fmla="*/ 1133018 h 1573668"/>
                        <a:gd name="connsiteX133" fmla="*/ 189104 w 1667440"/>
                        <a:gd name="connsiteY133" fmla="*/ 1132479 h 1573668"/>
                        <a:gd name="connsiteX134" fmla="*/ 153456 w 1667440"/>
                        <a:gd name="connsiteY134" fmla="*/ 1179312 h 1573668"/>
                        <a:gd name="connsiteX135" fmla="*/ 139739 w 1667440"/>
                        <a:gd name="connsiteY135" fmla="*/ 1240180 h 1573668"/>
                        <a:gd name="connsiteX136" fmla="*/ 145740 w 1667440"/>
                        <a:gd name="connsiteY136" fmla="*/ 1260755 h 1573668"/>
                        <a:gd name="connsiteX137" fmla="*/ 173173 w 1667440"/>
                        <a:gd name="connsiteY137" fmla="*/ 1264184 h 1573668"/>
                        <a:gd name="connsiteX138" fmla="*/ 209180 w 1667440"/>
                        <a:gd name="connsiteY138" fmla="*/ 1302762 h 1573668"/>
                        <a:gd name="connsiteX139" fmla="*/ 223754 w 1667440"/>
                        <a:gd name="connsiteY139" fmla="*/ 1309620 h 1573668"/>
                        <a:gd name="connsiteX140" fmla="*/ 259760 w 1667440"/>
                        <a:gd name="connsiteY140" fmla="*/ 1296761 h 1573668"/>
                        <a:gd name="connsiteX141" fmla="*/ 274334 w 1667440"/>
                        <a:gd name="connsiteY141" fmla="*/ 1304477 h 1573668"/>
                        <a:gd name="connsiteX142" fmla="*/ 287194 w 1667440"/>
                        <a:gd name="connsiteY142" fmla="*/ 1338769 h 1573668"/>
                        <a:gd name="connsiteX143" fmla="*/ 312055 w 1667440"/>
                        <a:gd name="connsiteY143" fmla="*/ 1352485 h 1573668"/>
                        <a:gd name="connsiteX144" fmla="*/ 322343 w 1667440"/>
                        <a:gd name="connsiteY144" fmla="*/ 1379919 h 1573668"/>
                        <a:gd name="connsiteX145" fmla="*/ 354920 w 1667440"/>
                        <a:gd name="connsiteY145" fmla="*/ 1386777 h 1573668"/>
                        <a:gd name="connsiteX146" fmla="*/ 379782 w 1667440"/>
                        <a:gd name="connsiteY146" fmla="*/ 1402208 h 1573668"/>
                        <a:gd name="connsiteX147" fmla="*/ 378067 w 1667440"/>
                        <a:gd name="connsiteY147" fmla="*/ 1411639 h 1573668"/>
                        <a:gd name="connsiteX148" fmla="*/ 390069 w 1667440"/>
                        <a:gd name="connsiteY148" fmla="*/ 1417640 h 1573668"/>
                        <a:gd name="connsiteX149" fmla="*/ 390926 w 1667440"/>
                        <a:gd name="connsiteY149" fmla="*/ 1424498 h 1573668"/>
                        <a:gd name="connsiteX150" fmla="*/ 380639 w 1667440"/>
                        <a:gd name="connsiteY150" fmla="*/ 1431356 h 1573668"/>
                        <a:gd name="connsiteX151" fmla="*/ 366065 w 1667440"/>
                        <a:gd name="connsiteY151" fmla="*/ 1427927 h 1573668"/>
                        <a:gd name="connsiteX152" fmla="*/ 360064 w 1667440"/>
                        <a:gd name="connsiteY152" fmla="*/ 1449360 h 1573668"/>
                        <a:gd name="connsiteX153" fmla="*/ 329201 w 1667440"/>
                        <a:gd name="connsiteY153" fmla="*/ 1458790 h 1573668"/>
                        <a:gd name="connsiteX154" fmla="*/ 322343 w 1667440"/>
                        <a:gd name="connsiteY154" fmla="*/ 1443359 h 1573668"/>
                        <a:gd name="connsiteX155" fmla="*/ 272619 w 1667440"/>
                        <a:gd name="connsiteY155" fmla="*/ 1434786 h 1573668"/>
                        <a:gd name="connsiteX156" fmla="*/ 262332 w 1667440"/>
                        <a:gd name="connsiteY156" fmla="*/ 1443359 h 1573668"/>
                        <a:gd name="connsiteX157" fmla="*/ 260617 w 1667440"/>
                        <a:gd name="connsiteY157" fmla="*/ 1420212 h 1573668"/>
                        <a:gd name="connsiteX158" fmla="*/ 247758 w 1667440"/>
                        <a:gd name="connsiteY158" fmla="*/ 1412496 h 1573668"/>
                        <a:gd name="connsiteX159" fmla="*/ 236613 w 1667440"/>
                        <a:gd name="connsiteY159" fmla="*/ 1418497 h 1573668"/>
                        <a:gd name="connsiteX160" fmla="*/ 226326 w 1667440"/>
                        <a:gd name="connsiteY160" fmla="*/ 1445930 h 1573668"/>
                        <a:gd name="connsiteX161" fmla="*/ 212609 w 1667440"/>
                        <a:gd name="connsiteY161" fmla="*/ 1453646 h 1573668"/>
                        <a:gd name="connsiteX162" fmla="*/ 188605 w 1667440"/>
                        <a:gd name="connsiteY162" fmla="*/ 1461362 h 1573668"/>
                        <a:gd name="connsiteX163" fmla="*/ 182603 w 1667440"/>
                        <a:gd name="connsiteY163" fmla="*/ 1468220 h 1573668"/>
                        <a:gd name="connsiteX164" fmla="*/ 182603 w 1667440"/>
                        <a:gd name="connsiteY164" fmla="*/ 1509370 h 1573668"/>
                        <a:gd name="connsiteX165" fmla="*/ 184318 w 1667440"/>
                        <a:gd name="connsiteY165" fmla="*/ 1516229 h 1573668"/>
                        <a:gd name="connsiteX166" fmla="*/ 174888 w 1667440"/>
                        <a:gd name="connsiteY166" fmla="*/ 1525659 h 1573668"/>
                        <a:gd name="connsiteX167" fmla="*/ 137167 w 1667440"/>
                        <a:gd name="connsiteY167" fmla="*/ 1539376 h 1573668"/>
                        <a:gd name="connsiteX168" fmla="*/ 118306 w 1667440"/>
                        <a:gd name="connsiteY168" fmla="*/ 1573668 h 1573668"/>
                        <a:gd name="connsiteX169" fmla="*/ 102875 w 1667440"/>
                        <a:gd name="connsiteY169" fmla="*/ 1559093 h 1573668"/>
                        <a:gd name="connsiteX170" fmla="*/ 84015 w 1667440"/>
                        <a:gd name="connsiteY170" fmla="*/ 1564237 h 1573668"/>
                        <a:gd name="connsiteX171" fmla="*/ 77156 w 1667440"/>
                        <a:gd name="connsiteY171" fmla="*/ 1556522 h 1573668"/>
                        <a:gd name="connsiteX172" fmla="*/ 57438 w 1667440"/>
                        <a:gd name="connsiteY172" fmla="*/ 1502512 h 1573668"/>
                        <a:gd name="connsiteX173" fmla="*/ 66011 w 1667440"/>
                        <a:gd name="connsiteY173" fmla="*/ 1466506 h 1573668"/>
                        <a:gd name="connsiteX174" fmla="*/ 82300 w 1667440"/>
                        <a:gd name="connsiteY174" fmla="*/ 1441644 h 1573668"/>
                        <a:gd name="connsiteX175" fmla="*/ 80585 w 1667440"/>
                        <a:gd name="connsiteY175" fmla="*/ 1420212 h 1573668"/>
                        <a:gd name="connsiteX176" fmla="*/ 96874 w 1667440"/>
                        <a:gd name="connsiteY176" fmla="*/ 1418497 h 1573668"/>
                        <a:gd name="connsiteX177" fmla="*/ 102018 w 1667440"/>
                        <a:gd name="connsiteY177" fmla="*/ 1346484 h 1573668"/>
                        <a:gd name="connsiteX178" fmla="*/ 66011 w 1667440"/>
                        <a:gd name="connsiteY178" fmla="*/ 1302762 h 1573668"/>
                        <a:gd name="connsiteX179" fmla="*/ 39435 w 1667440"/>
                        <a:gd name="connsiteY179" fmla="*/ 1296761 h 1573668"/>
                        <a:gd name="connsiteX180" fmla="*/ 30005 w 1667440"/>
                        <a:gd name="connsiteY180" fmla="*/ 1267613 h 1573668"/>
                        <a:gd name="connsiteX181" fmla="*/ 6858 w 1667440"/>
                        <a:gd name="connsiteY181" fmla="*/ 1265041 h 1573668"/>
                        <a:gd name="connsiteX182" fmla="*/ 3429 w 1667440"/>
                        <a:gd name="connsiteY182" fmla="*/ 1253896 h 1573668"/>
                        <a:gd name="connsiteX183" fmla="*/ 6858 w 1667440"/>
                        <a:gd name="connsiteY183" fmla="*/ 1246181 h 1573668"/>
                        <a:gd name="connsiteX184" fmla="*/ 0 w 1667440"/>
                        <a:gd name="connsiteY184" fmla="*/ 1229035 h 1573668"/>
                        <a:gd name="connsiteX185" fmla="*/ 4286 w 1667440"/>
                        <a:gd name="connsiteY185" fmla="*/ 1217890 h 1573668"/>
                        <a:gd name="connsiteX186" fmla="*/ 14573 w 1667440"/>
                        <a:gd name="connsiteY186" fmla="*/ 1206745 h 1573668"/>
                        <a:gd name="connsiteX187" fmla="*/ 19717 w 1667440"/>
                        <a:gd name="connsiteY187" fmla="*/ 1187027 h 1573668"/>
                        <a:gd name="connsiteX188" fmla="*/ 22289 w 1667440"/>
                        <a:gd name="connsiteY188" fmla="*/ 1167309 h 1573668"/>
                        <a:gd name="connsiteX189" fmla="*/ 14573 w 1667440"/>
                        <a:gd name="connsiteY189" fmla="*/ 1126159 h 1573668"/>
                        <a:gd name="connsiteX190" fmla="*/ 12001 w 1667440"/>
                        <a:gd name="connsiteY190" fmla="*/ 1119301 h 1573668"/>
                        <a:gd name="connsiteX191" fmla="*/ 18860 w 1667440"/>
                        <a:gd name="connsiteY191" fmla="*/ 1108156 h 1573668"/>
                        <a:gd name="connsiteX192" fmla="*/ 21332 w 1667440"/>
                        <a:gd name="connsiteY192" fmla="*/ 1108268 h 1573668"/>
                        <a:gd name="connsiteX193" fmla="*/ 41150 w 1667440"/>
                        <a:gd name="connsiteY193" fmla="*/ 1091867 h 1573668"/>
                        <a:gd name="connsiteX194" fmla="*/ 70298 w 1667440"/>
                        <a:gd name="connsiteY194" fmla="*/ 1092725 h 1573668"/>
                        <a:gd name="connsiteX195" fmla="*/ 81443 w 1667440"/>
                        <a:gd name="connsiteY195" fmla="*/ 1086724 h 1573668"/>
                        <a:gd name="connsiteX196" fmla="*/ 91730 w 1667440"/>
                        <a:gd name="connsiteY196" fmla="*/ 1069578 h 1573668"/>
                        <a:gd name="connsiteX197" fmla="*/ 104590 w 1667440"/>
                        <a:gd name="connsiteY197" fmla="*/ 1069578 h 1573668"/>
                        <a:gd name="connsiteX198" fmla="*/ 105447 w 1667440"/>
                        <a:gd name="connsiteY198" fmla="*/ 1060147 h 1573668"/>
                        <a:gd name="connsiteX199" fmla="*/ 114020 w 1667440"/>
                        <a:gd name="connsiteY199" fmla="*/ 1043859 h 1573668"/>
                        <a:gd name="connsiteX200" fmla="*/ 125165 w 1667440"/>
                        <a:gd name="connsiteY200" fmla="*/ 1052432 h 1573668"/>
                        <a:gd name="connsiteX201" fmla="*/ 132023 w 1667440"/>
                        <a:gd name="connsiteY201" fmla="*/ 1061005 h 1573668"/>
                        <a:gd name="connsiteX202" fmla="*/ 149169 w 1667440"/>
                        <a:gd name="connsiteY202" fmla="*/ 1057576 h 1573668"/>
                        <a:gd name="connsiteX203" fmla="*/ 150026 w 1667440"/>
                        <a:gd name="connsiteY203" fmla="*/ 1035286 h 1573668"/>
                        <a:gd name="connsiteX204" fmla="*/ 162028 w 1667440"/>
                        <a:gd name="connsiteY204" fmla="*/ 1024141 h 1573668"/>
                        <a:gd name="connsiteX205" fmla="*/ 178317 w 1667440"/>
                        <a:gd name="connsiteY205" fmla="*/ 997565 h 1573668"/>
                        <a:gd name="connsiteX206" fmla="*/ 208322 w 1667440"/>
                        <a:gd name="connsiteY206" fmla="*/ 977847 h 1573668"/>
                        <a:gd name="connsiteX207" fmla="*/ 210894 w 1667440"/>
                        <a:gd name="connsiteY207" fmla="*/ 968417 h 1573668"/>
                        <a:gd name="connsiteX208" fmla="*/ 202321 w 1667440"/>
                        <a:gd name="connsiteY208" fmla="*/ 957272 h 1573668"/>
                        <a:gd name="connsiteX209" fmla="*/ 181746 w 1667440"/>
                        <a:gd name="connsiteY209" fmla="*/ 924695 h 1573668"/>
                        <a:gd name="connsiteX210" fmla="*/ 152598 w 1667440"/>
                        <a:gd name="connsiteY210" fmla="*/ 889546 h 1573668"/>
                        <a:gd name="connsiteX211" fmla="*/ 162028 w 1667440"/>
                        <a:gd name="connsiteY211" fmla="*/ 860398 h 1573668"/>
                        <a:gd name="connsiteX212" fmla="*/ 160314 w 1667440"/>
                        <a:gd name="connsiteY212" fmla="*/ 848395 h 1573668"/>
                        <a:gd name="connsiteX213" fmla="*/ 182603 w 1667440"/>
                        <a:gd name="connsiteY213" fmla="*/ 850110 h 1573668"/>
                        <a:gd name="connsiteX214" fmla="*/ 189462 w 1667440"/>
                        <a:gd name="connsiteY214" fmla="*/ 846681 h 1573668"/>
                        <a:gd name="connsiteX215" fmla="*/ 194606 w 1667440"/>
                        <a:gd name="connsiteY215" fmla="*/ 835536 h 1573668"/>
                        <a:gd name="connsiteX216" fmla="*/ 202321 w 1667440"/>
                        <a:gd name="connsiteY216" fmla="*/ 835536 h 1573668"/>
                        <a:gd name="connsiteX217" fmla="*/ 227183 w 1667440"/>
                        <a:gd name="connsiteY217" fmla="*/ 860398 h 1573668"/>
                        <a:gd name="connsiteX218" fmla="*/ 235756 w 1667440"/>
                        <a:gd name="connsiteY218" fmla="*/ 860398 h 1573668"/>
                        <a:gd name="connsiteX219" fmla="*/ 243471 w 1667440"/>
                        <a:gd name="connsiteY219" fmla="*/ 867256 h 1573668"/>
                        <a:gd name="connsiteX220" fmla="*/ 242614 w 1667440"/>
                        <a:gd name="connsiteY220" fmla="*/ 878401 h 1573668"/>
                        <a:gd name="connsiteX221" fmla="*/ 279478 w 1667440"/>
                        <a:gd name="connsiteY221" fmla="*/ 893832 h 1573668"/>
                        <a:gd name="connsiteX222" fmla="*/ 286336 w 1667440"/>
                        <a:gd name="connsiteY222" fmla="*/ 903262 h 1573668"/>
                        <a:gd name="connsiteX223" fmla="*/ 303482 w 1667440"/>
                        <a:gd name="connsiteY223" fmla="*/ 894689 h 1573668"/>
                        <a:gd name="connsiteX224" fmla="*/ 311198 w 1667440"/>
                        <a:gd name="connsiteY224" fmla="*/ 896404 h 1573668"/>
                        <a:gd name="connsiteX225" fmla="*/ 321485 w 1667440"/>
                        <a:gd name="connsiteY225" fmla="*/ 894689 h 1573668"/>
                        <a:gd name="connsiteX226" fmla="*/ 336917 w 1667440"/>
                        <a:gd name="connsiteY226" fmla="*/ 882687 h 1573668"/>
                        <a:gd name="connsiteX227" fmla="*/ 343775 w 1667440"/>
                        <a:gd name="connsiteY227" fmla="*/ 882687 h 1573668"/>
                        <a:gd name="connsiteX228" fmla="*/ 347204 w 1667440"/>
                        <a:gd name="connsiteY228" fmla="*/ 904977 h 1573668"/>
                        <a:gd name="connsiteX229" fmla="*/ 388354 w 1667440"/>
                        <a:gd name="connsiteY229" fmla="*/ 921266 h 1573668"/>
                        <a:gd name="connsiteX230" fmla="*/ 423503 w 1667440"/>
                        <a:gd name="connsiteY230" fmla="*/ 904120 h 1573668"/>
                        <a:gd name="connsiteX231" fmla="*/ 454366 w 1667440"/>
                        <a:gd name="connsiteY231" fmla="*/ 852682 h 1573668"/>
                        <a:gd name="connsiteX232" fmla="*/ 460449 w 1667440"/>
                        <a:gd name="connsiteY232" fmla="*/ 820243 h 1573668"/>
                        <a:gd name="connsiteX233" fmla="*/ 458693 w 1667440"/>
                        <a:gd name="connsiteY233" fmla="*/ 820390 h 1573668"/>
                        <a:gd name="connsiteX234" fmla="*/ 435179 w 1667440"/>
                        <a:gd name="connsiteY234" fmla="*/ 777281 h 1573668"/>
                        <a:gd name="connsiteX235" fmla="*/ 446936 w 1667440"/>
                        <a:gd name="connsiteY235" fmla="*/ 757685 h 1573668"/>
                        <a:gd name="connsiteX236" fmla="*/ 446936 w 1667440"/>
                        <a:gd name="connsiteY236" fmla="*/ 745928 h 1573668"/>
                        <a:gd name="connsiteX237" fmla="*/ 437792 w 1667440"/>
                        <a:gd name="connsiteY237" fmla="*/ 736784 h 1573668"/>
                        <a:gd name="connsiteX238" fmla="*/ 427341 w 1667440"/>
                        <a:gd name="connsiteY238" fmla="*/ 700206 h 1573668"/>
                        <a:gd name="connsiteX239" fmla="*/ 436486 w 1667440"/>
                        <a:gd name="connsiteY239" fmla="*/ 687142 h 1573668"/>
                        <a:gd name="connsiteX240" fmla="*/ 436486 w 1667440"/>
                        <a:gd name="connsiteY240" fmla="*/ 679304 h 1573668"/>
                        <a:gd name="connsiteX241" fmla="*/ 449549 w 1667440"/>
                        <a:gd name="connsiteY241" fmla="*/ 672772 h 1573668"/>
                        <a:gd name="connsiteX242" fmla="*/ 473064 w 1667440"/>
                        <a:gd name="connsiteY242" fmla="*/ 658403 h 1573668"/>
                        <a:gd name="connsiteX243" fmla="*/ 480902 w 1667440"/>
                        <a:gd name="connsiteY243" fmla="*/ 661015 h 1573668"/>
                        <a:gd name="connsiteX244" fmla="*/ 505722 w 1667440"/>
                        <a:gd name="connsiteY244" fmla="*/ 640114 h 1573668"/>
                        <a:gd name="connsiteX245" fmla="*/ 522705 w 1667440"/>
                        <a:gd name="connsiteY245" fmla="*/ 582634 h 1573668"/>
                        <a:gd name="connsiteX246" fmla="*/ 518786 w 1667440"/>
                        <a:gd name="connsiteY246" fmla="*/ 474207 h 1573668"/>
                        <a:gd name="connsiteX247" fmla="*/ 535769 w 1667440"/>
                        <a:gd name="connsiteY247" fmla="*/ 458530 h 1573668"/>
                        <a:gd name="connsiteX248" fmla="*/ 539687 w 1667440"/>
                        <a:gd name="connsiteY248" fmla="*/ 442854 h 1573668"/>
                        <a:gd name="connsiteX249" fmla="*/ 547526 w 1667440"/>
                        <a:gd name="connsiteY249" fmla="*/ 421952 h 1573668"/>
                        <a:gd name="connsiteX250" fmla="*/ 554057 w 1667440"/>
                        <a:gd name="connsiteY250" fmla="*/ 384068 h 1573668"/>
                        <a:gd name="connsiteX251" fmla="*/ 560589 w 1667440"/>
                        <a:gd name="connsiteY251" fmla="*/ 337039 h 1573668"/>
                        <a:gd name="connsiteX252" fmla="*/ 539687 w 1667440"/>
                        <a:gd name="connsiteY252" fmla="*/ 227305 h 1573668"/>
                        <a:gd name="connsiteX253" fmla="*/ 499191 w 1667440"/>
                        <a:gd name="connsiteY253" fmla="*/ 135860 h 1573668"/>
                        <a:gd name="connsiteX254" fmla="*/ 497884 w 1667440"/>
                        <a:gd name="connsiteY254" fmla="*/ 112346 h 1573668"/>
                        <a:gd name="connsiteX255" fmla="*/ 509642 w 1667440"/>
                        <a:gd name="connsiteY255" fmla="*/ 94057 h 1573668"/>
                        <a:gd name="connsiteX256" fmla="*/ 509642 w 1667440"/>
                        <a:gd name="connsiteY256" fmla="*/ 87525 h 1573668"/>
                        <a:gd name="connsiteX257" fmla="*/ 517480 w 1667440"/>
                        <a:gd name="connsiteY257" fmla="*/ 69236 h 1573668"/>
                        <a:gd name="connsiteX258" fmla="*/ 512254 w 1667440"/>
                        <a:gd name="connsiteY258" fmla="*/ 53560 h 1573668"/>
                        <a:gd name="connsiteX259" fmla="*/ 513560 w 1667440"/>
                        <a:gd name="connsiteY259" fmla="*/ 32658 h 1573668"/>
                        <a:gd name="connsiteX260" fmla="*/ 535769 w 1667440"/>
                        <a:gd name="connsiteY260" fmla="*/ 49641 h 1573668"/>
                        <a:gd name="connsiteX261" fmla="*/ 547526 w 1667440"/>
                        <a:gd name="connsiteY261" fmla="*/ 53560 h 1573668"/>
                        <a:gd name="connsiteX262" fmla="*/ 572346 w 1667440"/>
                        <a:gd name="connsiteY262" fmla="*/ 43109 h 1573668"/>
                        <a:gd name="connsiteX263" fmla="*/ 578878 w 1667440"/>
                        <a:gd name="connsiteY263" fmla="*/ 31352 h 1573668"/>
                        <a:gd name="connsiteX264" fmla="*/ 584104 w 1667440"/>
                        <a:gd name="connsiteY264" fmla="*/ 7838 h 1573668"/>
                        <a:gd name="connsiteX265" fmla="*/ 599780 w 1667440"/>
                        <a:gd name="connsiteY265" fmla="*/ 0 h 157366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  <a:cxn ang="0">
                          <a:pos x="connsiteX49" y="connsiteY49"/>
                        </a:cxn>
                        <a:cxn ang="0">
                          <a:pos x="connsiteX50" y="connsiteY50"/>
                        </a:cxn>
                        <a:cxn ang="0">
                          <a:pos x="connsiteX51" y="connsiteY51"/>
                        </a:cxn>
                        <a:cxn ang="0">
                          <a:pos x="connsiteX52" y="connsiteY52"/>
                        </a:cxn>
                        <a:cxn ang="0">
                          <a:pos x="connsiteX53" y="connsiteY53"/>
                        </a:cxn>
                        <a:cxn ang="0">
                          <a:pos x="connsiteX54" y="connsiteY54"/>
                        </a:cxn>
                        <a:cxn ang="0">
                          <a:pos x="connsiteX55" y="connsiteY55"/>
                        </a:cxn>
                        <a:cxn ang="0">
                          <a:pos x="connsiteX56" y="connsiteY56"/>
                        </a:cxn>
                        <a:cxn ang="0">
                          <a:pos x="connsiteX57" y="connsiteY57"/>
                        </a:cxn>
                        <a:cxn ang="0">
                          <a:pos x="connsiteX58" y="connsiteY58"/>
                        </a:cxn>
                        <a:cxn ang="0">
                          <a:pos x="connsiteX59" y="connsiteY59"/>
                        </a:cxn>
                        <a:cxn ang="0">
                          <a:pos x="connsiteX60" y="connsiteY60"/>
                        </a:cxn>
                        <a:cxn ang="0">
                          <a:pos x="connsiteX61" y="connsiteY61"/>
                        </a:cxn>
                        <a:cxn ang="0">
                          <a:pos x="connsiteX62" y="connsiteY62"/>
                        </a:cxn>
                        <a:cxn ang="0">
                          <a:pos x="connsiteX63" y="connsiteY63"/>
                        </a:cxn>
                        <a:cxn ang="0">
                          <a:pos x="connsiteX64" y="connsiteY64"/>
                        </a:cxn>
                        <a:cxn ang="0">
                          <a:pos x="connsiteX65" y="connsiteY65"/>
                        </a:cxn>
                        <a:cxn ang="0">
                          <a:pos x="connsiteX66" y="connsiteY66"/>
                        </a:cxn>
                        <a:cxn ang="0">
                          <a:pos x="connsiteX67" y="connsiteY67"/>
                        </a:cxn>
                        <a:cxn ang="0">
                          <a:pos x="connsiteX68" y="connsiteY68"/>
                        </a:cxn>
                        <a:cxn ang="0">
                          <a:pos x="connsiteX69" y="connsiteY69"/>
                        </a:cxn>
                        <a:cxn ang="0">
                          <a:pos x="connsiteX70" y="connsiteY70"/>
                        </a:cxn>
                        <a:cxn ang="0">
                          <a:pos x="connsiteX71" y="connsiteY71"/>
                        </a:cxn>
                        <a:cxn ang="0">
                          <a:pos x="connsiteX72" y="connsiteY72"/>
                        </a:cxn>
                        <a:cxn ang="0">
                          <a:pos x="connsiteX73" y="connsiteY73"/>
                        </a:cxn>
                        <a:cxn ang="0">
                          <a:pos x="connsiteX74" y="connsiteY74"/>
                        </a:cxn>
                        <a:cxn ang="0">
                          <a:pos x="connsiteX75" y="connsiteY75"/>
                        </a:cxn>
                        <a:cxn ang="0">
                          <a:pos x="connsiteX76" y="connsiteY76"/>
                        </a:cxn>
                        <a:cxn ang="0">
                          <a:pos x="connsiteX77" y="connsiteY77"/>
                        </a:cxn>
                        <a:cxn ang="0">
                          <a:pos x="connsiteX78" y="connsiteY78"/>
                        </a:cxn>
                        <a:cxn ang="0">
                          <a:pos x="connsiteX79" y="connsiteY79"/>
                        </a:cxn>
                        <a:cxn ang="0">
                          <a:pos x="connsiteX80" y="connsiteY80"/>
                        </a:cxn>
                        <a:cxn ang="0">
                          <a:pos x="connsiteX81" y="connsiteY81"/>
                        </a:cxn>
                        <a:cxn ang="0">
                          <a:pos x="connsiteX82" y="connsiteY82"/>
                        </a:cxn>
                        <a:cxn ang="0">
                          <a:pos x="connsiteX83" y="connsiteY83"/>
                        </a:cxn>
                        <a:cxn ang="0">
                          <a:pos x="connsiteX84" y="connsiteY84"/>
                        </a:cxn>
                        <a:cxn ang="0">
                          <a:pos x="connsiteX85" y="connsiteY85"/>
                        </a:cxn>
                        <a:cxn ang="0">
                          <a:pos x="connsiteX86" y="connsiteY86"/>
                        </a:cxn>
                        <a:cxn ang="0">
                          <a:pos x="connsiteX87" y="connsiteY87"/>
                        </a:cxn>
                        <a:cxn ang="0">
                          <a:pos x="connsiteX88" y="connsiteY88"/>
                        </a:cxn>
                        <a:cxn ang="0">
                          <a:pos x="connsiteX89" y="connsiteY89"/>
                        </a:cxn>
                        <a:cxn ang="0">
                          <a:pos x="connsiteX90" y="connsiteY90"/>
                        </a:cxn>
                        <a:cxn ang="0">
                          <a:pos x="connsiteX91" y="connsiteY91"/>
                        </a:cxn>
                        <a:cxn ang="0">
                          <a:pos x="connsiteX92" y="connsiteY92"/>
                        </a:cxn>
                        <a:cxn ang="0">
                          <a:pos x="connsiteX93" y="connsiteY93"/>
                        </a:cxn>
                        <a:cxn ang="0">
                          <a:pos x="connsiteX94" y="connsiteY94"/>
                        </a:cxn>
                        <a:cxn ang="0">
                          <a:pos x="connsiteX95" y="connsiteY95"/>
                        </a:cxn>
                        <a:cxn ang="0">
                          <a:pos x="connsiteX96" y="connsiteY96"/>
                        </a:cxn>
                        <a:cxn ang="0">
                          <a:pos x="connsiteX97" y="connsiteY97"/>
                        </a:cxn>
                        <a:cxn ang="0">
                          <a:pos x="connsiteX98" y="connsiteY98"/>
                        </a:cxn>
                        <a:cxn ang="0">
                          <a:pos x="connsiteX99" y="connsiteY99"/>
                        </a:cxn>
                        <a:cxn ang="0">
                          <a:pos x="connsiteX100" y="connsiteY100"/>
                        </a:cxn>
                        <a:cxn ang="0">
                          <a:pos x="connsiteX101" y="connsiteY101"/>
                        </a:cxn>
                        <a:cxn ang="0">
                          <a:pos x="connsiteX102" y="connsiteY102"/>
                        </a:cxn>
                        <a:cxn ang="0">
                          <a:pos x="connsiteX103" y="connsiteY103"/>
                        </a:cxn>
                        <a:cxn ang="0">
                          <a:pos x="connsiteX104" y="connsiteY104"/>
                        </a:cxn>
                        <a:cxn ang="0">
                          <a:pos x="connsiteX105" y="connsiteY105"/>
                        </a:cxn>
                        <a:cxn ang="0">
                          <a:pos x="connsiteX106" y="connsiteY106"/>
                        </a:cxn>
                        <a:cxn ang="0">
                          <a:pos x="connsiteX107" y="connsiteY107"/>
                        </a:cxn>
                        <a:cxn ang="0">
                          <a:pos x="connsiteX108" y="connsiteY108"/>
                        </a:cxn>
                        <a:cxn ang="0">
                          <a:pos x="connsiteX109" y="connsiteY109"/>
                        </a:cxn>
                        <a:cxn ang="0">
                          <a:pos x="connsiteX110" y="connsiteY110"/>
                        </a:cxn>
                        <a:cxn ang="0">
                          <a:pos x="connsiteX111" y="connsiteY111"/>
                        </a:cxn>
                        <a:cxn ang="0">
                          <a:pos x="connsiteX112" y="connsiteY112"/>
                        </a:cxn>
                        <a:cxn ang="0">
                          <a:pos x="connsiteX113" y="connsiteY113"/>
                        </a:cxn>
                        <a:cxn ang="0">
                          <a:pos x="connsiteX114" y="connsiteY114"/>
                        </a:cxn>
                        <a:cxn ang="0">
                          <a:pos x="connsiteX115" y="connsiteY115"/>
                        </a:cxn>
                        <a:cxn ang="0">
                          <a:pos x="connsiteX116" y="connsiteY116"/>
                        </a:cxn>
                        <a:cxn ang="0">
                          <a:pos x="connsiteX117" y="connsiteY117"/>
                        </a:cxn>
                        <a:cxn ang="0">
                          <a:pos x="connsiteX118" y="connsiteY118"/>
                        </a:cxn>
                        <a:cxn ang="0">
                          <a:pos x="connsiteX119" y="connsiteY119"/>
                        </a:cxn>
                        <a:cxn ang="0">
                          <a:pos x="connsiteX120" y="connsiteY120"/>
                        </a:cxn>
                        <a:cxn ang="0">
                          <a:pos x="connsiteX121" y="connsiteY121"/>
                        </a:cxn>
                        <a:cxn ang="0">
                          <a:pos x="connsiteX122" y="connsiteY122"/>
                        </a:cxn>
                        <a:cxn ang="0">
                          <a:pos x="connsiteX123" y="connsiteY123"/>
                        </a:cxn>
                        <a:cxn ang="0">
                          <a:pos x="connsiteX124" y="connsiteY124"/>
                        </a:cxn>
                        <a:cxn ang="0">
                          <a:pos x="connsiteX125" y="connsiteY125"/>
                        </a:cxn>
                        <a:cxn ang="0">
                          <a:pos x="connsiteX126" y="connsiteY126"/>
                        </a:cxn>
                        <a:cxn ang="0">
                          <a:pos x="connsiteX127" y="connsiteY127"/>
                        </a:cxn>
                        <a:cxn ang="0">
                          <a:pos x="connsiteX128" y="connsiteY128"/>
                        </a:cxn>
                        <a:cxn ang="0">
                          <a:pos x="connsiteX129" y="connsiteY129"/>
                        </a:cxn>
                        <a:cxn ang="0">
                          <a:pos x="connsiteX130" y="connsiteY130"/>
                        </a:cxn>
                        <a:cxn ang="0">
                          <a:pos x="connsiteX131" y="connsiteY131"/>
                        </a:cxn>
                        <a:cxn ang="0">
                          <a:pos x="connsiteX132" y="connsiteY132"/>
                        </a:cxn>
                        <a:cxn ang="0">
                          <a:pos x="connsiteX133" y="connsiteY133"/>
                        </a:cxn>
                        <a:cxn ang="0">
                          <a:pos x="connsiteX134" y="connsiteY134"/>
                        </a:cxn>
                        <a:cxn ang="0">
                          <a:pos x="connsiteX135" y="connsiteY135"/>
                        </a:cxn>
                        <a:cxn ang="0">
                          <a:pos x="connsiteX136" y="connsiteY136"/>
                        </a:cxn>
                        <a:cxn ang="0">
                          <a:pos x="connsiteX137" y="connsiteY137"/>
                        </a:cxn>
                        <a:cxn ang="0">
                          <a:pos x="connsiteX138" y="connsiteY138"/>
                        </a:cxn>
                        <a:cxn ang="0">
                          <a:pos x="connsiteX139" y="connsiteY139"/>
                        </a:cxn>
                        <a:cxn ang="0">
                          <a:pos x="connsiteX140" y="connsiteY140"/>
                        </a:cxn>
                        <a:cxn ang="0">
                          <a:pos x="connsiteX141" y="connsiteY141"/>
                        </a:cxn>
                        <a:cxn ang="0">
                          <a:pos x="connsiteX142" y="connsiteY142"/>
                        </a:cxn>
                        <a:cxn ang="0">
                          <a:pos x="connsiteX143" y="connsiteY143"/>
                        </a:cxn>
                        <a:cxn ang="0">
                          <a:pos x="connsiteX144" y="connsiteY144"/>
                        </a:cxn>
                        <a:cxn ang="0">
                          <a:pos x="connsiteX145" y="connsiteY145"/>
                        </a:cxn>
                        <a:cxn ang="0">
                          <a:pos x="connsiteX146" y="connsiteY146"/>
                        </a:cxn>
                        <a:cxn ang="0">
                          <a:pos x="connsiteX147" y="connsiteY147"/>
                        </a:cxn>
                        <a:cxn ang="0">
                          <a:pos x="connsiteX148" y="connsiteY148"/>
                        </a:cxn>
                        <a:cxn ang="0">
                          <a:pos x="connsiteX149" y="connsiteY149"/>
                        </a:cxn>
                        <a:cxn ang="0">
                          <a:pos x="connsiteX150" y="connsiteY150"/>
                        </a:cxn>
                        <a:cxn ang="0">
                          <a:pos x="connsiteX151" y="connsiteY151"/>
                        </a:cxn>
                        <a:cxn ang="0">
                          <a:pos x="connsiteX152" y="connsiteY152"/>
                        </a:cxn>
                        <a:cxn ang="0">
                          <a:pos x="connsiteX153" y="connsiteY153"/>
                        </a:cxn>
                        <a:cxn ang="0">
                          <a:pos x="connsiteX154" y="connsiteY154"/>
                        </a:cxn>
                        <a:cxn ang="0">
                          <a:pos x="connsiteX155" y="connsiteY155"/>
                        </a:cxn>
                        <a:cxn ang="0">
                          <a:pos x="connsiteX156" y="connsiteY156"/>
                        </a:cxn>
                        <a:cxn ang="0">
                          <a:pos x="connsiteX157" y="connsiteY157"/>
                        </a:cxn>
                        <a:cxn ang="0">
                          <a:pos x="connsiteX158" y="connsiteY158"/>
                        </a:cxn>
                        <a:cxn ang="0">
                          <a:pos x="connsiteX159" y="connsiteY159"/>
                        </a:cxn>
                        <a:cxn ang="0">
                          <a:pos x="connsiteX160" y="connsiteY160"/>
                        </a:cxn>
                        <a:cxn ang="0">
                          <a:pos x="connsiteX161" y="connsiteY161"/>
                        </a:cxn>
                        <a:cxn ang="0">
                          <a:pos x="connsiteX162" y="connsiteY162"/>
                        </a:cxn>
                        <a:cxn ang="0">
                          <a:pos x="connsiteX163" y="connsiteY163"/>
                        </a:cxn>
                        <a:cxn ang="0">
                          <a:pos x="connsiteX164" y="connsiteY164"/>
                        </a:cxn>
                        <a:cxn ang="0">
                          <a:pos x="connsiteX165" y="connsiteY165"/>
                        </a:cxn>
                        <a:cxn ang="0">
                          <a:pos x="connsiteX166" y="connsiteY166"/>
                        </a:cxn>
                        <a:cxn ang="0">
                          <a:pos x="connsiteX167" y="connsiteY167"/>
                        </a:cxn>
                        <a:cxn ang="0">
                          <a:pos x="connsiteX168" y="connsiteY168"/>
                        </a:cxn>
                        <a:cxn ang="0">
                          <a:pos x="connsiteX169" y="connsiteY169"/>
                        </a:cxn>
                        <a:cxn ang="0">
                          <a:pos x="connsiteX170" y="connsiteY170"/>
                        </a:cxn>
                        <a:cxn ang="0">
                          <a:pos x="connsiteX171" y="connsiteY171"/>
                        </a:cxn>
                        <a:cxn ang="0">
                          <a:pos x="connsiteX172" y="connsiteY172"/>
                        </a:cxn>
                        <a:cxn ang="0">
                          <a:pos x="connsiteX173" y="connsiteY173"/>
                        </a:cxn>
                        <a:cxn ang="0">
                          <a:pos x="connsiteX174" y="connsiteY174"/>
                        </a:cxn>
                        <a:cxn ang="0">
                          <a:pos x="connsiteX175" y="connsiteY175"/>
                        </a:cxn>
                        <a:cxn ang="0">
                          <a:pos x="connsiteX176" y="connsiteY176"/>
                        </a:cxn>
                        <a:cxn ang="0">
                          <a:pos x="connsiteX177" y="connsiteY177"/>
                        </a:cxn>
                        <a:cxn ang="0">
                          <a:pos x="connsiteX178" y="connsiteY178"/>
                        </a:cxn>
                        <a:cxn ang="0">
                          <a:pos x="connsiteX179" y="connsiteY179"/>
                        </a:cxn>
                        <a:cxn ang="0">
                          <a:pos x="connsiteX180" y="connsiteY180"/>
                        </a:cxn>
                        <a:cxn ang="0">
                          <a:pos x="connsiteX181" y="connsiteY181"/>
                        </a:cxn>
                        <a:cxn ang="0">
                          <a:pos x="connsiteX182" y="connsiteY182"/>
                        </a:cxn>
                        <a:cxn ang="0">
                          <a:pos x="connsiteX183" y="connsiteY183"/>
                        </a:cxn>
                        <a:cxn ang="0">
                          <a:pos x="connsiteX184" y="connsiteY184"/>
                        </a:cxn>
                        <a:cxn ang="0">
                          <a:pos x="connsiteX185" y="connsiteY185"/>
                        </a:cxn>
                        <a:cxn ang="0">
                          <a:pos x="connsiteX186" y="connsiteY186"/>
                        </a:cxn>
                        <a:cxn ang="0">
                          <a:pos x="connsiteX187" y="connsiteY187"/>
                        </a:cxn>
                        <a:cxn ang="0">
                          <a:pos x="connsiteX188" y="connsiteY188"/>
                        </a:cxn>
                        <a:cxn ang="0">
                          <a:pos x="connsiteX189" y="connsiteY189"/>
                        </a:cxn>
                        <a:cxn ang="0">
                          <a:pos x="connsiteX190" y="connsiteY190"/>
                        </a:cxn>
                        <a:cxn ang="0">
                          <a:pos x="connsiteX191" y="connsiteY191"/>
                        </a:cxn>
                        <a:cxn ang="0">
                          <a:pos x="connsiteX192" y="connsiteY192"/>
                        </a:cxn>
                        <a:cxn ang="0">
                          <a:pos x="connsiteX193" y="connsiteY193"/>
                        </a:cxn>
                        <a:cxn ang="0">
                          <a:pos x="connsiteX194" y="connsiteY194"/>
                        </a:cxn>
                        <a:cxn ang="0">
                          <a:pos x="connsiteX195" y="connsiteY195"/>
                        </a:cxn>
                        <a:cxn ang="0">
                          <a:pos x="connsiteX196" y="connsiteY196"/>
                        </a:cxn>
                        <a:cxn ang="0">
                          <a:pos x="connsiteX197" y="connsiteY197"/>
                        </a:cxn>
                        <a:cxn ang="0">
                          <a:pos x="connsiteX198" y="connsiteY198"/>
                        </a:cxn>
                        <a:cxn ang="0">
                          <a:pos x="connsiteX199" y="connsiteY199"/>
                        </a:cxn>
                        <a:cxn ang="0">
                          <a:pos x="connsiteX200" y="connsiteY200"/>
                        </a:cxn>
                        <a:cxn ang="0">
                          <a:pos x="connsiteX201" y="connsiteY201"/>
                        </a:cxn>
                        <a:cxn ang="0">
                          <a:pos x="connsiteX202" y="connsiteY202"/>
                        </a:cxn>
                        <a:cxn ang="0">
                          <a:pos x="connsiteX203" y="connsiteY203"/>
                        </a:cxn>
                        <a:cxn ang="0">
                          <a:pos x="connsiteX204" y="connsiteY204"/>
                        </a:cxn>
                        <a:cxn ang="0">
                          <a:pos x="connsiteX205" y="connsiteY205"/>
                        </a:cxn>
                        <a:cxn ang="0">
                          <a:pos x="connsiteX206" y="connsiteY206"/>
                        </a:cxn>
                        <a:cxn ang="0">
                          <a:pos x="connsiteX207" y="connsiteY207"/>
                        </a:cxn>
                        <a:cxn ang="0">
                          <a:pos x="connsiteX208" y="connsiteY208"/>
                        </a:cxn>
                        <a:cxn ang="0">
                          <a:pos x="connsiteX209" y="connsiteY209"/>
                        </a:cxn>
                        <a:cxn ang="0">
                          <a:pos x="connsiteX210" y="connsiteY210"/>
                        </a:cxn>
                        <a:cxn ang="0">
                          <a:pos x="connsiteX211" y="connsiteY211"/>
                        </a:cxn>
                        <a:cxn ang="0">
                          <a:pos x="connsiteX212" y="connsiteY212"/>
                        </a:cxn>
                        <a:cxn ang="0">
                          <a:pos x="connsiteX213" y="connsiteY213"/>
                        </a:cxn>
                        <a:cxn ang="0">
                          <a:pos x="connsiteX214" y="connsiteY214"/>
                        </a:cxn>
                        <a:cxn ang="0">
                          <a:pos x="connsiteX215" y="connsiteY215"/>
                        </a:cxn>
                        <a:cxn ang="0">
                          <a:pos x="connsiteX216" y="connsiteY216"/>
                        </a:cxn>
                        <a:cxn ang="0">
                          <a:pos x="connsiteX217" y="connsiteY217"/>
                        </a:cxn>
                        <a:cxn ang="0">
                          <a:pos x="connsiteX218" y="connsiteY218"/>
                        </a:cxn>
                        <a:cxn ang="0">
                          <a:pos x="connsiteX219" y="connsiteY219"/>
                        </a:cxn>
                        <a:cxn ang="0">
                          <a:pos x="connsiteX220" y="connsiteY220"/>
                        </a:cxn>
                        <a:cxn ang="0">
                          <a:pos x="connsiteX221" y="connsiteY221"/>
                        </a:cxn>
                        <a:cxn ang="0">
                          <a:pos x="connsiteX222" y="connsiteY222"/>
                        </a:cxn>
                        <a:cxn ang="0">
                          <a:pos x="connsiteX223" y="connsiteY223"/>
                        </a:cxn>
                        <a:cxn ang="0">
                          <a:pos x="connsiteX224" y="connsiteY224"/>
                        </a:cxn>
                        <a:cxn ang="0">
                          <a:pos x="connsiteX225" y="connsiteY225"/>
                        </a:cxn>
                        <a:cxn ang="0">
                          <a:pos x="connsiteX226" y="connsiteY226"/>
                        </a:cxn>
                        <a:cxn ang="0">
                          <a:pos x="connsiteX227" y="connsiteY227"/>
                        </a:cxn>
                        <a:cxn ang="0">
                          <a:pos x="connsiteX228" y="connsiteY228"/>
                        </a:cxn>
                        <a:cxn ang="0">
                          <a:pos x="connsiteX229" y="connsiteY229"/>
                        </a:cxn>
                        <a:cxn ang="0">
                          <a:pos x="connsiteX230" y="connsiteY230"/>
                        </a:cxn>
                        <a:cxn ang="0">
                          <a:pos x="connsiteX231" y="connsiteY231"/>
                        </a:cxn>
                        <a:cxn ang="0">
                          <a:pos x="connsiteX232" y="connsiteY232"/>
                        </a:cxn>
                        <a:cxn ang="0">
                          <a:pos x="connsiteX233" y="connsiteY233"/>
                        </a:cxn>
                        <a:cxn ang="0">
                          <a:pos x="connsiteX234" y="connsiteY234"/>
                        </a:cxn>
                        <a:cxn ang="0">
                          <a:pos x="connsiteX235" y="connsiteY235"/>
                        </a:cxn>
                        <a:cxn ang="0">
                          <a:pos x="connsiteX236" y="connsiteY236"/>
                        </a:cxn>
                        <a:cxn ang="0">
                          <a:pos x="connsiteX237" y="connsiteY237"/>
                        </a:cxn>
                        <a:cxn ang="0">
                          <a:pos x="connsiteX238" y="connsiteY238"/>
                        </a:cxn>
                        <a:cxn ang="0">
                          <a:pos x="connsiteX239" y="connsiteY239"/>
                        </a:cxn>
                        <a:cxn ang="0">
                          <a:pos x="connsiteX240" y="connsiteY240"/>
                        </a:cxn>
                        <a:cxn ang="0">
                          <a:pos x="connsiteX241" y="connsiteY241"/>
                        </a:cxn>
                        <a:cxn ang="0">
                          <a:pos x="connsiteX242" y="connsiteY242"/>
                        </a:cxn>
                        <a:cxn ang="0">
                          <a:pos x="connsiteX243" y="connsiteY243"/>
                        </a:cxn>
                        <a:cxn ang="0">
                          <a:pos x="connsiteX244" y="connsiteY244"/>
                        </a:cxn>
                        <a:cxn ang="0">
                          <a:pos x="connsiteX245" y="connsiteY245"/>
                        </a:cxn>
                        <a:cxn ang="0">
                          <a:pos x="connsiteX246" y="connsiteY246"/>
                        </a:cxn>
                        <a:cxn ang="0">
                          <a:pos x="connsiteX247" y="connsiteY247"/>
                        </a:cxn>
                        <a:cxn ang="0">
                          <a:pos x="connsiteX248" y="connsiteY248"/>
                        </a:cxn>
                        <a:cxn ang="0">
                          <a:pos x="connsiteX249" y="connsiteY249"/>
                        </a:cxn>
                        <a:cxn ang="0">
                          <a:pos x="connsiteX250" y="connsiteY250"/>
                        </a:cxn>
                        <a:cxn ang="0">
                          <a:pos x="connsiteX251" y="connsiteY251"/>
                        </a:cxn>
                        <a:cxn ang="0">
                          <a:pos x="connsiteX252" y="connsiteY252"/>
                        </a:cxn>
                        <a:cxn ang="0">
                          <a:pos x="connsiteX253" y="connsiteY253"/>
                        </a:cxn>
                        <a:cxn ang="0">
                          <a:pos x="connsiteX254" y="connsiteY254"/>
                        </a:cxn>
                        <a:cxn ang="0">
                          <a:pos x="connsiteX255" y="connsiteY255"/>
                        </a:cxn>
                        <a:cxn ang="0">
                          <a:pos x="connsiteX256" y="connsiteY256"/>
                        </a:cxn>
                        <a:cxn ang="0">
                          <a:pos x="connsiteX257" y="connsiteY257"/>
                        </a:cxn>
                        <a:cxn ang="0">
                          <a:pos x="connsiteX258" y="connsiteY258"/>
                        </a:cxn>
                        <a:cxn ang="0">
                          <a:pos x="connsiteX259" y="connsiteY259"/>
                        </a:cxn>
                        <a:cxn ang="0">
                          <a:pos x="connsiteX260" y="connsiteY260"/>
                        </a:cxn>
                        <a:cxn ang="0">
                          <a:pos x="connsiteX261" y="connsiteY261"/>
                        </a:cxn>
                        <a:cxn ang="0">
                          <a:pos x="connsiteX262" y="connsiteY262"/>
                        </a:cxn>
                        <a:cxn ang="0">
                          <a:pos x="connsiteX263" y="connsiteY263"/>
                        </a:cxn>
                        <a:cxn ang="0">
                          <a:pos x="connsiteX264" y="connsiteY264"/>
                        </a:cxn>
                        <a:cxn ang="0">
                          <a:pos x="connsiteX265" y="connsiteY265"/>
                        </a:cxn>
                      </a:cxnLst>
                      <a:rect l="l" t="t" r="r" b="b"/>
                      <a:pathLst>
                        <a:path w="1667440" h="1573668" fill="none" extrusionOk="0">
                          <a:moveTo>
                            <a:pt x="599780" y="0"/>
                          </a:moveTo>
                          <a:cubicBezTo>
                            <a:pt x="604264" y="7209"/>
                            <a:pt x="606705" y="15620"/>
                            <a:pt x="610231" y="19595"/>
                          </a:cubicBezTo>
                          <a:cubicBezTo>
                            <a:pt x="614683" y="21115"/>
                            <a:pt x="619438" y="28589"/>
                            <a:pt x="624601" y="31352"/>
                          </a:cubicBezTo>
                          <a:cubicBezTo>
                            <a:pt x="626047" y="36554"/>
                            <a:pt x="625635" y="45316"/>
                            <a:pt x="631132" y="54866"/>
                          </a:cubicBezTo>
                          <a:cubicBezTo>
                            <a:pt x="641775" y="55550"/>
                            <a:pt x="655752" y="67825"/>
                            <a:pt x="663791" y="71849"/>
                          </a:cubicBezTo>
                          <a:cubicBezTo>
                            <a:pt x="711423" y="115931"/>
                            <a:pt x="696858" y="137932"/>
                            <a:pt x="748704" y="185502"/>
                          </a:cubicBezTo>
                          <a:cubicBezTo>
                            <a:pt x="751323" y="187314"/>
                            <a:pt x="753631" y="190608"/>
                            <a:pt x="756543" y="192034"/>
                          </a:cubicBezTo>
                          <a:cubicBezTo>
                            <a:pt x="764021" y="204295"/>
                            <a:pt x="763919" y="211269"/>
                            <a:pt x="768300" y="218161"/>
                          </a:cubicBezTo>
                          <a:cubicBezTo>
                            <a:pt x="770361" y="220278"/>
                            <a:pt x="772005" y="223235"/>
                            <a:pt x="773525" y="224693"/>
                          </a:cubicBezTo>
                          <a:cubicBezTo>
                            <a:pt x="776392" y="230529"/>
                            <a:pt x="775252" y="234482"/>
                            <a:pt x="777444" y="241675"/>
                          </a:cubicBezTo>
                          <a:cubicBezTo>
                            <a:pt x="784485" y="245663"/>
                            <a:pt x="790512" y="253962"/>
                            <a:pt x="795733" y="254739"/>
                          </a:cubicBezTo>
                          <a:cubicBezTo>
                            <a:pt x="799638" y="258611"/>
                            <a:pt x="799013" y="264721"/>
                            <a:pt x="803571" y="270415"/>
                          </a:cubicBezTo>
                          <a:cubicBezTo>
                            <a:pt x="821026" y="290204"/>
                            <a:pt x="815540" y="298026"/>
                            <a:pt x="831005" y="320057"/>
                          </a:cubicBezTo>
                          <a:cubicBezTo>
                            <a:pt x="842986" y="326659"/>
                            <a:pt x="854685" y="345219"/>
                            <a:pt x="870195" y="350103"/>
                          </a:cubicBezTo>
                          <a:cubicBezTo>
                            <a:pt x="878312" y="359583"/>
                            <a:pt x="884771" y="379389"/>
                            <a:pt x="893710" y="385374"/>
                          </a:cubicBezTo>
                          <a:cubicBezTo>
                            <a:pt x="926699" y="400654"/>
                            <a:pt x="948829" y="442373"/>
                            <a:pt x="986461" y="453305"/>
                          </a:cubicBezTo>
                          <a:cubicBezTo>
                            <a:pt x="989533" y="456578"/>
                            <a:pt x="990264" y="466087"/>
                            <a:pt x="995606" y="471594"/>
                          </a:cubicBezTo>
                          <a:cubicBezTo>
                            <a:pt x="1034264" y="487068"/>
                            <a:pt x="1051320" y="511067"/>
                            <a:pt x="1076600" y="517316"/>
                          </a:cubicBezTo>
                          <a:cubicBezTo>
                            <a:pt x="1132037" y="515378"/>
                            <a:pt x="1184845" y="545160"/>
                            <a:pt x="1238588" y="556507"/>
                          </a:cubicBezTo>
                          <a:cubicBezTo>
                            <a:pt x="1241775" y="567758"/>
                            <a:pt x="1240250" y="577022"/>
                            <a:pt x="1241201" y="582634"/>
                          </a:cubicBezTo>
                          <a:cubicBezTo>
                            <a:pt x="1246091" y="584858"/>
                            <a:pt x="1248020" y="588350"/>
                            <a:pt x="1251651" y="590472"/>
                          </a:cubicBezTo>
                          <a:cubicBezTo>
                            <a:pt x="1253996" y="593880"/>
                            <a:pt x="1255398" y="599947"/>
                            <a:pt x="1259490" y="607455"/>
                          </a:cubicBezTo>
                          <a:cubicBezTo>
                            <a:pt x="1279470" y="602802"/>
                            <a:pt x="1321546" y="633860"/>
                            <a:pt x="1344402" y="630969"/>
                          </a:cubicBezTo>
                          <a:cubicBezTo>
                            <a:pt x="1356355" y="623435"/>
                            <a:pt x="1381076" y="626578"/>
                            <a:pt x="1394044" y="623131"/>
                          </a:cubicBezTo>
                          <a:cubicBezTo>
                            <a:pt x="1400952" y="612777"/>
                            <a:pt x="1416615" y="594491"/>
                            <a:pt x="1422784" y="582634"/>
                          </a:cubicBezTo>
                          <a:cubicBezTo>
                            <a:pt x="1433826" y="572141"/>
                            <a:pt x="1440212" y="572572"/>
                            <a:pt x="1447605" y="565651"/>
                          </a:cubicBezTo>
                          <a:cubicBezTo>
                            <a:pt x="1447626" y="563881"/>
                            <a:pt x="1449696" y="561301"/>
                            <a:pt x="1450217" y="557813"/>
                          </a:cubicBezTo>
                          <a:cubicBezTo>
                            <a:pt x="1465472" y="537345"/>
                            <a:pt x="1482971" y="532591"/>
                            <a:pt x="1493327" y="519929"/>
                          </a:cubicBezTo>
                          <a:cubicBezTo>
                            <a:pt x="1493963" y="513927"/>
                            <a:pt x="1502239" y="502023"/>
                            <a:pt x="1503778" y="496414"/>
                          </a:cubicBezTo>
                          <a:cubicBezTo>
                            <a:pt x="1507473" y="485075"/>
                            <a:pt x="1524571" y="478867"/>
                            <a:pt x="1532518" y="459836"/>
                          </a:cubicBezTo>
                          <a:cubicBezTo>
                            <a:pt x="1534905" y="460995"/>
                            <a:pt x="1536372" y="462321"/>
                            <a:pt x="1537743" y="462449"/>
                          </a:cubicBezTo>
                          <a:cubicBezTo>
                            <a:pt x="1542047" y="472165"/>
                            <a:pt x="1536909" y="484120"/>
                            <a:pt x="1541662" y="492495"/>
                          </a:cubicBezTo>
                          <a:cubicBezTo>
                            <a:pt x="1538774" y="501092"/>
                            <a:pt x="1533954" y="504716"/>
                            <a:pt x="1533824" y="509478"/>
                          </a:cubicBezTo>
                          <a:cubicBezTo>
                            <a:pt x="1535182" y="514591"/>
                            <a:pt x="1531141" y="520915"/>
                            <a:pt x="1531211" y="531686"/>
                          </a:cubicBezTo>
                          <a:cubicBezTo>
                            <a:pt x="1526905" y="539017"/>
                            <a:pt x="1522072" y="541967"/>
                            <a:pt x="1519454" y="546056"/>
                          </a:cubicBezTo>
                          <a:cubicBezTo>
                            <a:pt x="1518134" y="555991"/>
                            <a:pt x="1509413" y="559650"/>
                            <a:pt x="1505084" y="574796"/>
                          </a:cubicBezTo>
                          <a:cubicBezTo>
                            <a:pt x="1494950" y="592114"/>
                            <a:pt x="1481967" y="602101"/>
                            <a:pt x="1468506" y="624437"/>
                          </a:cubicBezTo>
                          <a:cubicBezTo>
                            <a:pt x="1470449" y="629176"/>
                            <a:pt x="1467268" y="641353"/>
                            <a:pt x="1468506" y="646645"/>
                          </a:cubicBezTo>
                          <a:cubicBezTo>
                            <a:pt x="1466974" y="653999"/>
                            <a:pt x="1463604" y="658617"/>
                            <a:pt x="1461974" y="667547"/>
                          </a:cubicBezTo>
                          <a:cubicBezTo>
                            <a:pt x="1471814" y="681349"/>
                            <a:pt x="1475303" y="712260"/>
                            <a:pt x="1481056" y="728369"/>
                          </a:cubicBezTo>
                          <a:cubicBezTo>
                            <a:pt x="1487536" y="730799"/>
                            <a:pt x="1492970" y="736961"/>
                            <a:pt x="1496838" y="738662"/>
                          </a:cubicBezTo>
                          <a:cubicBezTo>
                            <a:pt x="1496907" y="742064"/>
                            <a:pt x="1496493" y="745386"/>
                            <a:pt x="1496838" y="749806"/>
                          </a:cubicBezTo>
                          <a:cubicBezTo>
                            <a:pt x="1501421" y="753126"/>
                            <a:pt x="1500931" y="756351"/>
                            <a:pt x="1505411" y="759237"/>
                          </a:cubicBezTo>
                          <a:cubicBezTo>
                            <a:pt x="1505441" y="766406"/>
                            <a:pt x="1505372" y="778043"/>
                            <a:pt x="1506268" y="784956"/>
                          </a:cubicBezTo>
                          <a:cubicBezTo>
                            <a:pt x="1513947" y="793668"/>
                            <a:pt x="1511591" y="795880"/>
                            <a:pt x="1519127" y="804673"/>
                          </a:cubicBezTo>
                          <a:cubicBezTo>
                            <a:pt x="1526375" y="820340"/>
                            <a:pt x="1526061" y="831769"/>
                            <a:pt x="1535416" y="845824"/>
                          </a:cubicBezTo>
                          <a:cubicBezTo>
                            <a:pt x="1539553" y="848187"/>
                            <a:pt x="1543549" y="856197"/>
                            <a:pt x="1549133" y="858683"/>
                          </a:cubicBezTo>
                          <a:cubicBezTo>
                            <a:pt x="1551711" y="861560"/>
                            <a:pt x="1551950" y="865155"/>
                            <a:pt x="1554276" y="867256"/>
                          </a:cubicBezTo>
                          <a:cubicBezTo>
                            <a:pt x="1566205" y="869577"/>
                            <a:pt x="1569917" y="872608"/>
                            <a:pt x="1578281" y="874114"/>
                          </a:cubicBezTo>
                          <a:cubicBezTo>
                            <a:pt x="1580430" y="869666"/>
                            <a:pt x="1585564" y="864011"/>
                            <a:pt x="1588568" y="856968"/>
                          </a:cubicBezTo>
                          <a:cubicBezTo>
                            <a:pt x="1594343" y="853737"/>
                            <a:pt x="1598249" y="853123"/>
                            <a:pt x="1603142" y="850967"/>
                          </a:cubicBezTo>
                          <a:cubicBezTo>
                            <a:pt x="1604536" y="848406"/>
                            <a:pt x="1606133" y="847106"/>
                            <a:pt x="1607429" y="843252"/>
                          </a:cubicBezTo>
                          <a:cubicBezTo>
                            <a:pt x="1611232" y="840269"/>
                            <a:pt x="1615729" y="839840"/>
                            <a:pt x="1618574" y="836393"/>
                          </a:cubicBezTo>
                          <a:cubicBezTo>
                            <a:pt x="1621012" y="831274"/>
                            <a:pt x="1625593" y="828843"/>
                            <a:pt x="1627147" y="826106"/>
                          </a:cubicBezTo>
                          <a:cubicBezTo>
                            <a:pt x="1632102" y="825586"/>
                            <a:pt x="1638069" y="829574"/>
                            <a:pt x="1645150" y="831250"/>
                          </a:cubicBezTo>
                          <a:cubicBezTo>
                            <a:pt x="1647312" y="827624"/>
                            <a:pt x="1650422" y="827732"/>
                            <a:pt x="1652866" y="823534"/>
                          </a:cubicBezTo>
                          <a:cubicBezTo>
                            <a:pt x="1657556" y="823127"/>
                            <a:pt x="1662848" y="827620"/>
                            <a:pt x="1667440" y="826963"/>
                          </a:cubicBezTo>
                          <a:cubicBezTo>
                            <a:pt x="1667148" y="828782"/>
                            <a:pt x="1664623" y="831466"/>
                            <a:pt x="1664010" y="834679"/>
                          </a:cubicBezTo>
                          <a:cubicBezTo>
                            <a:pt x="1658702" y="840407"/>
                            <a:pt x="1656673" y="839124"/>
                            <a:pt x="1652008" y="845824"/>
                          </a:cubicBezTo>
                          <a:cubicBezTo>
                            <a:pt x="1649267" y="846792"/>
                            <a:pt x="1647515" y="846554"/>
                            <a:pt x="1645150" y="847538"/>
                          </a:cubicBezTo>
                          <a:cubicBezTo>
                            <a:pt x="1639380" y="851061"/>
                            <a:pt x="1636329" y="851154"/>
                            <a:pt x="1628861" y="856968"/>
                          </a:cubicBezTo>
                          <a:cubicBezTo>
                            <a:pt x="1626831" y="855816"/>
                            <a:pt x="1625896" y="854071"/>
                            <a:pt x="1623717" y="852682"/>
                          </a:cubicBezTo>
                          <a:cubicBezTo>
                            <a:pt x="1621664" y="853659"/>
                            <a:pt x="1619965" y="852637"/>
                            <a:pt x="1617717" y="853539"/>
                          </a:cubicBezTo>
                          <a:cubicBezTo>
                            <a:pt x="1613246" y="858743"/>
                            <a:pt x="1609847" y="860900"/>
                            <a:pt x="1604857" y="868113"/>
                          </a:cubicBezTo>
                          <a:cubicBezTo>
                            <a:pt x="1601742" y="876462"/>
                            <a:pt x="1598067" y="876028"/>
                            <a:pt x="1596284" y="883545"/>
                          </a:cubicBezTo>
                          <a:cubicBezTo>
                            <a:pt x="1596547" y="888397"/>
                            <a:pt x="1595929" y="890644"/>
                            <a:pt x="1596284" y="896404"/>
                          </a:cubicBezTo>
                          <a:cubicBezTo>
                            <a:pt x="1593957" y="899334"/>
                            <a:pt x="1592845" y="898492"/>
                            <a:pt x="1590283" y="901548"/>
                          </a:cubicBezTo>
                          <a:cubicBezTo>
                            <a:pt x="1588224" y="903444"/>
                            <a:pt x="1583527" y="904949"/>
                            <a:pt x="1581710" y="907549"/>
                          </a:cubicBezTo>
                          <a:cubicBezTo>
                            <a:pt x="1575738" y="906205"/>
                            <a:pt x="1566918" y="901603"/>
                            <a:pt x="1560278" y="902405"/>
                          </a:cubicBezTo>
                          <a:cubicBezTo>
                            <a:pt x="1550128" y="906133"/>
                            <a:pt x="1536052" y="903471"/>
                            <a:pt x="1528558" y="908406"/>
                          </a:cubicBezTo>
                          <a:cubicBezTo>
                            <a:pt x="1522433" y="910716"/>
                            <a:pt x="1520976" y="908501"/>
                            <a:pt x="1515698" y="910978"/>
                          </a:cubicBezTo>
                          <a:cubicBezTo>
                            <a:pt x="1509547" y="918447"/>
                            <a:pt x="1503823" y="919112"/>
                            <a:pt x="1500267" y="924695"/>
                          </a:cubicBezTo>
                          <a:cubicBezTo>
                            <a:pt x="1498876" y="925221"/>
                            <a:pt x="1496352" y="924742"/>
                            <a:pt x="1495123" y="925552"/>
                          </a:cubicBezTo>
                          <a:cubicBezTo>
                            <a:pt x="1493037" y="923324"/>
                            <a:pt x="1490502" y="919824"/>
                            <a:pt x="1487408" y="916122"/>
                          </a:cubicBezTo>
                          <a:cubicBezTo>
                            <a:pt x="1484986" y="919995"/>
                            <a:pt x="1479017" y="921120"/>
                            <a:pt x="1472833" y="925552"/>
                          </a:cubicBezTo>
                          <a:cubicBezTo>
                            <a:pt x="1474665" y="931386"/>
                            <a:pt x="1471340" y="935529"/>
                            <a:pt x="1472833" y="941841"/>
                          </a:cubicBezTo>
                          <a:cubicBezTo>
                            <a:pt x="1471916" y="943882"/>
                            <a:pt x="1468426" y="945057"/>
                            <a:pt x="1465975" y="947842"/>
                          </a:cubicBezTo>
                          <a:cubicBezTo>
                            <a:pt x="1465927" y="951203"/>
                            <a:pt x="1464938" y="952556"/>
                            <a:pt x="1465118" y="955557"/>
                          </a:cubicBezTo>
                          <a:cubicBezTo>
                            <a:pt x="1459434" y="959200"/>
                            <a:pt x="1455785" y="959133"/>
                            <a:pt x="1451401" y="964130"/>
                          </a:cubicBezTo>
                          <a:cubicBezTo>
                            <a:pt x="1451092" y="967841"/>
                            <a:pt x="1449222" y="972312"/>
                            <a:pt x="1448829" y="974418"/>
                          </a:cubicBezTo>
                          <a:cubicBezTo>
                            <a:pt x="1444724" y="977273"/>
                            <a:pt x="1439436" y="978761"/>
                            <a:pt x="1432541" y="982991"/>
                          </a:cubicBezTo>
                          <a:cubicBezTo>
                            <a:pt x="1419811" y="980098"/>
                            <a:pt x="1413728" y="975270"/>
                            <a:pt x="1405964" y="976133"/>
                          </a:cubicBezTo>
                          <a:cubicBezTo>
                            <a:pt x="1403378" y="972715"/>
                            <a:pt x="1401006" y="966225"/>
                            <a:pt x="1397391" y="963273"/>
                          </a:cubicBezTo>
                          <a:cubicBezTo>
                            <a:pt x="1397280" y="960636"/>
                            <a:pt x="1399397" y="957870"/>
                            <a:pt x="1399106" y="954700"/>
                          </a:cubicBezTo>
                          <a:cubicBezTo>
                            <a:pt x="1395878" y="955406"/>
                            <a:pt x="1391304" y="952551"/>
                            <a:pt x="1385389" y="952128"/>
                          </a:cubicBezTo>
                          <a:cubicBezTo>
                            <a:pt x="1383431" y="955159"/>
                            <a:pt x="1380993" y="956063"/>
                            <a:pt x="1376816" y="959844"/>
                          </a:cubicBezTo>
                          <a:cubicBezTo>
                            <a:pt x="1377185" y="966864"/>
                            <a:pt x="1368930" y="975917"/>
                            <a:pt x="1366529" y="986420"/>
                          </a:cubicBezTo>
                          <a:cubicBezTo>
                            <a:pt x="1376755" y="991916"/>
                            <a:pt x="1377974" y="996669"/>
                            <a:pt x="1387104" y="1000137"/>
                          </a:cubicBezTo>
                          <a:cubicBezTo>
                            <a:pt x="1375467" y="1001689"/>
                            <a:pt x="1361007" y="993243"/>
                            <a:pt x="1350240" y="995850"/>
                          </a:cubicBezTo>
                          <a:cubicBezTo>
                            <a:pt x="1339859" y="995150"/>
                            <a:pt x="1331505" y="989117"/>
                            <a:pt x="1321092" y="990707"/>
                          </a:cubicBezTo>
                          <a:cubicBezTo>
                            <a:pt x="1312368" y="994057"/>
                            <a:pt x="1306917" y="993033"/>
                            <a:pt x="1297945" y="998422"/>
                          </a:cubicBezTo>
                          <a:cubicBezTo>
                            <a:pt x="1284700" y="994091"/>
                            <a:pt x="1282164" y="991452"/>
                            <a:pt x="1270512" y="988135"/>
                          </a:cubicBezTo>
                          <a:cubicBezTo>
                            <a:pt x="1269618" y="986324"/>
                            <a:pt x="1270813" y="983055"/>
                            <a:pt x="1270512" y="980419"/>
                          </a:cubicBezTo>
                          <a:cubicBezTo>
                            <a:pt x="1265017" y="978723"/>
                            <a:pt x="1261352" y="974419"/>
                            <a:pt x="1254223" y="972703"/>
                          </a:cubicBezTo>
                          <a:cubicBezTo>
                            <a:pt x="1234189" y="980029"/>
                            <a:pt x="1230784" y="976567"/>
                            <a:pt x="1208787" y="980419"/>
                          </a:cubicBezTo>
                          <a:cubicBezTo>
                            <a:pt x="1180596" y="1014485"/>
                            <a:pt x="1150560" y="1011964"/>
                            <a:pt x="1119625" y="1046249"/>
                          </a:cubicBezTo>
                          <a:cubicBezTo>
                            <a:pt x="1119633" y="1046309"/>
                            <a:pt x="1119622" y="1046366"/>
                            <a:pt x="1119628" y="1046431"/>
                          </a:cubicBezTo>
                          <a:cubicBezTo>
                            <a:pt x="1102555" y="1072233"/>
                            <a:pt x="1077221" y="1075942"/>
                            <a:pt x="1053616" y="1106441"/>
                          </a:cubicBezTo>
                          <a:cubicBezTo>
                            <a:pt x="1022333" y="1158000"/>
                            <a:pt x="1007918" y="1169423"/>
                            <a:pt x="988461" y="1211889"/>
                          </a:cubicBezTo>
                          <a:cubicBezTo>
                            <a:pt x="989465" y="1229377"/>
                            <a:pt x="980331" y="1250056"/>
                            <a:pt x="978174" y="1262469"/>
                          </a:cubicBezTo>
                          <a:cubicBezTo>
                            <a:pt x="981164" y="1269876"/>
                            <a:pt x="981658" y="1277108"/>
                            <a:pt x="983318" y="1282187"/>
                          </a:cubicBezTo>
                          <a:cubicBezTo>
                            <a:pt x="988276" y="1295378"/>
                            <a:pt x="975561" y="1309718"/>
                            <a:pt x="977317" y="1337054"/>
                          </a:cubicBezTo>
                          <a:cubicBezTo>
                            <a:pt x="973981" y="1341914"/>
                            <a:pt x="964200" y="1347784"/>
                            <a:pt x="960171" y="1355914"/>
                          </a:cubicBezTo>
                          <a:cubicBezTo>
                            <a:pt x="960404" y="1364086"/>
                            <a:pt x="960544" y="1374331"/>
                            <a:pt x="961028" y="1381633"/>
                          </a:cubicBezTo>
                          <a:cubicBezTo>
                            <a:pt x="954987" y="1375721"/>
                            <a:pt x="953041" y="1370741"/>
                            <a:pt x="949026" y="1365345"/>
                          </a:cubicBezTo>
                          <a:cubicBezTo>
                            <a:pt x="944742" y="1362774"/>
                            <a:pt x="943953" y="1359579"/>
                            <a:pt x="939596" y="1357629"/>
                          </a:cubicBezTo>
                          <a:cubicBezTo>
                            <a:pt x="935885" y="1349438"/>
                            <a:pt x="935944" y="1346871"/>
                            <a:pt x="931880" y="1339626"/>
                          </a:cubicBezTo>
                          <a:cubicBezTo>
                            <a:pt x="915916" y="1331064"/>
                            <a:pt x="907405" y="1320933"/>
                            <a:pt x="892444" y="1314764"/>
                          </a:cubicBezTo>
                          <a:cubicBezTo>
                            <a:pt x="890069" y="1312147"/>
                            <a:pt x="888540" y="1307212"/>
                            <a:pt x="885586" y="1301905"/>
                          </a:cubicBezTo>
                          <a:cubicBezTo>
                            <a:pt x="864541" y="1302228"/>
                            <a:pt x="861584" y="1297374"/>
                            <a:pt x="840149" y="1294189"/>
                          </a:cubicBezTo>
                          <a:cubicBezTo>
                            <a:pt x="831188" y="1289393"/>
                            <a:pt x="826246" y="1281750"/>
                            <a:pt x="818717" y="1279615"/>
                          </a:cubicBezTo>
                          <a:cubicBezTo>
                            <a:pt x="813983" y="1280239"/>
                            <a:pt x="803383" y="1276080"/>
                            <a:pt x="798142" y="1275329"/>
                          </a:cubicBezTo>
                          <a:cubicBezTo>
                            <a:pt x="791103" y="1270793"/>
                            <a:pt x="788618" y="1263657"/>
                            <a:pt x="784425" y="1260755"/>
                          </a:cubicBezTo>
                          <a:cubicBezTo>
                            <a:pt x="771408" y="1258235"/>
                            <a:pt x="758082" y="1243174"/>
                            <a:pt x="737274" y="1238465"/>
                          </a:cubicBezTo>
                          <a:cubicBezTo>
                            <a:pt x="719981" y="1234140"/>
                            <a:pt x="710201" y="1220308"/>
                            <a:pt x="685836" y="1205030"/>
                          </a:cubicBezTo>
                          <a:cubicBezTo>
                            <a:pt x="676013" y="1192067"/>
                            <a:pt x="673727" y="1182100"/>
                            <a:pt x="666118" y="1175882"/>
                          </a:cubicBezTo>
                          <a:cubicBezTo>
                            <a:pt x="657584" y="1176225"/>
                            <a:pt x="641224" y="1168217"/>
                            <a:pt x="630112" y="1170739"/>
                          </a:cubicBezTo>
                          <a:cubicBezTo>
                            <a:pt x="626384" y="1171242"/>
                            <a:pt x="622665" y="1169892"/>
                            <a:pt x="620682" y="1170739"/>
                          </a:cubicBezTo>
                          <a:cubicBezTo>
                            <a:pt x="602929" y="1156782"/>
                            <a:pt x="600094" y="1141019"/>
                            <a:pt x="588962" y="1133018"/>
                          </a:cubicBezTo>
                          <a:cubicBezTo>
                            <a:pt x="558959" y="1131492"/>
                            <a:pt x="542385" y="1117524"/>
                            <a:pt x="521126" y="1113515"/>
                          </a:cubicBezTo>
                          <a:cubicBezTo>
                            <a:pt x="495676" y="1122086"/>
                            <a:pt x="464192" y="1126065"/>
                            <a:pt x="449222" y="1134732"/>
                          </a:cubicBezTo>
                          <a:cubicBezTo>
                            <a:pt x="428804" y="1157066"/>
                            <a:pt x="412343" y="1161656"/>
                            <a:pt x="391784" y="1181883"/>
                          </a:cubicBezTo>
                          <a:cubicBezTo>
                            <a:pt x="385969" y="1183815"/>
                            <a:pt x="382016" y="1182769"/>
                            <a:pt x="379782" y="1184455"/>
                          </a:cubicBezTo>
                          <a:cubicBezTo>
                            <a:pt x="365591" y="1206523"/>
                            <a:pt x="345910" y="1215954"/>
                            <a:pt x="340346" y="1235036"/>
                          </a:cubicBezTo>
                          <a:cubicBezTo>
                            <a:pt x="333458" y="1233716"/>
                            <a:pt x="331160" y="1232543"/>
                            <a:pt x="326629" y="1231607"/>
                          </a:cubicBezTo>
                          <a:cubicBezTo>
                            <a:pt x="321174" y="1225889"/>
                            <a:pt x="322725" y="1216556"/>
                            <a:pt x="315484" y="1207602"/>
                          </a:cubicBezTo>
                          <a:cubicBezTo>
                            <a:pt x="311182" y="1197341"/>
                            <a:pt x="309873" y="1185900"/>
                            <a:pt x="306911" y="1175882"/>
                          </a:cubicBezTo>
                          <a:cubicBezTo>
                            <a:pt x="293216" y="1170608"/>
                            <a:pt x="286832" y="1164592"/>
                            <a:pt x="274334" y="1161308"/>
                          </a:cubicBezTo>
                          <a:cubicBezTo>
                            <a:pt x="273974" y="1157720"/>
                            <a:pt x="276960" y="1154386"/>
                            <a:pt x="277763" y="1148449"/>
                          </a:cubicBezTo>
                          <a:cubicBezTo>
                            <a:pt x="268852" y="1143562"/>
                            <a:pt x="262595" y="1137373"/>
                            <a:pt x="247758" y="1127874"/>
                          </a:cubicBezTo>
                          <a:cubicBezTo>
                            <a:pt x="240736" y="1133544"/>
                            <a:pt x="228879" y="1133918"/>
                            <a:pt x="222896" y="1139019"/>
                          </a:cubicBezTo>
                          <a:cubicBezTo>
                            <a:pt x="217976" y="1137169"/>
                            <a:pt x="215562" y="1131365"/>
                            <a:pt x="209180" y="1127874"/>
                          </a:cubicBezTo>
                          <a:cubicBezTo>
                            <a:pt x="205211" y="1129299"/>
                            <a:pt x="197827" y="1129612"/>
                            <a:pt x="193749" y="1133018"/>
                          </a:cubicBezTo>
                          <a:cubicBezTo>
                            <a:pt x="192719" y="1133326"/>
                            <a:pt x="190579" y="1132549"/>
                            <a:pt x="189104" y="1132479"/>
                          </a:cubicBezTo>
                          <a:cubicBezTo>
                            <a:pt x="176711" y="1151184"/>
                            <a:pt x="158952" y="1164336"/>
                            <a:pt x="153456" y="1179312"/>
                          </a:cubicBezTo>
                          <a:cubicBezTo>
                            <a:pt x="151293" y="1191630"/>
                            <a:pt x="141472" y="1212785"/>
                            <a:pt x="139739" y="1240180"/>
                          </a:cubicBezTo>
                          <a:cubicBezTo>
                            <a:pt x="142738" y="1245240"/>
                            <a:pt x="143053" y="1255501"/>
                            <a:pt x="145740" y="1260755"/>
                          </a:cubicBezTo>
                          <a:cubicBezTo>
                            <a:pt x="158589" y="1262102"/>
                            <a:pt x="160054" y="1263678"/>
                            <a:pt x="173173" y="1264184"/>
                          </a:cubicBezTo>
                          <a:cubicBezTo>
                            <a:pt x="186164" y="1271789"/>
                            <a:pt x="196279" y="1290177"/>
                            <a:pt x="209180" y="1302762"/>
                          </a:cubicBezTo>
                          <a:cubicBezTo>
                            <a:pt x="214116" y="1304698"/>
                            <a:pt x="217393" y="1306638"/>
                            <a:pt x="223754" y="1309620"/>
                          </a:cubicBezTo>
                          <a:cubicBezTo>
                            <a:pt x="234022" y="1302908"/>
                            <a:pt x="242419" y="1303024"/>
                            <a:pt x="259760" y="1296761"/>
                          </a:cubicBezTo>
                          <a:cubicBezTo>
                            <a:pt x="265809" y="1299647"/>
                            <a:pt x="268884" y="1303056"/>
                            <a:pt x="274334" y="1304477"/>
                          </a:cubicBezTo>
                          <a:cubicBezTo>
                            <a:pt x="278213" y="1314135"/>
                            <a:pt x="277886" y="1326077"/>
                            <a:pt x="287194" y="1338769"/>
                          </a:cubicBezTo>
                          <a:cubicBezTo>
                            <a:pt x="299056" y="1342541"/>
                            <a:pt x="299255" y="1348657"/>
                            <a:pt x="312055" y="1352485"/>
                          </a:cubicBezTo>
                          <a:cubicBezTo>
                            <a:pt x="319539" y="1364150"/>
                            <a:pt x="317253" y="1374059"/>
                            <a:pt x="322343" y="1379919"/>
                          </a:cubicBezTo>
                          <a:cubicBezTo>
                            <a:pt x="338128" y="1379454"/>
                            <a:pt x="339595" y="1384430"/>
                            <a:pt x="354920" y="1386777"/>
                          </a:cubicBezTo>
                          <a:cubicBezTo>
                            <a:pt x="368781" y="1391898"/>
                            <a:pt x="370858" y="1397091"/>
                            <a:pt x="379782" y="1402208"/>
                          </a:cubicBezTo>
                          <a:cubicBezTo>
                            <a:pt x="379310" y="1406047"/>
                            <a:pt x="378648" y="1407165"/>
                            <a:pt x="378067" y="1411639"/>
                          </a:cubicBezTo>
                          <a:cubicBezTo>
                            <a:pt x="381108" y="1412705"/>
                            <a:pt x="385463" y="1416062"/>
                            <a:pt x="390069" y="1417640"/>
                          </a:cubicBezTo>
                          <a:cubicBezTo>
                            <a:pt x="390593" y="1418990"/>
                            <a:pt x="390169" y="1423084"/>
                            <a:pt x="390926" y="1424498"/>
                          </a:cubicBezTo>
                          <a:cubicBezTo>
                            <a:pt x="387968" y="1426885"/>
                            <a:pt x="384175" y="1427365"/>
                            <a:pt x="380639" y="1431356"/>
                          </a:cubicBezTo>
                          <a:cubicBezTo>
                            <a:pt x="376466" y="1431776"/>
                            <a:pt x="370831" y="1427963"/>
                            <a:pt x="366065" y="1427927"/>
                          </a:cubicBezTo>
                          <a:cubicBezTo>
                            <a:pt x="364805" y="1432752"/>
                            <a:pt x="359659" y="1444213"/>
                            <a:pt x="360064" y="1449360"/>
                          </a:cubicBezTo>
                          <a:cubicBezTo>
                            <a:pt x="348079" y="1455115"/>
                            <a:pt x="338319" y="1455167"/>
                            <a:pt x="329201" y="1458790"/>
                          </a:cubicBezTo>
                          <a:cubicBezTo>
                            <a:pt x="325513" y="1454408"/>
                            <a:pt x="325634" y="1447999"/>
                            <a:pt x="322343" y="1443359"/>
                          </a:cubicBezTo>
                          <a:cubicBezTo>
                            <a:pt x="307078" y="1445445"/>
                            <a:pt x="288857" y="1433395"/>
                            <a:pt x="272619" y="1434786"/>
                          </a:cubicBezTo>
                          <a:cubicBezTo>
                            <a:pt x="268361" y="1438449"/>
                            <a:pt x="265215" y="1438926"/>
                            <a:pt x="262332" y="1443359"/>
                          </a:cubicBezTo>
                          <a:cubicBezTo>
                            <a:pt x="260580" y="1436990"/>
                            <a:pt x="263806" y="1428724"/>
                            <a:pt x="260617" y="1420212"/>
                          </a:cubicBezTo>
                          <a:cubicBezTo>
                            <a:pt x="254703" y="1417659"/>
                            <a:pt x="252995" y="1414091"/>
                            <a:pt x="247758" y="1412496"/>
                          </a:cubicBezTo>
                          <a:cubicBezTo>
                            <a:pt x="244689" y="1414335"/>
                            <a:pt x="239001" y="1417019"/>
                            <a:pt x="236613" y="1418497"/>
                          </a:cubicBezTo>
                          <a:cubicBezTo>
                            <a:pt x="235298" y="1425634"/>
                            <a:pt x="226630" y="1436287"/>
                            <a:pt x="226326" y="1445930"/>
                          </a:cubicBezTo>
                          <a:cubicBezTo>
                            <a:pt x="223087" y="1449582"/>
                            <a:pt x="217926" y="1449985"/>
                            <a:pt x="212609" y="1453646"/>
                          </a:cubicBezTo>
                          <a:cubicBezTo>
                            <a:pt x="207970" y="1456073"/>
                            <a:pt x="193637" y="1458600"/>
                            <a:pt x="188605" y="1461362"/>
                          </a:cubicBezTo>
                          <a:cubicBezTo>
                            <a:pt x="186132" y="1464522"/>
                            <a:pt x="184921" y="1465435"/>
                            <a:pt x="182603" y="1468220"/>
                          </a:cubicBezTo>
                          <a:cubicBezTo>
                            <a:pt x="186456" y="1486512"/>
                            <a:pt x="178288" y="1498577"/>
                            <a:pt x="182603" y="1509370"/>
                          </a:cubicBezTo>
                          <a:cubicBezTo>
                            <a:pt x="183114" y="1511070"/>
                            <a:pt x="183400" y="1514132"/>
                            <a:pt x="184318" y="1516229"/>
                          </a:cubicBezTo>
                          <a:cubicBezTo>
                            <a:pt x="180858" y="1521710"/>
                            <a:pt x="177274" y="1521970"/>
                            <a:pt x="174888" y="1525659"/>
                          </a:cubicBezTo>
                          <a:cubicBezTo>
                            <a:pt x="162337" y="1530251"/>
                            <a:pt x="151226" y="1530601"/>
                            <a:pt x="137167" y="1539376"/>
                          </a:cubicBezTo>
                          <a:cubicBezTo>
                            <a:pt x="132282" y="1550736"/>
                            <a:pt x="124401" y="1560385"/>
                            <a:pt x="118306" y="1573668"/>
                          </a:cubicBezTo>
                          <a:cubicBezTo>
                            <a:pt x="114673" y="1571028"/>
                            <a:pt x="108813" y="1563729"/>
                            <a:pt x="102875" y="1559093"/>
                          </a:cubicBezTo>
                          <a:cubicBezTo>
                            <a:pt x="96668" y="1563144"/>
                            <a:pt x="87798" y="1562180"/>
                            <a:pt x="84015" y="1564237"/>
                          </a:cubicBezTo>
                          <a:cubicBezTo>
                            <a:pt x="81996" y="1563202"/>
                            <a:pt x="78930" y="1558112"/>
                            <a:pt x="77156" y="1556522"/>
                          </a:cubicBezTo>
                          <a:cubicBezTo>
                            <a:pt x="67716" y="1544563"/>
                            <a:pt x="64576" y="1512451"/>
                            <a:pt x="57438" y="1502512"/>
                          </a:cubicBezTo>
                          <a:cubicBezTo>
                            <a:pt x="58017" y="1485281"/>
                            <a:pt x="64222" y="1478171"/>
                            <a:pt x="66011" y="1466506"/>
                          </a:cubicBezTo>
                          <a:cubicBezTo>
                            <a:pt x="69990" y="1455289"/>
                            <a:pt x="76139" y="1452055"/>
                            <a:pt x="82300" y="1441644"/>
                          </a:cubicBezTo>
                          <a:cubicBezTo>
                            <a:pt x="80913" y="1435976"/>
                            <a:pt x="81908" y="1426495"/>
                            <a:pt x="80585" y="1420212"/>
                          </a:cubicBezTo>
                          <a:cubicBezTo>
                            <a:pt x="88380" y="1418194"/>
                            <a:pt x="90370" y="1419706"/>
                            <a:pt x="96874" y="1418497"/>
                          </a:cubicBezTo>
                          <a:cubicBezTo>
                            <a:pt x="97842" y="1390974"/>
                            <a:pt x="99643" y="1381585"/>
                            <a:pt x="102018" y="1346484"/>
                          </a:cubicBezTo>
                          <a:cubicBezTo>
                            <a:pt x="89382" y="1335037"/>
                            <a:pt x="79947" y="1313455"/>
                            <a:pt x="66011" y="1302762"/>
                          </a:cubicBezTo>
                          <a:cubicBezTo>
                            <a:pt x="57729" y="1303301"/>
                            <a:pt x="49206" y="1298366"/>
                            <a:pt x="39435" y="1296761"/>
                          </a:cubicBezTo>
                          <a:cubicBezTo>
                            <a:pt x="34392" y="1286575"/>
                            <a:pt x="36131" y="1274819"/>
                            <a:pt x="30005" y="1267613"/>
                          </a:cubicBezTo>
                          <a:cubicBezTo>
                            <a:pt x="24928" y="1269581"/>
                            <a:pt x="12173" y="1263783"/>
                            <a:pt x="6858" y="1265041"/>
                          </a:cubicBezTo>
                          <a:cubicBezTo>
                            <a:pt x="5120" y="1262773"/>
                            <a:pt x="4290" y="1256605"/>
                            <a:pt x="3429" y="1253896"/>
                          </a:cubicBezTo>
                          <a:cubicBezTo>
                            <a:pt x="4219" y="1251329"/>
                            <a:pt x="5361" y="1250076"/>
                            <a:pt x="6858" y="1246181"/>
                          </a:cubicBezTo>
                          <a:cubicBezTo>
                            <a:pt x="2754" y="1240727"/>
                            <a:pt x="3011" y="1234748"/>
                            <a:pt x="0" y="1229035"/>
                          </a:cubicBezTo>
                          <a:cubicBezTo>
                            <a:pt x="480" y="1225747"/>
                            <a:pt x="3511" y="1222130"/>
                            <a:pt x="4286" y="1217890"/>
                          </a:cubicBezTo>
                          <a:cubicBezTo>
                            <a:pt x="6540" y="1213414"/>
                            <a:pt x="11717" y="1212426"/>
                            <a:pt x="14573" y="1206745"/>
                          </a:cubicBezTo>
                          <a:cubicBezTo>
                            <a:pt x="14287" y="1201420"/>
                            <a:pt x="18654" y="1194667"/>
                            <a:pt x="19717" y="1187027"/>
                          </a:cubicBezTo>
                          <a:cubicBezTo>
                            <a:pt x="19721" y="1178092"/>
                            <a:pt x="21810" y="1173912"/>
                            <a:pt x="22289" y="1167309"/>
                          </a:cubicBezTo>
                          <a:cubicBezTo>
                            <a:pt x="16207" y="1156908"/>
                            <a:pt x="18418" y="1142122"/>
                            <a:pt x="14573" y="1126159"/>
                          </a:cubicBezTo>
                          <a:cubicBezTo>
                            <a:pt x="13236" y="1123175"/>
                            <a:pt x="12816" y="1121417"/>
                            <a:pt x="12001" y="1119301"/>
                          </a:cubicBezTo>
                          <a:cubicBezTo>
                            <a:pt x="13651" y="1116486"/>
                            <a:pt x="16476" y="1113420"/>
                            <a:pt x="18860" y="1108156"/>
                          </a:cubicBezTo>
                          <a:cubicBezTo>
                            <a:pt x="20089" y="1108036"/>
                            <a:pt x="20157" y="1108427"/>
                            <a:pt x="21332" y="1108268"/>
                          </a:cubicBezTo>
                          <a:cubicBezTo>
                            <a:pt x="30244" y="1099128"/>
                            <a:pt x="34390" y="1100128"/>
                            <a:pt x="41150" y="1091867"/>
                          </a:cubicBezTo>
                          <a:cubicBezTo>
                            <a:pt x="54119" y="1091116"/>
                            <a:pt x="60084" y="1095262"/>
                            <a:pt x="70298" y="1092725"/>
                          </a:cubicBezTo>
                          <a:cubicBezTo>
                            <a:pt x="74847" y="1088688"/>
                            <a:pt x="78280" y="1088751"/>
                            <a:pt x="81443" y="1086724"/>
                          </a:cubicBezTo>
                          <a:cubicBezTo>
                            <a:pt x="84112" y="1079850"/>
                            <a:pt x="90417" y="1075936"/>
                            <a:pt x="91730" y="1069578"/>
                          </a:cubicBezTo>
                          <a:cubicBezTo>
                            <a:pt x="96801" y="1068169"/>
                            <a:pt x="101120" y="1070183"/>
                            <a:pt x="104590" y="1069578"/>
                          </a:cubicBezTo>
                          <a:cubicBezTo>
                            <a:pt x="105009" y="1066389"/>
                            <a:pt x="105200" y="1063520"/>
                            <a:pt x="105447" y="1060147"/>
                          </a:cubicBezTo>
                          <a:cubicBezTo>
                            <a:pt x="107048" y="1054010"/>
                            <a:pt x="111931" y="1050816"/>
                            <a:pt x="114020" y="1043859"/>
                          </a:cubicBezTo>
                          <a:cubicBezTo>
                            <a:pt x="118068" y="1045830"/>
                            <a:pt x="121451" y="1050467"/>
                            <a:pt x="125165" y="1052432"/>
                          </a:cubicBezTo>
                          <a:cubicBezTo>
                            <a:pt x="129185" y="1055434"/>
                            <a:pt x="129376" y="1059032"/>
                            <a:pt x="132023" y="1061005"/>
                          </a:cubicBezTo>
                          <a:cubicBezTo>
                            <a:pt x="135619" y="1059826"/>
                            <a:pt x="144515" y="1058990"/>
                            <a:pt x="149169" y="1057576"/>
                          </a:cubicBezTo>
                          <a:cubicBezTo>
                            <a:pt x="149718" y="1050338"/>
                            <a:pt x="149271" y="1042532"/>
                            <a:pt x="150026" y="1035286"/>
                          </a:cubicBezTo>
                          <a:cubicBezTo>
                            <a:pt x="154244" y="1029655"/>
                            <a:pt x="157063" y="1029452"/>
                            <a:pt x="162028" y="1024141"/>
                          </a:cubicBezTo>
                          <a:cubicBezTo>
                            <a:pt x="167477" y="1012313"/>
                            <a:pt x="173819" y="1006058"/>
                            <a:pt x="178317" y="997565"/>
                          </a:cubicBezTo>
                          <a:cubicBezTo>
                            <a:pt x="182225" y="990304"/>
                            <a:pt x="201919" y="985129"/>
                            <a:pt x="208322" y="977847"/>
                          </a:cubicBezTo>
                          <a:cubicBezTo>
                            <a:pt x="208285" y="974289"/>
                            <a:pt x="210002" y="972769"/>
                            <a:pt x="210894" y="968417"/>
                          </a:cubicBezTo>
                          <a:cubicBezTo>
                            <a:pt x="208467" y="966278"/>
                            <a:pt x="207542" y="962106"/>
                            <a:pt x="202321" y="957272"/>
                          </a:cubicBezTo>
                          <a:cubicBezTo>
                            <a:pt x="190515" y="946388"/>
                            <a:pt x="190516" y="931222"/>
                            <a:pt x="181746" y="924695"/>
                          </a:cubicBezTo>
                          <a:cubicBezTo>
                            <a:pt x="173148" y="919245"/>
                            <a:pt x="167656" y="902397"/>
                            <a:pt x="152598" y="889546"/>
                          </a:cubicBezTo>
                          <a:cubicBezTo>
                            <a:pt x="156609" y="876376"/>
                            <a:pt x="161907" y="870445"/>
                            <a:pt x="162028" y="860398"/>
                          </a:cubicBezTo>
                          <a:cubicBezTo>
                            <a:pt x="160617" y="854999"/>
                            <a:pt x="160802" y="851058"/>
                            <a:pt x="160314" y="848395"/>
                          </a:cubicBezTo>
                          <a:cubicBezTo>
                            <a:pt x="166682" y="847067"/>
                            <a:pt x="176954" y="850076"/>
                            <a:pt x="182603" y="850110"/>
                          </a:cubicBezTo>
                          <a:cubicBezTo>
                            <a:pt x="184656" y="848862"/>
                            <a:pt x="188110" y="847455"/>
                            <a:pt x="189462" y="846681"/>
                          </a:cubicBezTo>
                          <a:cubicBezTo>
                            <a:pt x="190632" y="841443"/>
                            <a:pt x="194345" y="838982"/>
                            <a:pt x="194606" y="835536"/>
                          </a:cubicBezTo>
                          <a:cubicBezTo>
                            <a:pt x="196543" y="834848"/>
                            <a:pt x="198596" y="836131"/>
                            <a:pt x="202321" y="835536"/>
                          </a:cubicBezTo>
                          <a:cubicBezTo>
                            <a:pt x="210719" y="843366"/>
                            <a:pt x="216553" y="850023"/>
                            <a:pt x="227183" y="860398"/>
                          </a:cubicBezTo>
                          <a:cubicBezTo>
                            <a:pt x="229297" y="859959"/>
                            <a:pt x="232088" y="860877"/>
                            <a:pt x="235756" y="860398"/>
                          </a:cubicBezTo>
                          <a:cubicBezTo>
                            <a:pt x="238839" y="862862"/>
                            <a:pt x="240225" y="864748"/>
                            <a:pt x="243471" y="867256"/>
                          </a:cubicBezTo>
                          <a:cubicBezTo>
                            <a:pt x="243392" y="871342"/>
                            <a:pt x="242335" y="874752"/>
                            <a:pt x="242614" y="878401"/>
                          </a:cubicBezTo>
                          <a:cubicBezTo>
                            <a:pt x="258355" y="883077"/>
                            <a:pt x="269029" y="894147"/>
                            <a:pt x="279478" y="893832"/>
                          </a:cubicBezTo>
                          <a:cubicBezTo>
                            <a:pt x="280985" y="895748"/>
                            <a:pt x="284115" y="900506"/>
                            <a:pt x="286336" y="903262"/>
                          </a:cubicBezTo>
                          <a:cubicBezTo>
                            <a:pt x="291844" y="899667"/>
                            <a:pt x="299710" y="897966"/>
                            <a:pt x="303482" y="894689"/>
                          </a:cubicBezTo>
                          <a:cubicBezTo>
                            <a:pt x="305484" y="895034"/>
                            <a:pt x="307449" y="896146"/>
                            <a:pt x="311198" y="896404"/>
                          </a:cubicBezTo>
                          <a:cubicBezTo>
                            <a:pt x="314946" y="894796"/>
                            <a:pt x="318731" y="896089"/>
                            <a:pt x="321485" y="894689"/>
                          </a:cubicBezTo>
                          <a:cubicBezTo>
                            <a:pt x="326597" y="888154"/>
                            <a:pt x="331740" y="889179"/>
                            <a:pt x="336917" y="882687"/>
                          </a:cubicBezTo>
                          <a:cubicBezTo>
                            <a:pt x="338528" y="882547"/>
                            <a:pt x="341913" y="883227"/>
                            <a:pt x="343775" y="882687"/>
                          </a:cubicBezTo>
                          <a:cubicBezTo>
                            <a:pt x="345991" y="891929"/>
                            <a:pt x="344426" y="896393"/>
                            <a:pt x="347204" y="904977"/>
                          </a:cubicBezTo>
                          <a:cubicBezTo>
                            <a:pt x="363581" y="910155"/>
                            <a:pt x="376383" y="920030"/>
                            <a:pt x="388354" y="921266"/>
                          </a:cubicBezTo>
                          <a:cubicBezTo>
                            <a:pt x="398319" y="911433"/>
                            <a:pt x="416459" y="909311"/>
                            <a:pt x="423503" y="904120"/>
                          </a:cubicBezTo>
                          <a:cubicBezTo>
                            <a:pt x="428680" y="884585"/>
                            <a:pt x="442898" y="875824"/>
                            <a:pt x="454366" y="852682"/>
                          </a:cubicBezTo>
                          <a:cubicBezTo>
                            <a:pt x="453866" y="842168"/>
                            <a:pt x="460194" y="836811"/>
                            <a:pt x="460449" y="820243"/>
                          </a:cubicBezTo>
                          <a:cubicBezTo>
                            <a:pt x="459996" y="820459"/>
                            <a:pt x="459330" y="820335"/>
                            <a:pt x="458693" y="820390"/>
                          </a:cubicBezTo>
                          <a:cubicBezTo>
                            <a:pt x="450449" y="809135"/>
                            <a:pt x="443153" y="785735"/>
                            <a:pt x="435179" y="777281"/>
                          </a:cubicBezTo>
                          <a:cubicBezTo>
                            <a:pt x="437967" y="771192"/>
                            <a:pt x="445071" y="763819"/>
                            <a:pt x="446936" y="757685"/>
                          </a:cubicBezTo>
                          <a:cubicBezTo>
                            <a:pt x="446064" y="753303"/>
                            <a:pt x="447919" y="750935"/>
                            <a:pt x="446936" y="745928"/>
                          </a:cubicBezTo>
                          <a:cubicBezTo>
                            <a:pt x="442777" y="743414"/>
                            <a:pt x="441686" y="739477"/>
                            <a:pt x="437792" y="736784"/>
                          </a:cubicBezTo>
                          <a:cubicBezTo>
                            <a:pt x="430697" y="723913"/>
                            <a:pt x="432890" y="709366"/>
                            <a:pt x="427341" y="700206"/>
                          </a:cubicBezTo>
                          <a:cubicBezTo>
                            <a:pt x="430527" y="693333"/>
                            <a:pt x="435975" y="690999"/>
                            <a:pt x="436486" y="687142"/>
                          </a:cubicBezTo>
                          <a:cubicBezTo>
                            <a:pt x="435663" y="683247"/>
                            <a:pt x="437409" y="681943"/>
                            <a:pt x="436486" y="679304"/>
                          </a:cubicBezTo>
                          <a:cubicBezTo>
                            <a:pt x="449061" y="673844"/>
                            <a:pt x="443422" y="673249"/>
                            <a:pt x="449549" y="672772"/>
                          </a:cubicBezTo>
                          <a:cubicBezTo>
                            <a:pt x="456100" y="665092"/>
                            <a:pt x="468908" y="662789"/>
                            <a:pt x="473064" y="658403"/>
                          </a:cubicBezTo>
                          <a:cubicBezTo>
                            <a:pt x="475690" y="658793"/>
                            <a:pt x="478182" y="660927"/>
                            <a:pt x="480902" y="661015"/>
                          </a:cubicBezTo>
                          <a:cubicBezTo>
                            <a:pt x="490305" y="651704"/>
                            <a:pt x="494093" y="650610"/>
                            <a:pt x="505722" y="640114"/>
                          </a:cubicBezTo>
                          <a:cubicBezTo>
                            <a:pt x="506230" y="627677"/>
                            <a:pt x="520003" y="595208"/>
                            <a:pt x="522705" y="582634"/>
                          </a:cubicBezTo>
                          <a:cubicBezTo>
                            <a:pt x="509422" y="556434"/>
                            <a:pt x="522972" y="509468"/>
                            <a:pt x="518786" y="474207"/>
                          </a:cubicBezTo>
                          <a:cubicBezTo>
                            <a:pt x="524489" y="467553"/>
                            <a:pt x="531983" y="462157"/>
                            <a:pt x="535769" y="458530"/>
                          </a:cubicBezTo>
                          <a:cubicBezTo>
                            <a:pt x="536498" y="453874"/>
                            <a:pt x="539011" y="449272"/>
                            <a:pt x="539687" y="442854"/>
                          </a:cubicBezTo>
                          <a:cubicBezTo>
                            <a:pt x="541056" y="436306"/>
                            <a:pt x="546915" y="428077"/>
                            <a:pt x="547526" y="421952"/>
                          </a:cubicBezTo>
                          <a:cubicBezTo>
                            <a:pt x="546138" y="405091"/>
                            <a:pt x="552882" y="394167"/>
                            <a:pt x="554057" y="384068"/>
                          </a:cubicBezTo>
                          <a:cubicBezTo>
                            <a:pt x="555579" y="365919"/>
                            <a:pt x="562982" y="356193"/>
                            <a:pt x="560589" y="337039"/>
                          </a:cubicBezTo>
                          <a:cubicBezTo>
                            <a:pt x="551711" y="310399"/>
                            <a:pt x="552651" y="256259"/>
                            <a:pt x="539687" y="227305"/>
                          </a:cubicBezTo>
                          <a:cubicBezTo>
                            <a:pt x="522124" y="208540"/>
                            <a:pt x="511382" y="157189"/>
                            <a:pt x="499191" y="135860"/>
                          </a:cubicBezTo>
                          <a:cubicBezTo>
                            <a:pt x="497976" y="129415"/>
                            <a:pt x="499057" y="121327"/>
                            <a:pt x="497884" y="112346"/>
                          </a:cubicBezTo>
                          <a:cubicBezTo>
                            <a:pt x="500764" y="104227"/>
                            <a:pt x="507656" y="99763"/>
                            <a:pt x="509642" y="94057"/>
                          </a:cubicBezTo>
                          <a:cubicBezTo>
                            <a:pt x="508957" y="92485"/>
                            <a:pt x="509931" y="89543"/>
                            <a:pt x="509642" y="87525"/>
                          </a:cubicBezTo>
                          <a:cubicBezTo>
                            <a:pt x="510966" y="82640"/>
                            <a:pt x="517250" y="74725"/>
                            <a:pt x="517480" y="69236"/>
                          </a:cubicBezTo>
                          <a:cubicBezTo>
                            <a:pt x="514671" y="61905"/>
                            <a:pt x="513978" y="56996"/>
                            <a:pt x="512254" y="53560"/>
                          </a:cubicBezTo>
                          <a:cubicBezTo>
                            <a:pt x="513157" y="46791"/>
                            <a:pt x="515051" y="38895"/>
                            <a:pt x="513560" y="32658"/>
                          </a:cubicBezTo>
                          <a:cubicBezTo>
                            <a:pt x="523754" y="38809"/>
                            <a:pt x="527316" y="44516"/>
                            <a:pt x="535769" y="49641"/>
                          </a:cubicBezTo>
                          <a:cubicBezTo>
                            <a:pt x="540898" y="50612"/>
                            <a:pt x="543540" y="53465"/>
                            <a:pt x="547526" y="53560"/>
                          </a:cubicBezTo>
                          <a:cubicBezTo>
                            <a:pt x="552774" y="51118"/>
                            <a:pt x="568166" y="47152"/>
                            <a:pt x="572346" y="43109"/>
                          </a:cubicBezTo>
                          <a:cubicBezTo>
                            <a:pt x="573414" y="40494"/>
                            <a:pt x="578491" y="34946"/>
                            <a:pt x="578878" y="31352"/>
                          </a:cubicBezTo>
                          <a:cubicBezTo>
                            <a:pt x="578903" y="25003"/>
                            <a:pt x="584519" y="17817"/>
                            <a:pt x="584104" y="7838"/>
                          </a:cubicBezTo>
                          <a:cubicBezTo>
                            <a:pt x="588534" y="4912"/>
                            <a:pt x="594326" y="3709"/>
                            <a:pt x="599780" y="0"/>
                          </a:cubicBezTo>
                          <a:close/>
                        </a:path>
                        <a:path w="1667440" h="1573668" stroke="0" extrusionOk="0">
                          <a:moveTo>
                            <a:pt x="599780" y="0"/>
                          </a:moveTo>
                          <a:cubicBezTo>
                            <a:pt x="605234" y="7589"/>
                            <a:pt x="606367" y="15167"/>
                            <a:pt x="610231" y="19595"/>
                          </a:cubicBezTo>
                          <a:cubicBezTo>
                            <a:pt x="618381" y="23929"/>
                            <a:pt x="617832" y="27853"/>
                            <a:pt x="624601" y="31352"/>
                          </a:cubicBezTo>
                          <a:cubicBezTo>
                            <a:pt x="627917" y="39957"/>
                            <a:pt x="625357" y="43940"/>
                            <a:pt x="631132" y="54866"/>
                          </a:cubicBezTo>
                          <a:cubicBezTo>
                            <a:pt x="641157" y="58691"/>
                            <a:pt x="647945" y="64635"/>
                            <a:pt x="663791" y="71849"/>
                          </a:cubicBezTo>
                          <a:cubicBezTo>
                            <a:pt x="703594" y="120622"/>
                            <a:pt x="709614" y="137801"/>
                            <a:pt x="748704" y="185502"/>
                          </a:cubicBezTo>
                          <a:cubicBezTo>
                            <a:pt x="751223" y="186121"/>
                            <a:pt x="753995" y="190326"/>
                            <a:pt x="756543" y="192034"/>
                          </a:cubicBezTo>
                          <a:cubicBezTo>
                            <a:pt x="760458" y="199639"/>
                            <a:pt x="760697" y="208071"/>
                            <a:pt x="768300" y="218161"/>
                          </a:cubicBezTo>
                          <a:cubicBezTo>
                            <a:pt x="770731" y="220166"/>
                            <a:pt x="770723" y="222092"/>
                            <a:pt x="773525" y="224693"/>
                          </a:cubicBezTo>
                          <a:cubicBezTo>
                            <a:pt x="775947" y="229252"/>
                            <a:pt x="773824" y="233568"/>
                            <a:pt x="777444" y="241675"/>
                          </a:cubicBezTo>
                          <a:cubicBezTo>
                            <a:pt x="783476" y="244653"/>
                            <a:pt x="789315" y="250976"/>
                            <a:pt x="795733" y="254739"/>
                          </a:cubicBezTo>
                          <a:cubicBezTo>
                            <a:pt x="799140" y="258386"/>
                            <a:pt x="799290" y="265614"/>
                            <a:pt x="803571" y="270415"/>
                          </a:cubicBezTo>
                          <a:cubicBezTo>
                            <a:pt x="814664" y="287428"/>
                            <a:pt x="815202" y="300331"/>
                            <a:pt x="831005" y="320057"/>
                          </a:cubicBezTo>
                          <a:cubicBezTo>
                            <a:pt x="846737" y="327646"/>
                            <a:pt x="855256" y="340789"/>
                            <a:pt x="870195" y="350103"/>
                          </a:cubicBezTo>
                          <a:cubicBezTo>
                            <a:pt x="878052" y="361622"/>
                            <a:pt x="883316" y="376092"/>
                            <a:pt x="893710" y="385374"/>
                          </a:cubicBezTo>
                          <a:cubicBezTo>
                            <a:pt x="923891" y="390439"/>
                            <a:pt x="962082" y="437336"/>
                            <a:pt x="986461" y="453305"/>
                          </a:cubicBezTo>
                          <a:cubicBezTo>
                            <a:pt x="991182" y="458182"/>
                            <a:pt x="991907" y="468667"/>
                            <a:pt x="995606" y="471594"/>
                          </a:cubicBezTo>
                          <a:cubicBezTo>
                            <a:pt x="1030204" y="489205"/>
                            <a:pt x="1041951" y="498046"/>
                            <a:pt x="1076600" y="517316"/>
                          </a:cubicBezTo>
                          <a:cubicBezTo>
                            <a:pt x="1152855" y="519596"/>
                            <a:pt x="1169681" y="553193"/>
                            <a:pt x="1238588" y="556507"/>
                          </a:cubicBezTo>
                          <a:cubicBezTo>
                            <a:pt x="1241199" y="568954"/>
                            <a:pt x="1237455" y="576549"/>
                            <a:pt x="1241201" y="582634"/>
                          </a:cubicBezTo>
                          <a:cubicBezTo>
                            <a:pt x="1244366" y="584228"/>
                            <a:pt x="1246122" y="587094"/>
                            <a:pt x="1251651" y="590472"/>
                          </a:cubicBezTo>
                          <a:cubicBezTo>
                            <a:pt x="1255483" y="597978"/>
                            <a:pt x="1255303" y="601032"/>
                            <a:pt x="1259490" y="607455"/>
                          </a:cubicBezTo>
                          <a:cubicBezTo>
                            <a:pt x="1294860" y="616353"/>
                            <a:pt x="1301872" y="624973"/>
                            <a:pt x="1344402" y="630969"/>
                          </a:cubicBezTo>
                          <a:cubicBezTo>
                            <a:pt x="1362925" y="627857"/>
                            <a:pt x="1379871" y="625744"/>
                            <a:pt x="1394044" y="623131"/>
                          </a:cubicBezTo>
                          <a:cubicBezTo>
                            <a:pt x="1404696" y="604276"/>
                            <a:pt x="1415959" y="596724"/>
                            <a:pt x="1422784" y="582634"/>
                          </a:cubicBezTo>
                          <a:cubicBezTo>
                            <a:pt x="1432451" y="574310"/>
                            <a:pt x="1438843" y="571711"/>
                            <a:pt x="1447605" y="565651"/>
                          </a:cubicBezTo>
                          <a:cubicBezTo>
                            <a:pt x="1448545" y="561666"/>
                            <a:pt x="1449647" y="560437"/>
                            <a:pt x="1450217" y="557813"/>
                          </a:cubicBezTo>
                          <a:cubicBezTo>
                            <a:pt x="1470189" y="539232"/>
                            <a:pt x="1480999" y="537910"/>
                            <a:pt x="1493327" y="519929"/>
                          </a:cubicBezTo>
                          <a:cubicBezTo>
                            <a:pt x="1493996" y="513289"/>
                            <a:pt x="1500543" y="507348"/>
                            <a:pt x="1503778" y="496414"/>
                          </a:cubicBezTo>
                          <a:cubicBezTo>
                            <a:pt x="1509419" y="485632"/>
                            <a:pt x="1521662" y="477039"/>
                            <a:pt x="1532518" y="459836"/>
                          </a:cubicBezTo>
                          <a:cubicBezTo>
                            <a:pt x="1533993" y="460520"/>
                            <a:pt x="1535980" y="461941"/>
                            <a:pt x="1537743" y="462449"/>
                          </a:cubicBezTo>
                          <a:cubicBezTo>
                            <a:pt x="1541715" y="475405"/>
                            <a:pt x="1538057" y="479214"/>
                            <a:pt x="1541662" y="492495"/>
                          </a:cubicBezTo>
                          <a:cubicBezTo>
                            <a:pt x="1539535" y="500265"/>
                            <a:pt x="1534869" y="503915"/>
                            <a:pt x="1533824" y="509478"/>
                          </a:cubicBezTo>
                          <a:cubicBezTo>
                            <a:pt x="1535067" y="514753"/>
                            <a:pt x="1531509" y="524562"/>
                            <a:pt x="1531211" y="531686"/>
                          </a:cubicBezTo>
                          <a:cubicBezTo>
                            <a:pt x="1529796" y="536150"/>
                            <a:pt x="1521249" y="540440"/>
                            <a:pt x="1519454" y="546056"/>
                          </a:cubicBezTo>
                          <a:cubicBezTo>
                            <a:pt x="1516938" y="555646"/>
                            <a:pt x="1508579" y="560080"/>
                            <a:pt x="1505084" y="574796"/>
                          </a:cubicBezTo>
                          <a:cubicBezTo>
                            <a:pt x="1496066" y="593813"/>
                            <a:pt x="1478625" y="600435"/>
                            <a:pt x="1468506" y="624437"/>
                          </a:cubicBezTo>
                          <a:cubicBezTo>
                            <a:pt x="1471074" y="632736"/>
                            <a:pt x="1467423" y="637712"/>
                            <a:pt x="1468506" y="646645"/>
                          </a:cubicBezTo>
                          <a:cubicBezTo>
                            <a:pt x="1467605" y="653777"/>
                            <a:pt x="1464607" y="657034"/>
                            <a:pt x="1461974" y="667547"/>
                          </a:cubicBezTo>
                          <a:cubicBezTo>
                            <a:pt x="1470356" y="689641"/>
                            <a:pt x="1471971" y="715293"/>
                            <a:pt x="1481056" y="728369"/>
                          </a:cubicBezTo>
                          <a:cubicBezTo>
                            <a:pt x="1487805" y="731705"/>
                            <a:pt x="1489300" y="735755"/>
                            <a:pt x="1496838" y="738662"/>
                          </a:cubicBezTo>
                          <a:cubicBezTo>
                            <a:pt x="1497115" y="742240"/>
                            <a:pt x="1496000" y="747143"/>
                            <a:pt x="1496838" y="749806"/>
                          </a:cubicBezTo>
                          <a:cubicBezTo>
                            <a:pt x="1500654" y="753196"/>
                            <a:pt x="1502683" y="756427"/>
                            <a:pt x="1505411" y="759237"/>
                          </a:cubicBezTo>
                          <a:cubicBezTo>
                            <a:pt x="1505083" y="767339"/>
                            <a:pt x="1505640" y="774483"/>
                            <a:pt x="1506268" y="784956"/>
                          </a:cubicBezTo>
                          <a:cubicBezTo>
                            <a:pt x="1513703" y="791754"/>
                            <a:pt x="1512642" y="796725"/>
                            <a:pt x="1519127" y="804673"/>
                          </a:cubicBezTo>
                          <a:cubicBezTo>
                            <a:pt x="1527384" y="815653"/>
                            <a:pt x="1525168" y="829460"/>
                            <a:pt x="1535416" y="845824"/>
                          </a:cubicBezTo>
                          <a:cubicBezTo>
                            <a:pt x="1539566" y="849479"/>
                            <a:pt x="1542549" y="854806"/>
                            <a:pt x="1549133" y="858683"/>
                          </a:cubicBezTo>
                          <a:cubicBezTo>
                            <a:pt x="1551884" y="862614"/>
                            <a:pt x="1552409" y="865101"/>
                            <a:pt x="1554276" y="867256"/>
                          </a:cubicBezTo>
                          <a:cubicBezTo>
                            <a:pt x="1560156" y="868313"/>
                            <a:pt x="1571225" y="874738"/>
                            <a:pt x="1578281" y="874114"/>
                          </a:cubicBezTo>
                          <a:cubicBezTo>
                            <a:pt x="1579454" y="869928"/>
                            <a:pt x="1587575" y="862602"/>
                            <a:pt x="1588568" y="856968"/>
                          </a:cubicBezTo>
                          <a:cubicBezTo>
                            <a:pt x="1594243" y="852769"/>
                            <a:pt x="1597796" y="854717"/>
                            <a:pt x="1603142" y="850967"/>
                          </a:cubicBezTo>
                          <a:cubicBezTo>
                            <a:pt x="1604352" y="847673"/>
                            <a:pt x="1606127" y="847252"/>
                            <a:pt x="1607429" y="843252"/>
                          </a:cubicBezTo>
                          <a:cubicBezTo>
                            <a:pt x="1611339" y="840717"/>
                            <a:pt x="1615663" y="840006"/>
                            <a:pt x="1618574" y="836393"/>
                          </a:cubicBezTo>
                          <a:cubicBezTo>
                            <a:pt x="1621523" y="831294"/>
                            <a:pt x="1624554" y="830807"/>
                            <a:pt x="1627147" y="826106"/>
                          </a:cubicBezTo>
                          <a:cubicBezTo>
                            <a:pt x="1632228" y="827069"/>
                            <a:pt x="1639111" y="831167"/>
                            <a:pt x="1645150" y="831250"/>
                          </a:cubicBezTo>
                          <a:cubicBezTo>
                            <a:pt x="1647799" y="827909"/>
                            <a:pt x="1650776" y="826654"/>
                            <a:pt x="1652866" y="823534"/>
                          </a:cubicBezTo>
                          <a:cubicBezTo>
                            <a:pt x="1658063" y="824010"/>
                            <a:pt x="1663060" y="826416"/>
                            <a:pt x="1667440" y="826963"/>
                          </a:cubicBezTo>
                          <a:cubicBezTo>
                            <a:pt x="1666261" y="830183"/>
                            <a:pt x="1664792" y="831311"/>
                            <a:pt x="1664010" y="834679"/>
                          </a:cubicBezTo>
                          <a:cubicBezTo>
                            <a:pt x="1659417" y="840246"/>
                            <a:pt x="1656324" y="840418"/>
                            <a:pt x="1652008" y="845824"/>
                          </a:cubicBezTo>
                          <a:cubicBezTo>
                            <a:pt x="1649336" y="846772"/>
                            <a:pt x="1648336" y="845902"/>
                            <a:pt x="1645150" y="847538"/>
                          </a:cubicBezTo>
                          <a:cubicBezTo>
                            <a:pt x="1638032" y="853075"/>
                            <a:pt x="1631436" y="853141"/>
                            <a:pt x="1628861" y="856968"/>
                          </a:cubicBezTo>
                          <a:cubicBezTo>
                            <a:pt x="1626803" y="855896"/>
                            <a:pt x="1625449" y="853573"/>
                            <a:pt x="1623717" y="852682"/>
                          </a:cubicBezTo>
                          <a:cubicBezTo>
                            <a:pt x="1621902" y="853603"/>
                            <a:pt x="1619774" y="853228"/>
                            <a:pt x="1617717" y="853539"/>
                          </a:cubicBezTo>
                          <a:cubicBezTo>
                            <a:pt x="1616048" y="858538"/>
                            <a:pt x="1607329" y="862184"/>
                            <a:pt x="1604857" y="868113"/>
                          </a:cubicBezTo>
                          <a:cubicBezTo>
                            <a:pt x="1601662" y="875097"/>
                            <a:pt x="1598041" y="877638"/>
                            <a:pt x="1596284" y="883545"/>
                          </a:cubicBezTo>
                          <a:cubicBezTo>
                            <a:pt x="1596917" y="886939"/>
                            <a:pt x="1596178" y="891768"/>
                            <a:pt x="1596284" y="896404"/>
                          </a:cubicBezTo>
                          <a:cubicBezTo>
                            <a:pt x="1594826" y="897940"/>
                            <a:pt x="1592465" y="898835"/>
                            <a:pt x="1590283" y="901548"/>
                          </a:cubicBezTo>
                          <a:cubicBezTo>
                            <a:pt x="1586481" y="904814"/>
                            <a:pt x="1584313" y="905304"/>
                            <a:pt x="1581710" y="907549"/>
                          </a:cubicBezTo>
                          <a:cubicBezTo>
                            <a:pt x="1572367" y="906675"/>
                            <a:pt x="1571111" y="903433"/>
                            <a:pt x="1560278" y="902405"/>
                          </a:cubicBezTo>
                          <a:cubicBezTo>
                            <a:pt x="1548571" y="907367"/>
                            <a:pt x="1540136" y="905973"/>
                            <a:pt x="1528558" y="908406"/>
                          </a:cubicBezTo>
                          <a:cubicBezTo>
                            <a:pt x="1524026" y="910671"/>
                            <a:pt x="1522019" y="909352"/>
                            <a:pt x="1515698" y="910978"/>
                          </a:cubicBezTo>
                          <a:cubicBezTo>
                            <a:pt x="1512371" y="914210"/>
                            <a:pt x="1504885" y="919479"/>
                            <a:pt x="1500267" y="924695"/>
                          </a:cubicBezTo>
                          <a:cubicBezTo>
                            <a:pt x="1498258" y="925632"/>
                            <a:pt x="1496805" y="924990"/>
                            <a:pt x="1495123" y="925552"/>
                          </a:cubicBezTo>
                          <a:cubicBezTo>
                            <a:pt x="1492998" y="923780"/>
                            <a:pt x="1489808" y="917662"/>
                            <a:pt x="1487408" y="916122"/>
                          </a:cubicBezTo>
                          <a:cubicBezTo>
                            <a:pt x="1481873" y="921305"/>
                            <a:pt x="1476472" y="920977"/>
                            <a:pt x="1472833" y="925552"/>
                          </a:cubicBezTo>
                          <a:cubicBezTo>
                            <a:pt x="1473601" y="929397"/>
                            <a:pt x="1471437" y="934144"/>
                            <a:pt x="1472833" y="941841"/>
                          </a:cubicBezTo>
                          <a:cubicBezTo>
                            <a:pt x="1471529" y="944277"/>
                            <a:pt x="1467962" y="945833"/>
                            <a:pt x="1465975" y="947842"/>
                          </a:cubicBezTo>
                          <a:cubicBezTo>
                            <a:pt x="1466088" y="950275"/>
                            <a:pt x="1464955" y="953609"/>
                            <a:pt x="1465118" y="955557"/>
                          </a:cubicBezTo>
                          <a:cubicBezTo>
                            <a:pt x="1461933" y="958130"/>
                            <a:pt x="1456709" y="960530"/>
                            <a:pt x="1451401" y="964130"/>
                          </a:cubicBezTo>
                          <a:cubicBezTo>
                            <a:pt x="1450855" y="969052"/>
                            <a:pt x="1449582" y="970270"/>
                            <a:pt x="1448829" y="974418"/>
                          </a:cubicBezTo>
                          <a:cubicBezTo>
                            <a:pt x="1446241" y="978176"/>
                            <a:pt x="1439751" y="977519"/>
                            <a:pt x="1432541" y="982991"/>
                          </a:cubicBezTo>
                          <a:cubicBezTo>
                            <a:pt x="1424797" y="981843"/>
                            <a:pt x="1416494" y="976813"/>
                            <a:pt x="1405964" y="976133"/>
                          </a:cubicBezTo>
                          <a:cubicBezTo>
                            <a:pt x="1402165" y="972162"/>
                            <a:pt x="1401523" y="968514"/>
                            <a:pt x="1397391" y="963273"/>
                          </a:cubicBezTo>
                          <a:cubicBezTo>
                            <a:pt x="1397597" y="960037"/>
                            <a:pt x="1399313" y="957663"/>
                            <a:pt x="1399106" y="954700"/>
                          </a:cubicBezTo>
                          <a:cubicBezTo>
                            <a:pt x="1394765" y="955044"/>
                            <a:pt x="1389550" y="951738"/>
                            <a:pt x="1385389" y="952128"/>
                          </a:cubicBezTo>
                          <a:cubicBezTo>
                            <a:pt x="1381366" y="955979"/>
                            <a:pt x="1379958" y="956802"/>
                            <a:pt x="1376816" y="959844"/>
                          </a:cubicBezTo>
                          <a:cubicBezTo>
                            <a:pt x="1373856" y="973360"/>
                            <a:pt x="1369376" y="972754"/>
                            <a:pt x="1366529" y="986420"/>
                          </a:cubicBezTo>
                          <a:cubicBezTo>
                            <a:pt x="1377750" y="991453"/>
                            <a:pt x="1376951" y="995077"/>
                            <a:pt x="1387104" y="1000137"/>
                          </a:cubicBezTo>
                          <a:cubicBezTo>
                            <a:pt x="1369987" y="999696"/>
                            <a:pt x="1367660" y="994791"/>
                            <a:pt x="1350240" y="995850"/>
                          </a:cubicBezTo>
                          <a:cubicBezTo>
                            <a:pt x="1340315" y="996342"/>
                            <a:pt x="1335590" y="992446"/>
                            <a:pt x="1321092" y="990707"/>
                          </a:cubicBezTo>
                          <a:cubicBezTo>
                            <a:pt x="1310433" y="996924"/>
                            <a:pt x="1305250" y="995673"/>
                            <a:pt x="1297945" y="998422"/>
                          </a:cubicBezTo>
                          <a:cubicBezTo>
                            <a:pt x="1284694" y="997056"/>
                            <a:pt x="1279285" y="991075"/>
                            <a:pt x="1270512" y="988135"/>
                          </a:cubicBezTo>
                          <a:cubicBezTo>
                            <a:pt x="1270214" y="986286"/>
                            <a:pt x="1270823" y="982147"/>
                            <a:pt x="1270512" y="980419"/>
                          </a:cubicBezTo>
                          <a:cubicBezTo>
                            <a:pt x="1263861" y="979093"/>
                            <a:pt x="1261332" y="973995"/>
                            <a:pt x="1254223" y="972703"/>
                          </a:cubicBezTo>
                          <a:cubicBezTo>
                            <a:pt x="1241462" y="976038"/>
                            <a:pt x="1230325" y="975964"/>
                            <a:pt x="1208787" y="980419"/>
                          </a:cubicBezTo>
                          <a:cubicBezTo>
                            <a:pt x="1165027" y="1013096"/>
                            <a:pt x="1137975" y="1024381"/>
                            <a:pt x="1119625" y="1046249"/>
                          </a:cubicBezTo>
                          <a:cubicBezTo>
                            <a:pt x="1119611" y="1046301"/>
                            <a:pt x="1119637" y="1046365"/>
                            <a:pt x="1119628" y="1046431"/>
                          </a:cubicBezTo>
                          <a:cubicBezTo>
                            <a:pt x="1107554" y="1065369"/>
                            <a:pt x="1075983" y="1078420"/>
                            <a:pt x="1053616" y="1106441"/>
                          </a:cubicBezTo>
                          <a:cubicBezTo>
                            <a:pt x="1039477" y="1148618"/>
                            <a:pt x="1016504" y="1161343"/>
                            <a:pt x="988461" y="1211889"/>
                          </a:cubicBezTo>
                          <a:cubicBezTo>
                            <a:pt x="988461" y="1225615"/>
                            <a:pt x="976366" y="1241588"/>
                            <a:pt x="978174" y="1262469"/>
                          </a:cubicBezTo>
                          <a:cubicBezTo>
                            <a:pt x="982164" y="1271346"/>
                            <a:pt x="982015" y="1277207"/>
                            <a:pt x="983318" y="1282187"/>
                          </a:cubicBezTo>
                          <a:cubicBezTo>
                            <a:pt x="985800" y="1307673"/>
                            <a:pt x="974127" y="1317235"/>
                            <a:pt x="977317" y="1337054"/>
                          </a:cubicBezTo>
                          <a:cubicBezTo>
                            <a:pt x="971862" y="1343979"/>
                            <a:pt x="966697" y="1345935"/>
                            <a:pt x="960171" y="1355914"/>
                          </a:cubicBezTo>
                          <a:cubicBezTo>
                            <a:pt x="960222" y="1364742"/>
                            <a:pt x="961202" y="1373386"/>
                            <a:pt x="961028" y="1381633"/>
                          </a:cubicBezTo>
                          <a:cubicBezTo>
                            <a:pt x="956719" y="1376233"/>
                            <a:pt x="953113" y="1368449"/>
                            <a:pt x="949026" y="1365345"/>
                          </a:cubicBezTo>
                          <a:cubicBezTo>
                            <a:pt x="944268" y="1362672"/>
                            <a:pt x="942203" y="1358386"/>
                            <a:pt x="939596" y="1357629"/>
                          </a:cubicBezTo>
                          <a:cubicBezTo>
                            <a:pt x="937924" y="1353861"/>
                            <a:pt x="935267" y="1346361"/>
                            <a:pt x="931880" y="1339626"/>
                          </a:cubicBezTo>
                          <a:cubicBezTo>
                            <a:pt x="916172" y="1334356"/>
                            <a:pt x="912232" y="1321364"/>
                            <a:pt x="892444" y="1314764"/>
                          </a:cubicBezTo>
                          <a:cubicBezTo>
                            <a:pt x="889594" y="1311396"/>
                            <a:pt x="889227" y="1307763"/>
                            <a:pt x="885586" y="1301905"/>
                          </a:cubicBezTo>
                          <a:cubicBezTo>
                            <a:pt x="875292" y="1301750"/>
                            <a:pt x="854603" y="1294584"/>
                            <a:pt x="840149" y="1294189"/>
                          </a:cubicBezTo>
                          <a:cubicBezTo>
                            <a:pt x="833595" y="1290279"/>
                            <a:pt x="829626" y="1284878"/>
                            <a:pt x="818717" y="1279615"/>
                          </a:cubicBezTo>
                          <a:cubicBezTo>
                            <a:pt x="813758" y="1281115"/>
                            <a:pt x="803968" y="1275716"/>
                            <a:pt x="798142" y="1275329"/>
                          </a:cubicBezTo>
                          <a:cubicBezTo>
                            <a:pt x="791051" y="1268275"/>
                            <a:pt x="787446" y="1263762"/>
                            <a:pt x="784425" y="1260755"/>
                          </a:cubicBezTo>
                          <a:cubicBezTo>
                            <a:pt x="762033" y="1250237"/>
                            <a:pt x="753501" y="1239626"/>
                            <a:pt x="737274" y="1238465"/>
                          </a:cubicBezTo>
                          <a:cubicBezTo>
                            <a:pt x="722742" y="1235910"/>
                            <a:pt x="703209" y="1215999"/>
                            <a:pt x="685836" y="1205030"/>
                          </a:cubicBezTo>
                          <a:cubicBezTo>
                            <a:pt x="673760" y="1193102"/>
                            <a:pt x="672817" y="1185215"/>
                            <a:pt x="666118" y="1175882"/>
                          </a:cubicBezTo>
                          <a:cubicBezTo>
                            <a:pt x="651345" y="1174068"/>
                            <a:pt x="643915" y="1169054"/>
                            <a:pt x="630112" y="1170739"/>
                          </a:cubicBezTo>
                          <a:cubicBezTo>
                            <a:pt x="626857" y="1171389"/>
                            <a:pt x="624603" y="1170519"/>
                            <a:pt x="620682" y="1170739"/>
                          </a:cubicBezTo>
                          <a:cubicBezTo>
                            <a:pt x="610484" y="1159616"/>
                            <a:pt x="601500" y="1142398"/>
                            <a:pt x="588962" y="1133018"/>
                          </a:cubicBezTo>
                          <a:cubicBezTo>
                            <a:pt x="564232" y="1133451"/>
                            <a:pt x="537362" y="1112660"/>
                            <a:pt x="521126" y="1113515"/>
                          </a:cubicBezTo>
                          <a:cubicBezTo>
                            <a:pt x="501900" y="1124827"/>
                            <a:pt x="463798" y="1126664"/>
                            <a:pt x="449222" y="1134732"/>
                          </a:cubicBezTo>
                          <a:cubicBezTo>
                            <a:pt x="434208" y="1149695"/>
                            <a:pt x="412214" y="1154661"/>
                            <a:pt x="391784" y="1181883"/>
                          </a:cubicBezTo>
                          <a:cubicBezTo>
                            <a:pt x="388751" y="1183992"/>
                            <a:pt x="384684" y="1182189"/>
                            <a:pt x="379782" y="1184455"/>
                          </a:cubicBezTo>
                          <a:cubicBezTo>
                            <a:pt x="363046" y="1210979"/>
                            <a:pt x="350111" y="1220091"/>
                            <a:pt x="340346" y="1235036"/>
                          </a:cubicBezTo>
                          <a:cubicBezTo>
                            <a:pt x="335267" y="1233925"/>
                            <a:pt x="333687" y="1232151"/>
                            <a:pt x="326629" y="1231607"/>
                          </a:cubicBezTo>
                          <a:cubicBezTo>
                            <a:pt x="320136" y="1220332"/>
                            <a:pt x="320580" y="1217507"/>
                            <a:pt x="315484" y="1207602"/>
                          </a:cubicBezTo>
                          <a:cubicBezTo>
                            <a:pt x="308819" y="1194159"/>
                            <a:pt x="309948" y="1185760"/>
                            <a:pt x="306911" y="1175882"/>
                          </a:cubicBezTo>
                          <a:cubicBezTo>
                            <a:pt x="295299" y="1173841"/>
                            <a:pt x="290235" y="1167838"/>
                            <a:pt x="274334" y="1161308"/>
                          </a:cubicBezTo>
                          <a:cubicBezTo>
                            <a:pt x="274968" y="1157576"/>
                            <a:pt x="277170" y="1152727"/>
                            <a:pt x="277763" y="1148449"/>
                          </a:cubicBezTo>
                          <a:cubicBezTo>
                            <a:pt x="266113" y="1143380"/>
                            <a:pt x="255070" y="1132657"/>
                            <a:pt x="247758" y="1127874"/>
                          </a:cubicBezTo>
                          <a:cubicBezTo>
                            <a:pt x="243619" y="1132553"/>
                            <a:pt x="232553" y="1133271"/>
                            <a:pt x="222896" y="1139019"/>
                          </a:cubicBezTo>
                          <a:cubicBezTo>
                            <a:pt x="216197" y="1133637"/>
                            <a:pt x="214654" y="1130672"/>
                            <a:pt x="209180" y="1127874"/>
                          </a:cubicBezTo>
                          <a:cubicBezTo>
                            <a:pt x="203808" y="1131292"/>
                            <a:pt x="199626" y="1130141"/>
                            <a:pt x="193749" y="1133018"/>
                          </a:cubicBezTo>
                          <a:cubicBezTo>
                            <a:pt x="191784" y="1133269"/>
                            <a:pt x="190197" y="1132483"/>
                            <a:pt x="189104" y="1132479"/>
                          </a:cubicBezTo>
                          <a:cubicBezTo>
                            <a:pt x="175904" y="1155567"/>
                            <a:pt x="163508" y="1157708"/>
                            <a:pt x="153456" y="1179312"/>
                          </a:cubicBezTo>
                          <a:cubicBezTo>
                            <a:pt x="151687" y="1194434"/>
                            <a:pt x="141618" y="1224233"/>
                            <a:pt x="139739" y="1240180"/>
                          </a:cubicBezTo>
                          <a:cubicBezTo>
                            <a:pt x="144096" y="1248571"/>
                            <a:pt x="142568" y="1254098"/>
                            <a:pt x="145740" y="1260755"/>
                          </a:cubicBezTo>
                          <a:cubicBezTo>
                            <a:pt x="153131" y="1261404"/>
                            <a:pt x="166030" y="1266541"/>
                            <a:pt x="173173" y="1264184"/>
                          </a:cubicBezTo>
                          <a:cubicBezTo>
                            <a:pt x="191352" y="1275128"/>
                            <a:pt x="197908" y="1296431"/>
                            <a:pt x="209180" y="1302762"/>
                          </a:cubicBezTo>
                          <a:cubicBezTo>
                            <a:pt x="212942" y="1303838"/>
                            <a:pt x="217314" y="1308210"/>
                            <a:pt x="223754" y="1309620"/>
                          </a:cubicBezTo>
                          <a:cubicBezTo>
                            <a:pt x="235927" y="1304044"/>
                            <a:pt x="249851" y="1302880"/>
                            <a:pt x="259760" y="1296761"/>
                          </a:cubicBezTo>
                          <a:cubicBezTo>
                            <a:pt x="266139" y="1298495"/>
                            <a:pt x="270940" y="1302813"/>
                            <a:pt x="274334" y="1304477"/>
                          </a:cubicBezTo>
                          <a:cubicBezTo>
                            <a:pt x="282011" y="1320116"/>
                            <a:pt x="280528" y="1327703"/>
                            <a:pt x="287194" y="1338769"/>
                          </a:cubicBezTo>
                          <a:cubicBezTo>
                            <a:pt x="294455" y="1340753"/>
                            <a:pt x="301488" y="1347129"/>
                            <a:pt x="312055" y="1352485"/>
                          </a:cubicBezTo>
                          <a:cubicBezTo>
                            <a:pt x="317512" y="1363500"/>
                            <a:pt x="316148" y="1370734"/>
                            <a:pt x="322343" y="1379919"/>
                          </a:cubicBezTo>
                          <a:cubicBezTo>
                            <a:pt x="333293" y="1379921"/>
                            <a:pt x="344704" y="1386064"/>
                            <a:pt x="354920" y="1386777"/>
                          </a:cubicBezTo>
                          <a:cubicBezTo>
                            <a:pt x="367462" y="1392615"/>
                            <a:pt x="369198" y="1396626"/>
                            <a:pt x="379782" y="1402208"/>
                          </a:cubicBezTo>
                          <a:cubicBezTo>
                            <a:pt x="379219" y="1405770"/>
                            <a:pt x="377870" y="1406962"/>
                            <a:pt x="378067" y="1411639"/>
                          </a:cubicBezTo>
                          <a:cubicBezTo>
                            <a:pt x="382226" y="1413627"/>
                            <a:pt x="385004" y="1416830"/>
                            <a:pt x="390069" y="1417640"/>
                          </a:cubicBezTo>
                          <a:cubicBezTo>
                            <a:pt x="390868" y="1420567"/>
                            <a:pt x="390622" y="1422892"/>
                            <a:pt x="390926" y="1424498"/>
                          </a:cubicBezTo>
                          <a:cubicBezTo>
                            <a:pt x="389268" y="1426776"/>
                            <a:pt x="383659" y="1428849"/>
                            <a:pt x="380639" y="1431356"/>
                          </a:cubicBezTo>
                          <a:cubicBezTo>
                            <a:pt x="373455" y="1429840"/>
                            <a:pt x="370993" y="1428459"/>
                            <a:pt x="366065" y="1427927"/>
                          </a:cubicBezTo>
                          <a:cubicBezTo>
                            <a:pt x="364539" y="1434784"/>
                            <a:pt x="360967" y="1443267"/>
                            <a:pt x="360064" y="1449360"/>
                          </a:cubicBezTo>
                          <a:cubicBezTo>
                            <a:pt x="346713" y="1455609"/>
                            <a:pt x="336136" y="1456599"/>
                            <a:pt x="329201" y="1458790"/>
                          </a:cubicBezTo>
                          <a:cubicBezTo>
                            <a:pt x="325634" y="1454068"/>
                            <a:pt x="325630" y="1447927"/>
                            <a:pt x="322343" y="1443359"/>
                          </a:cubicBezTo>
                          <a:cubicBezTo>
                            <a:pt x="309126" y="1441698"/>
                            <a:pt x="284914" y="1434166"/>
                            <a:pt x="272619" y="1434786"/>
                          </a:cubicBezTo>
                          <a:cubicBezTo>
                            <a:pt x="269109" y="1438819"/>
                            <a:pt x="266383" y="1438946"/>
                            <a:pt x="262332" y="1443359"/>
                          </a:cubicBezTo>
                          <a:cubicBezTo>
                            <a:pt x="259152" y="1437905"/>
                            <a:pt x="262685" y="1426088"/>
                            <a:pt x="260617" y="1420212"/>
                          </a:cubicBezTo>
                          <a:cubicBezTo>
                            <a:pt x="256521" y="1419207"/>
                            <a:pt x="251645" y="1414662"/>
                            <a:pt x="247758" y="1412496"/>
                          </a:cubicBezTo>
                          <a:cubicBezTo>
                            <a:pt x="242925" y="1415897"/>
                            <a:pt x="240993" y="1416005"/>
                            <a:pt x="236613" y="1418497"/>
                          </a:cubicBezTo>
                          <a:cubicBezTo>
                            <a:pt x="232381" y="1430318"/>
                            <a:pt x="228191" y="1437766"/>
                            <a:pt x="226326" y="1445930"/>
                          </a:cubicBezTo>
                          <a:cubicBezTo>
                            <a:pt x="223414" y="1449389"/>
                            <a:pt x="215232" y="1450123"/>
                            <a:pt x="212609" y="1453646"/>
                          </a:cubicBezTo>
                          <a:cubicBezTo>
                            <a:pt x="202178" y="1458875"/>
                            <a:pt x="192951" y="1458337"/>
                            <a:pt x="188605" y="1461362"/>
                          </a:cubicBezTo>
                          <a:cubicBezTo>
                            <a:pt x="188143" y="1463475"/>
                            <a:pt x="185376" y="1464639"/>
                            <a:pt x="182603" y="1468220"/>
                          </a:cubicBezTo>
                          <a:cubicBezTo>
                            <a:pt x="186533" y="1477006"/>
                            <a:pt x="180496" y="1488901"/>
                            <a:pt x="182603" y="1509370"/>
                          </a:cubicBezTo>
                          <a:cubicBezTo>
                            <a:pt x="183946" y="1511992"/>
                            <a:pt x="183101" y="1514419"/>
                            <a:pt x="184318" y="1516229"/>
                          </a:cubicBezTo>
                          <a:cubicBezTo>
                            <a:pt x="180549" y="1520180"/>
                            <a:pt x="176840" y="1522268"/>
                            <a:pt x="174888" y="1525659"/>
                          </a:cubicBezTo>
                          <a:cubicBezTo>
                            <a:pt x="166201" y="1531279"/>
                            <a:pt x="144516" y="1531601"/>
                            <a:pt x="137167" y="1539376"/>
                          </a:cubicBezTo>
                          <a:cubicBezTo>
                            <a:pt x="132718" y="1551373"/>
                            <a:pt x="121008" y="1561915"/>
                            <a:pt x="118306" y="1573668"/>
                          </a:cubicBezTo>
                          <a:cubicBezTo>
                            <a:pt x="110061" y="1567148"/>
                            <a:pt x="106935" y="1562219"/>
                            <a:pt x="102875" y="1559093"/>
                          </a:cubicBezTo>
                          <a:cubicBezTo>
                            <a:pt x="98131" y="1561595"/>
                            <a:pt x="88304" y="1562275"/>
                            <a:pt x="84015" y="1564237"/>
                          </a:cubicBezTo>
                          <a:cubicBezTo>
                            <a:pt x="81811" y="1563209"/>
                            <a:pt x="80042" y="1558452"/>
                            <a:pt x="77156" y="1556522"/>
                          </a:cubicBezTo>
                          <a:cubicBezTo>
                            <a:pt x="68410" y="1545465"/>
                            <a:pt x="68367" y="1524800"/>
                            <a:pt x="57438" y="1502512"/>
                          </a:cubicBezTo>
                          <a:cubicBezTo>
                            <a:pt x="55984" y="1490357"/>
                            <a:pt x="67503" y="1477322"/>
                            <a:pt x="66011" y="1466506"/>
                          </a:cubicBezTo>
                          <a:cubicBezTo>
                            <a:pt x="71388" y="1453149"/>
                            <a:pt x="74714" y="1453947"/>
                            <a:pt x="82300" y="1441644"/>
                          </a:cubicBezTo>
                          <a:cubicBezTo>
                            <a:pt x="80653" y="1435316"/>
                            <a:pt x="82616" y="1425899"/>
                            <a:pt x="80585" y="1420212"/>
                          </a:cubicBezTo>
                          <a:cubicBezTo>
                            <a:pt x="85507" y="1418247"/>
                            <a:pt x="89913" y="1419685"/>
                            <a:pt x="96874" y="1418497"/>
                          </a:cubicBezTo>
                          <a:cubicBezTo>
                            <a:pt x="98437" y="1391095"/>
                            <a:pt x="104051" y="1374892"/>
                            <a:pt x="102018" y="1346484"/>
                          </a:cubicBezTo>
                          <a:cubicBezTo>
                            <a:pt x="88370" y="1339365"/>
                            <a:pt x="88483" y="1320346"/>
                            <a:pt x="66011" y="1302762"/>
                          </a:cubicBezTo>
                          <a:cubicBezTo>
                            <a:pt x="56895" y="1302893"/>
                            <a:pt x="45587" y="1295718"/>
                            <a:pt x="39435" y="1296761"/>
                          </a:cubicBezTo>
                          <a:cubicBezTo>
                            <a:pt x="35292" y="1289231"/>
                            <a:pt x="33530" y="1277030"/>
                            <a:pt x="30005" y="1267613"/>
                          </a:cubicBezTo>
                          <a:cubicBezTo>
                            <a:pt x="22882" y="1267007"/>
                            <a:pt x="15739" y="1263707"/>
                            <a:pt x="6858" y="1265041"/>
                          </a:cubicBezTo>
                          <a:cubicBezTo>
                            <a:pt x="5584" y="1262240"/>
                            <a:pt x="5174" y="1258302"/>
                            <a:pt x="3429" y="1253896"/>
                          </a:cubicBezTo>
                          <a:cubicBezTo>
                            <a:pt x="3891" y="1251532"/>
                            <a:pt x="6014" y="1250186"/>
                            <a:pt x="6858" y="1246181"/>
                          </a:cubicBezTo>
                          <a:cubicBezTo>
                            <a:pt x="1909" y="1239711"/>
                            <a:pt x="2192" y="1232386"/>
                            <a:pt x="0" y="1229035"/>
                          </a:cubicBezTo>
                          <a:cubicBezTo>
                            <a:pt x="1808" y="1223830"/>
                            <a:pt x="3985" y="1221041"/>
                            <a:pt x="4286" y="1217890"/>
                          </a:cubicBezTo>
                          <a:cubicBezTo>
                            <a:pt x="8424" y="1211655"/>
                            <a:pt x="10202" y="1212673"/>
                            <a:pt x="14573" y="1206745"/>
                          </a:cubicBezTo>
                          <a:cubicBezTo>
                            <a:pt x="15281" y="1197697"/>
                            <a:pt x="19217" y="1191198"/>
                            <a:pt x="19717" y="1187027"/>
                          </a:cubicBezTo>
                          <a:cubicBezTo>
                            <a:pt x="19179" y="1177922"/>
                            <a:pt x="22055" y="1173910"/>
                            <a:pt x="22289" y="1167309"/>
                          </a:cubicBezTo>
                          <a:cubicBezTo>
                            <a:pt x="14697" y="1151571"/>
                            <a:pt x="21726" y="1137323"/>
                            <a:pt x="14573" y="1126159"/>
                          </a:cubicBezTo>
                          <a:cubicBezTo>
                            <a:pt x="12986" y="1124057"/>
                            <a:pt x="13428" y="1120944"/>
                            <a:pt x="12001" y="1119301"/>
                          </a:cubicBezTo>
                          <a:cubicBezTo>
                            <a:pt x="13218" y="1114770"/>
                            <a:pt x="17369" y="1112349"/>
                            <a:pt x="18860" y="1108156"/>
                          </a:cubicBezTo>
                          <a:cubicBezTo>
                            <a:pt x="19697" y="1107975"/>
                            <a:pt x="20624" y="1108404"/>
                            <a:pt x="21332" y="1108268"/>
                          </a:cubicBezTo>
                          <a:cubicBezTo>
                            <a:pt x="25757" y="1104366"/>
                            <a:pt x="33648" y="1098416"/>
                            <a:pt x="41150" y="1091867"/>
                          </a:cubicBezTo>
                          <a:cubicBezTo>
                            <a:pt x="53609" y="1091227"/>
                            <a:pt x="57261" y="1094513"/>
                            <a:pt x="70298" y="1092725"/>
                          </a:cubicBezTo>
                          <a:cubicBezTo>
                            <a:pt x="74178" y="1089542"/>
                            <a:pt x="76824" y="1090534"/>
                            <a:pt x="81443" y="1086724"/>
                          </a:cubicBezTo>
                          <a:cubicBezTo>
                            <a:pt x="85366" y="1079609"/>
                            <a:pt x="89834" y="1074737"/>
                            <a:pt x="91730" y="1069578"/>
                          </a:cubicBezTo>
                          <a:cubicBezTo>
                            <a:pt x="96104" y="1068618"/>
                            <a:pt x="101224" y="1071009"/>
                            <a:pt x="104590" y="1069578"/>
                          </a:cubicBezTo>
                          <a:cubicBezTo>
                            <a:pt x="104693" y="1066247"/>
                            <a:pt x="105330" y="1062855"/>
                            <a:pt x="105447" y="1060147"/>
                          </a:cubicBezTo>
                          <a:cubicBezTo>
                            <a:pt x="108417" y="1052507"/>
                            <a:pt x="112643" y="1050802"/>
                            <a:pt x="114020" y="1043859"/>
                          </a:cubicBezTo>
                          <a:cubicBezTo>
                            <a:pt x="117778" y="1044986"/>
                            <a:pt x="121739" y="1049937"/>
                            <a:pt x="125165" y="1052432"/>
                          </a:cubicBezTo>
                          <a:cubicBezTo>
                            <a:pt x="128354" y="1054557"/>
                            <a:pt x="128959" y="1058714"/>
                            <a:pt x="132023" y="1061005"/>
                          </a:cubicBezTo>
                          <a:cubicBezTo>
                            <a:pt x="139110" y="1058591"/>
                            <a:pt x="143968" y="1059134"/>
                            <a:pt x="149169" y="1057576"/>
                          </a:cubicBezTo>
                          <a:cubicBezTo>
                            <a:pt x="149479" y="1049875"/>
                            <a:pt x="147654" y="1042490"/>
                            <a:pt x="150026" y="1035286"/>
                          </a:cubicBezTo>
                          <a:cubicBezTo>
                            <a:pt x="155593" y="1030107"/>
                            <a:pt x="159372" y="1028657"/>
                            <a:pt x="162028" y="1024141"/>
                          </a:cubicBezTo>
                          <a:cubicBezTo>
                            <a:pt x="166212" y="1014033"/>
                            <a:pt x="175637" y="1004255"/>
                            <a:pt x="178317" y="997565"/>
                          </a:cubicBezTo>
                          <a:cubicBezTo>
                            <a:pt x="186622" y="988112"/>
                            <a:pt x="204148" y="985397"/>
                            <a:pt x="208322" y="977847"/>
                          </a:cubicBezTo>
                          <a:cubicBezTo>
                            <a:pt x="209012" y="973647"/>
                            <a:pt x="210211" y="972811"/>
                            <a:pt x="210894" y="968417"/>
                          </a:cubicBezTo>
                          <a:cubicBezTo>
                            <a:pt x="205892" y="964578"/>
                            <a:pt x="205912" y="959788"/>
                            <a:pt x="202321" y="957272"/>
                          </a:cubicBezTo>
                          <a:cubicBezTo>
                            <a:pt x="196519" y="951427"/>
                            <a:pt x="190658" y="935018"/>
                            <a:pt x="181746" y="924695"/>
                          </a:cubicBezTo>
                          <a:cubicBezTo>
                            <a:pt x="170372" y="911756"/>
                            <a:pt x="164696" y="900328"/>
                            <a:pt x="152598" y="889546"/>
                          </a:cubicBezTo>
                          <a:cubicBezTo>
                            <a:pt x="156360" y="877709"/>
                            <a:pt x="162631" y="869241"/>
                            <a:pt x="162028" y="860398"/>
                          </a:cubicBezTo>
                          <a:cubicBezTo>
                            <a:pt x="159919" y="854850"/>
                            <a:pt x="161373" y="852710"/>
                            <a:pt x="160314" y="848395"/>
                          </a:cubicBezTo>
                          <a:cubicBezTo>
                            <a:pt x="165792" y="848621"/>
                            <a:pt x="174435" y="849513"/>
                            <a:pt x="182603" y="850110"/>
                          </a:cubicBezTo>
                          <a:cubicBezTo>
                            <a:pt x="185443" y="847952"/>
                            <a:pt x="186791" y="848432"/>
                            <a:pt x="189462" y="846681"/>
                          </a:cubicBezTo>
                          <a:cubicBezTo>
                            <a:pt x="190844" y="840798"/>
                            <a:pt x="193080" y="839902"/>
                            <a:pt x="194606" y="835536"/>
                          </a:cubicBezTo>
                          <a:cubicBezTo>
                            <a:pt x="197409" y="834657"/>
                            <a:pt x="200518" y="835949"/>
                            <a:pt x="202321" y="835536"/>
                          </a:cubicBezTo>
                          <a:cubicBezTo>
                            <a:pt x="211023" y="838376"/>
                            <a:pt x="219567" y="856302"/>
                            <a:pt x="227183" y="860398"/>
                          </a:cubicBezTo>
                          <a:cubicBezTo>
                            <a:pt x="229648" y="860138"/>
                            <a:pt x="231592" y="861019"/>
                            <a:pt x="235756" y="860398"/>
                          </a:cubicBezTo>
                          <a:cubicBezTo>
                            <a:pt x="239354" y="863435"/>
                            <a:pt x="239262" y="864676"/>
                            <a:pt x="243471" y="867256"/>
                          </a:cubicBezTo>
                          <a:cubicBezTo>
                            <a:pt x="242413" y="870672"/>
                            <a:pt x="242275" y="874308"/>
                            <a:pt x="242614" y="878401"/>
                          </a:cubicBezTo>
                          <a:cubicBezTo>
                            <a:pt x="254819" y="879566"/>
                            <a:pt x="264092" y="890010"/>
                            <a:pt x="279478" y="893832"/>
                          </a:cubicBezTo>
                          <a:cubicBezTo>
                            <a:pt x="282018" y="895385"/>
                            <a:pt x="283928" y="901614"/>
                            <a:pt x="286336" y="903262"/>
                          </a:cubicBezTo>
                          <a:cubicBezTo>
                            <a:pt x="289515" y="900622"/>
                            <a:pt x="298081" y="898028"/>
                            <a:pt x="303482" y="894689"/>
                          </a:cubicBezTo>
                          <a:cubicBezTo>
                            <a:pt x="306552" y="895000"/>
                            <a:pt x="308575" y="896596"/>
                            <a:pt x="311198" y="896404"/>
                          </a:cubicBezTo>
                          <a:cubicBezTo>
                            <a:pt x="315669" y="894977"/>
                            <a:pt x="316699" y="896184"/>
                            <a:pt x="321485" y="894689"/>
                          </a:cubicBezTo>
                          <a:cubicBezTo>
                            <a:pt x="324368" y="890184"/>
                            <a:pt x="331191" y="889651"/>
                            <a:pt x="336917" y="882687"/>
                          </a:cubicBezTo>
                          <a:cubicBezTo>
                            <a:pt x="340012" y="882504"/>
                            <a:pt x="340821" y="882760"/>
                            <a:pt x="343775" y="882687"/>
                          </a:cubicBezTo>
                          <a:cubicBezTo>
                            <a:pt x="345864" y="888961"/>
                            <a:pt x="346329" y="899523"/>
                            <a:pt x="347204" y="904977"/>
                          </a:cubicBezTo>
                          <a:cubicBezTo>
                            <a:pt x="357576" y="904244"/>
                            <a:pt x="375653" y="916880"/>
                            <a:pt x="388354" y="921266"/>
                          </a:cubicBezTo>
                          <a:cubicBezTo>
                            <a:pt x="397518" y="913149"/>
                            <a:pt x="412249" y="912179"/>
                            <a:pt x="423503" y="904120"/>
                          </a:cubicBezTo>
                          <a:cubicBezTo>
                            <a:pt x="429398" y="880767"/>
                            <a:pt x="444722" y="880309"/>
                            <a:pt x="454366" y="852682"/>
                          </a:cubicBezTo>
                          <a:cubicBezTo>
                            <a:pt x="453520" y="844709"/>
                            <a:pt x="461480" y="832439"/>
                            <a:pt x="460449" y="820243"/>
                          </a:cubicBezTo>
                          <a:cubicBezTo>
                            <a:pt x="459922" y="820393"/>
                            <a:pt x="459522" y="820148"/>
                            <a:pt x="458693" y="820390"/>
                          </a:cubicBezTo>
                          <a:cubicBezTo>
                            <a:pt x="450496" y="810256"/>
                            <a:pt x="446375" y="793901"/>
                            <a:pt x="435179" y="777281"/>
                          </a:cubicBezTo>
                          <a:cubicBezTo>
                            <a:pt x="438563" y="767989"/>
                            <a:pt x="441832" y="767641"/>
                            <a:pt x="446936" y="757685"/>
                          </a:cubicBezTo>
                          <a:cubicBezTo>
                            <a:pt x="446316" y="755261"/>
                            <a:pt x="447011" y="750223"/>
                            <a:pt x="446936" y="745928"/>
                          </a:cubicBezTo>
                          <a:cubicBezTo>
                            <a:pt x="443432" y="743036"/>
                            <a:pt x="442274" y="740480"/>
                            <a:pt x="437792" y="736784"/>
                          </a:cubicBezTo>
                          <a:cubicBezTo>
                            <a:pt x="432489" y="718943"/>
                            <a:pt x="431865" y="709776"/>
                            <a:pt x="427341" y="700206"/>
                          </a:cubicBezTo>
                          <a:cubicBezTo>
                            <a:pt x="428735" y="695352"/>
                            <a:pt x="434502" y="691396"/>
                            <a:pt x="436486" y="687142"/>
                          </a:cubicBezTo>
                          <a:cubicBezTo>
                            <a:pt x="435962" y="684429"/>
                            <a:pt x="436649" y="682186"/>
                            <a:pt x="436486" y="679304"/>
                          </a:cubicBezTo>
                          <a:cubicBezTo>
                            <a:pt x="448608" y="671300"/>
                            <a:pt x="444085" y="672503"/>
                            <a:pt x="449549" y="672772"/>
                          </a:cubicBezTo>
                          <a:cubicBezTo>
                            <a:pt x="458233" y="663834"/>
                            <a:pt x="463650" y="665163"/>
                            <a:pt x="473064" y="658403"/>
                          </a:cubicBezTo>
                          <a:cubicBezTo>
                            <a:pt x="474954" y="658757"/>
                            <a:pt x="478851" y="661132"/>
                            <a:pt x="480902" y="661015"/>
                          </a:cubicBezTo>
                          <a:cubicBezTo>
                            <a:pt x="488142" y="653428"/>
                            <a:pt x="499556" y="648855"/>
                            <a:pt x="505722" y="640114"/>
                          </a:cubicBezTo>
                          <a:cubicBezTo>
                            <a:pt x="506798" y="625074"/>
                            <a:pt x="514436" y="611304"/>
                            <a:pt x="522705" y="582634"/>
                          </a:cubicBezTo>
                          <a:cubicBezTo>
                            <a:pt x="519204" y="528982"/>
                            <a:pt x="522280" y="523970"/>
                            <a:pt x="518786" y="474207"/>
                          </a:cubicBezTo>
                          <a:cubicBezTo>
                            <a:pt x="522932" y="469747"/>
                            <a:pt x="529232" y="466708"/>
                            <a:pt x="535769" y="458530"/>
                          </a:cubicBezTo>
                          <a:cubicBezTo>
                            <a:pt x="536134" y="452750"/>
                            <a:pt x="539449" y="448202"/>
                            <a:pt x="539687" y="442854"/>
                          </a:cubicBezTo>
                          <a:cubicBezTo>
                            <a:pt x="540996" y="435151"/>
                            <a:pt x="545775" y="430429"/>
                            <a:pt x="547526" y="421952"/>
                          </a:cubicBezTo>
                          <a:cubicBezTo>
                            <a:pt x="548551" y="413217"/>
                            <a:pt x="556695" y="393198"/>
                            <a:pt x="554057" y="384068"/>
                          </a:cubicBezTo>
                          <a:cubicBezTo>
                            <a:pt x="552927" y="370962"/>
                            <a:pt x="561883" y="356485"/>
                            <a:pt x="560589" y="337039"/>
                          </a:cubicBezTo>
                          <a:cubicBezTo>
                            <a:pt x="546046" y="316347"/>
                            <a:pt x="548684" y="271927"/>
                            <a:pt x="539687" y="227305"/>
                          </a:cubicBezTo>
                          <a:cubicBezTo>
                            <a:pt x="521585" y="207371"/>
                            <a:pt x="522478" y="165445"/>
                            <a:pt x="499191" y="135860"/>
                          </a:cubicBezTo>
                          <a:cubicBezTo>
                            <a:pt x="500063" y="129820"/>
                            <a:pt x="499955" y="120642"/>
                            <a:pt x="497884" y="112346"/>
                          </a:cubicBezTo>
                          <a:cubicBezTo>
                            <a:pt x="501508" y="106352"/>
                            <a:pt x="506646" y="102634"/>
                            <a:pt x="509642" y="94057"/>
                          </a:cubicBezTo>
                          <a:cubicBezTo>
                            <a:pt x="509523" y="91785"/>
                            <a:pt x="510007" y="88922"/>
                            <a:pt x="509642" y="87525"/>
                          </a:cubicBezTo>
                          <a:cubicBezTo>
                            <a:pt x="512586" y="79974"/>
                            <a:pt x="517254" y="75067"/>
                            <a:pt x="517480" y="69236"/>
                          </a:cubicBezTo>
                          <a:cubicBezTo>
                            <a:pt x="513777" y="63321"/>
                            <a:pt x="515472" y="58124"/>
                            <a:pt x="512254" y="53560"/>
                          </a:cubicBezTo>
                          <a:cubicBezTo>
                            <a:pt x="512413" y="45245"/>
                            <a:pt x="512165" y="40136"/>
                            <a:pt x="513560" y="32658"/>
                          </a:cubicBezTo>
                          <a:cubicBezTo>
                            <a:pt x="522472" y="36565"/>
                            <a:pt x="530309" y="46314"/>
                            <a:pt x="535769" y="49641"/>
                          </a:cubicBezTo>
                          <a:cubicBezTo>
                            <a:pt x="540463" y="49975"/>
                            <a:pt x="542618" y="53142"/>
                            <a:pt x="547526" y="53560"/>
                          </a:cubicBezTo>
                          <a:cubicBezTo>
                            <a:pt x="558808" y="45852"/>
                            <a:pt x="562316" y="47887"/>
                            <a:pt x="572346" y="43109"/>
                          </a:cubicBezTo>
                          <a:cubicBezTo>
                            <a:pt x="574563" y="36972"/>
                            <a:pt x="577977" y="35914"/>
                            <a:pt x="578878" y="31352"/>
                          </a:cubicBezTo>
                          <a:cubicBezTo>
                            <a:pt x="579529" y="20966"/>
                            <a:pt x="582955" y="19781"/>
                            <a:pt x="584104" y="7838"/>
                          </a:cubicBezTo>
                          <a:cubicBezTo>
                            <a:pt x="589320" y="2899"/>
                            <a:pt x="592752" y="3641"/>
                            <a:pt x="599780" y="0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93" name="フリーフォーム: 図形 292">
              <a:extLst>
                <a:ext uri="{FF2B5EF4-FFF2-40B4-BE49-F238E27FC236}">
                  <a16:creationId xmlns:a16="http://schemas.microsoft.com/office/drawing/2014/main" id="{27543E29-A24C-5368-5322-EED704EDEE01}"/>
                </a:ext>
              </a:extLst>
            </p:cNvPr>
            <p:cNvSpPr/>
            <p:nvPr/>
          </p:nvSpPr>
          <p:spPr>
            <a:xfrm>
              <a:off x="5282079" y="4574895"/>
              <a:ext cx="976308" cy="941534"/>
            </a:xfrm>
            <a:custGeom>
              <a:avLst/>
              <a:gdLst>
                <a:gd name="connsiteX0" fmla="*/ 1447800 w 5562600"/>
                <a:gd name="connsiteY0" fmla="*/ 1165860 h 5364480"/>
                <a:gd name="connsiteX1" fmla="*/ 1417320 w 5562600"/>
                <a:gd name="connsiteY1" fmla="*/ 1310640 h 5364480"/>
                <a:gd name="connsiteX2" fmla="*/ 1463040 w 5562600"/>
                <a:gd name="connsiteY2" fmla="*/ 1470660 h 5364480"/>
                <a:gd name="connsiteX3" fmla="*/ 1440180 w 5562600"/>
                <a:gd name="connsiteY3" fmla="*/ 1623060 h 5364480"/>
                <a:gd name="connsiteX4" fmla="*/ 1348740 w 5562600"/>
                <a:gd name="connsiteY4" fmla="*/ 1699260 h 5364480"/>
                <a:gd name="connsiteX5" fmla="*/ 1196340 w 5562600"/>
                <a:gd name="connsiteY5" fmla="*/ 1653540 h 5364480"/>
                <a:gd name="connsiteX6" fmla="*/ 1165860 w 5562600"/>
                <a:gd name="connsiteY6" fmla="*/ 1722120 h 5364480"/>
                <a:gd name="connsiteX7" fmla="*/ 1318260 w 5562600"/>
                <a:gd name="connsiteY7" fmla="*/ 1798320 h 5364480"/>
                <a:gd name="connsiteX8" fmla="*/ 1402080 w 5562600"/>
                <a:gd name="connsiteY8" fmla="*/ 1905000 h 5364480"/>
                <a:gd name="connsiteX9" fmla="*/ 1386840 w 5562600"/>
                <a:gd name="connsiteY9" fmla="*/ 2423160 h 5364480"/>
                <a:gd name="connsiteX10" fmla="*/ 1211580 w 5562600"/>
                <a:gd name="connsiteY10" fmla="*/ 3025140 h 5364480"/>
                <a:gd name="connsiteX11" fmla="*/ 1158240 w 5562600"/>
                <a:gd name="connsiteY11" fmla="*/ 3124200 h 5364480"/>
                <a:gd name="connsiteX12" fmla="*/ 1028700 w 5562600"/>
                <a:gd name="connsiteY12" fmla="*/ 3101340 h 5364480"/>
                <a:gd name="connsiteX13" fmla="*/ 883920 w 5562600"/>
                <a:gd name="connsiteY13" fmla="*/ 3246120 h 5364480"/>
                <a:gd name="connsiteX14" fmla="*/ 754380 w 5562600"/>
                <a:gd name="connsiteY14" fmla="*/ 3284220 h 5364480"/>
                <a:gd name="connsiteX15" fmla="*/ 601980 w 5562600"/>
                <a:gd name="connsiteY15" fmla="*/ 3162300 h 5364480"/>
                <a:gd name="connsiteX16" fmla="*/ 426720 w 5562600"/>
                <a:gd name="connsiteY16" fmla="*/ 3276600 h 5364480"/>
                <a:gd name="connsiteX17" fmla="*/ 327660 w 5562600"/>
                <a:gd name="connsiteY17" fmla="*/ 3489960 h 5364480"/>
                <a:gd name="connsiteX18" fmla="*/ 274320 w 5562600"/>
                <a:gd name="connsiteY18" fmla="*/ 3558540 h 5364480"/>
                <a:gd name="connsiteX19" fmla="*/ 243840 w 5562600"/>
                <a:gd name="connsiteY19" fmla="*/ 3581400 h 5364480"/>
                <a:gd name="connsiteX20" fmla="*/ 213360 w 5562600"/>
                <a:gd name="connsiteY20" fmla="*/ 3649980 h 5364480"/>
                <a:gd name="connsiteX21" fmla="*/ 99060 w 5562600"/>
                <a:gd name="connsiteY21" fmla="*/ 3695700 h 5364480"/>
                <a:gd name="connsiteX22" fmla="*/ 0 w 5562600"/>
                <a:gd name="connsiteY22" fmla="*/ 3802380 h 5364480"/>
                <a:gd name="connsiteX23" fmla="*/ 30480 w 5562600"/>
                <a:gd name="connsiteY23" fmla="*/ 3931920 h 5364480"/>
                <a:gd name="connsiteX24" fmla="*/ 175260 w 5562600"/>
                <a:gd name="connsiteY24" fmla="*/ 3901440 h 5364480"/>
                <a:gd name="connsiteX25" fmla="*/ 259080 w 5562600"/>
                <a:gd name="connsiteY25" fmla="*/ 4046220 h 5364480"/>
                <a:gd name="connsiteX26" fmla="*/ 259080 w 5562600"/>
                <a:gd name="connsiteY26" fmla="*/ 4335780 h 5364480"/>
                <a:gd name="connsiteX27" fmla="*/ 228600 w 5562600"/>
                <a:gd name="connsiteY27" fmla="*/ 4533900 h 5364480"/>
                <a:gd name="connsiteX28" fmla="*/ 419100 w 5562600"/>
                <a:gd name="connsiteY28" fmla="*/ 4495800 h 5364480"/>
                <a:gd name="connsiteX29" fmla="*/ 495300 w 5562600"/>
                <a:gd name="connsiteY29" fmla="*/ 4556760 h 5364480"/>
                <a:gd name="connsiteX30" fmla="*/ 510540 w 5562600"/>
                <a:gd name="connsiteY30" fmla="*/ 4411980 h 5364480"/>
                <a:gd name="connsiteX31" fmla="*/ 632460 w 5562600"/>
                <a:gd name="connsiteY31" fmla="*/ 4396740 h 5364480"/>
                <a:gd name="connsiteX32" fmla="*/ 731520 w 5562600"/>
                <a:gd name="connsiteY32" fmla="*/ 4434840 h 5364480"/>
                <a:gd name="connsiteX33" fmla="*/ 746760 w 5562600"/>
                <a:gd name="connsiteY33" fmla="*/ 4488180 h 5364480"/>
                <a:gd name="connsiteX34" fmla="*/ 1051560 w 5562600"/>
                <a:gd name="connsiteY34" fmla="*/ 4480560 h 5364480"/>
                <a:gd name="connsiteX35" fmla="*/ 1127760 w 5562600"/>
                <a:gd name="connsiteY35" fmla="*/ 4511040 h 5364480"/>
                <a:gd name="connsiteX36" fmla="*/ 1303020 w 5562600"/>
                <a:gd name="connsiteY36" fmla="*/ 4480560 h 5364480"/>
                <a:gd name="connsiteX37" fmla="*/ 1455420 w 5562600"/>
                <a:gd name="connsiteY37" fmla="*/ 4488180 h 5364480"/>
                <a:gd name="connsiteX38" fmla="*/ 1485900 w 5562600"/>
                <a:gd name="connsiteY38" fmla="*/ 4389120 h 5364480"/>
                <a:gd name="connsiteX39" fmla="*/ 1577340 w 5562600"/>
                <a:gd name="connsiteY39" fmla="*/ 4328160 h 5364480"/>
                <a:gd name="connsiteX40" fmla="*/ 1737360 w 5562600"/>
                <a:gd name="connsiteY40" fmla="*/ 4335780 h 5364480"/>
                <a:gd name="connsiteX41" fmla="*/ 1752600 w 5562600"/>
                <a:gd name="connsiteY41" fmla="*/ 4411980 h 5364480"/>
                <a:gd name="connsiteX42" fmla="*/ 1874520 w 5562600"/>
                <a:gd name="connsiteY42" fmla="*/ 4419600 h 5364480"/>
                <a:gd name="connsiteX43" fmla="*/ 1905000 w 5562600"/>
                <a:gd name="connsiteY43" fmla="*/ 4495800 h 5364480"/>
                <a:gd name="connsiteX44" fmla="*/ 2004060 w 5562600"/>
                <a:gd name="connsiteY44" fmla="*/ 4526280 h 5364480"/>
                <a:gd name="connsiteX45" fmla="*/ 2042160 w 5562600"/>
                <a:gd name="connsiteY45" fmla="*/ 4594860 h 5364480"/>
                <a:gd name="connsiteX46" fmla="*/ 2141220 w 5562600"/>
                <a:gd name="connsiteY46" fmla="*/ 4640580 h 5364480"/>
                <a:gd name="connsiteX47" fmla="*/ 2141220 w 5562600"/>
                <a:gd name="connsiteY47" fmla="*/ 4549140 h 5364480"/>
                <a:gd name="connsiteX48" fmla="*/ 2247900 w 5562600"/>
                <a:gd name="connsiteY48" fmla="*/ 4518660 h 5364480"/>
                <a:gd name="connsiteX49" fmla="*/ 2339340 w 5562600"/>
                <a:gd name="connsiteY49" fmla="*/ 4579620 h 5364480"/>
                <a:gd name="connsiteX50" fmla="*/ 2339340 w 5562600"/>
                <a:gd name="connsiteY50" fmla="*/ 4617720 h 5364480"/>
                <a:gd name="connsiteX51" fmla="*/ 2461260 w 5562600"/>
                <a:gd name="connsiteY51" fmla="*/ 4617720 h 5364480"/>
                <a:gd name="connsiteX52" fmla="*/ 2537460 w 5562600"/>
                <a:gd name="connsiteY52" fmla="*/ 4541520 h 5364480"/>
                <a:gd name="connsiteX53" fmla="*/ 2590800 w 5562600"/>
                <a:gd name="connsiteY53" fmla="*/ 4541520 h 5364480"/>
                <a:gd name="connsiteX54" fmla="*/ 2651760 w 5562600"/>
                <a:gd name="connsiteY54" fmla="*/ 4587240 h 5364480"/>
                <a:gd name="connsiteX55" fmla="*/ 2682240 w 5562600"/>
                <a:gd name="connsiteY55" fmla="*/ 4495800 h 5364480"/>
                <a:gd name="connsiteX56" fmla="*/ 2773680 w 5562600"/>
                <a:gd name="connsiteY56" fmla="*/ 4434840 h 5364480"/>
                <a:gd name="connsiteX57" fmla="*/ 2887980 w 5562600"/>
                <a:gd name="connsiteY57" fmla="*/ 4465320 h 5364480"/>
                <a:gd name="connsiteX58" fmla="*/ 2895600 w 5562600"/>
                <a:gd name="connsiteY58" fmla="*/ 4328160 h 5364480"/>
                <a:gd name="connsiteX59" fmla="*/ 3002280 w 5562600"/>
                <a:gd name="connsiteY59" fmla="*/ 4244340 h 5364480"/>
                <a:gd name="connsiteX60" fmla="*/ 3108960 w 5562600"/>
                <a:gd name="connsiteY60" fmla="*/ 4244340 h 5364480"/>
                <a:gd name="connsiteX61" fmla="*/ 3055620 w 5562600"/>
                <a:gd name="connsiteY61" fmla="*/ 4472940 h 5364480"/>
                <a:gd name="connsiteX62" fmla="*/ 3139440 w 5562600"/>
                <a:gd name="connsiteY62" fmla="*/ 4556760 h 5364480"/>
                <a:gd name="connsiteX63" fmla="*/ 3413760 w 5562600"/>
                <a:gd name="connsiteY63" fmla="*/ 4541520 h 5364480"/>
                <a:gd name="connsiteX64" fmla="*/ 3406140 w 5562600"/>
                <a:gd name="connsiteY64" fmla="*/ 4602480 h 5364480"/>
                <a:gd name="connsiteX65" fmla="*/ 3444240 w 5562600"/>
                <a:gd name="connsiteY65" fmla="*/ 4663440 h 5364480"/>
                <a:gd name="connsiteX66" fmla="*/ 3474720 w 5562600"/>
                <a:gd name="connsiteY66" fmla="*/ 4815840 h 5364480"/>
                <a:gd name="connsiteX67" fmla="*/ 3444240 w 5562600"/>
                <a:gd name="connsiteY67" fmla="*/ 4876800 h 5364480"/>
                <a:gd name="connsiteX68" fmla="*/ 3390900 w 5562600"/>
                <a:gd name="connsiteY68" fmla="*/ 4861560 h 5364480"/>
                <a:gd name="connsiteX69" fmla="*/ 3345180 w 5562600"/>
                <a:gd name="connsiteY69" fmla="*/ 4968240 h 5364480"/>
                <a:gd name="connsiteX70" fmla="*/ 3345180 w 5562600"/>
                <a:gd name="connsiteY70" fmla="*/ 5029200 h 5364480"/>
                <a:gd name="connsiteX71" fmla="*/ 3291840 w 5562600"/>
                <a:gd name="connsiteY71" fmla="*/ 5074920 h 5364480"/>
                <a:gd name="connsiteX72" fmla="*/ 3345180 w 5562600"/>
                <a:gd name="connsiteY72" fmla="*/ 5135880 h 5364480"/>
                <a:gd name="connsiteX73" fmla="*/ 3314700 w 5562600"/>
                <a:gd name="connsiteY73" fmla="*/ 5242560 h 5364480"/>
                <a:gd name="connsiteX74" fmla="*/ 3429000 w 5562600"/>
                <a:gd name="connsiteY74" fmla="*/ 5364480 h 5364480"/>
                <a:gd name="connsiteX75" fmla="*/ 3520440 w 5562600"/>
                <a:gd name="connsiteY75" fmla="*/ 5364480 h 5364480"/>
                <a:gd name="connsiteX76" fmla="*/ 3703320 w 5562600"/>
                <a:gd name="connsiteY76" fmla="*/ 5257800 h 5364480"/>
                <a:gd name="connsiteX77" fmla="*/ 3802380 w 5562600"/>
                <a:gd name="connsiteY77" fmla="*/ 5257800 h 5364480"/>
                <a:gd name="connsiteX78" fmla="*/ 3802380 w 5562600"/>
                <a:gd name="connsiteY78" fmla="*/ 5143500 h 5364480"/>
                <a:gd name="connsiteX79" fmla="*/ 3962400 w 5562600"/>
                <a:gd name="connsiteY79" fmla="*/ 5021580 h 5364480"/>
                <a:gd name="connsiteX80" fmla="*/ 4099560 w 5562600"/>
                <a:gd name="connsiteY80" fmla="*/ 4998720 h 5364480"/>
                <a:gd name="connsiteX81" fmla="*/ 4274820 w 5562600"/>
                <a:gd name="connsiteY81" fmla="*/ 4861560 h 5364480"/>
                <a:gd name="connsiteX82" fmla="*/ 4358640 w 5562600"/>
                <a:gd name="connsiteY82" fmla="*/ 4861560 h 5364480"/>
                <a:gd name="connsiteX83" fmla="*/ 4381500 w 5562600"/>
                <a:gd name="connsiteY83" fmla="*/ 4808220 h 5364480"/>
                <a:gd name="connsiteX84" fmla="*/ 4442460 w 5562600"/>
                <a:gd name="connsiteY84" fmla="*/ 4777740 h 5364480"/>
                <a:gd name="connsiteX85" fmla="*/ 4503420 w 5562600"/>
                <a:gd name="connsiteY85" fmla="*/ 4808220 h 5364480"/>
                <a:gd name="connsiteX86" fmla="*/ 4503420 w 5562600"/>
                <a:gd name="connsiteY86" fmla="*/ 4853940 h 5364480"/>
                <a:gd name="connsiteX87" fmla="*/ 4541520 w 5562600"/>
                <a:gd name="connsiteY87" fmla="*/ 4930140 h 5364480"/>
                <a:gd name="connsiteX88" fmla="*/ 4640580 w 5562600"/>
                <a:gd name="connsiteY88" fmla="*/ 4853940 h 5364480"/>
                <a:gd name="connsiteX89" fmla="*/ 4671060 w 5562600"/>
                <a:gd name="connsiteY89" fmla="*/ 4808220 h 5364480"/>
                <a:gd name="connsiteX90" fmla="*/ 4770120 w 5562600"/>
                <a:gd name="connsiteY90" fmla="*/ 4808220 h 5364480"/>
                <a:gd name="connsiteX91" fmla="*/ 4800600 w 5562600"/>
                <a:gd name="connsiteY91" fmla="*/ 4777740 h 5364480"/>
                <a:gd name="connsiteX92" fmla="*/ 4945380 w 5562600"/>
                <a:gd name="connsiteY92" fmla="*/ 4770120 h 5364480"/>
                <a:gd name="connsiteX93" fmla="*/ 5097780 w 5562600"/>
                <a:gd name="connsiteY93" fmla="*/ 4853940 h 5364480"/>
                <a:gd name="connsiteX94" fmla="*/ 5257800 w 5562600"/>
                <a:gd name="connsiteY94" fmla="*/ 4777740 h 5364480"/>
                <a:gd name="connsiteX95" fmla="*/ 5234940 w 5562600"/>
                <a:gd name="connsiteY95" fmla="*/ 4671060 h 5364480"/>
                <a:gd name="connsiteX96" fmla="*/ 5250180 w 5562600"/>
                <a:gd name="connsiteY96" fmla="*/ 4617720 h 5364480"/>
                <a:gd name="connsiteX97" fmla="*/ 5433060 w 5562600"/>
                <a:gd name="connsiteY97" fmla="*/ 4556760 h 5364480"/>
                <a:gd name="connsiteX98" fmla="*/ 5562600 w 5562600"/>
                <a:gd name="connsiteY98" fmla="*/ 4465320 h 5364480"/>
                <a:gd name="connsiteX99" fmla="*/ 5234940 w 5562600"/>
                <a:gd name="connsiteY99" fmla="*/ 4114800 h 5364480"/>
                <a:gd name="connsiteX100" fmla="*/ 5097780 w 5562600"/>
                <a:gd name="connsiteY100" fmla="*/ 4114800 h 5364480"/>
                <a:gd name="connsiteX101" fmla="*/ 4998720 w 5562600"/>
                <a:gd name="connsiteY101" fmla="*/ 4038600 h 5364480"/>
                <a:gd name="connsiteX102" fmla="*/ 4899660 w 5562600"/>
                <a:gd name="connsiteY102" fmla="*/ 3825240 h 5364480"/>
                <a:gd name="connsiteX103" fmla="*/ 4739640 w 5562600"/>
                <a:gd name="connsiteY103" fmla="*/ 3223260 h 5364480"/>
                <a:gd name="connsiteX104" fmla="*/ 4671060 w 5562600"/>
                <a:gd name="connsiteY104" fmla="*/ 2529840 h 5364480"/>
                <a:gd name="connsiteX105" fmla="*/ 4655820 w 5562600"/>
                <a:gd name="connsiteY105" fmla="*/ 2499360 h 5364480"/>
                <a:gd name="connsiteX106" fmla="*/ 4655820 w 5562600"/>
                <a:gd name="connsiteY106" fmla="*/ 2415540 h 5364480"/>
                <a:gd name="connsiteX107" fmla="*/ 4701540 w 5562600"/>
                <a:gd name="connsiteY107" fmla="*/ 1684020 h 5364480"/>
                <a:gd name="connsiteX108" fmla="*/ 4655820 w 5562600"/>
                <a:gd name="connsiteY108" fmla="*/ 1569720 h 5364480"/>
                <a:gd name="connsiteX109" fmla="*/ 4800600 w 5562600"/>
                <a:gd name="connsiteY109" fmla="*/ 830580 h 5364480"/>
                <a:gd name="connsiteX110" fmla="*/ 4869180 w 5562600"/>
                <a:gd name="connsiteY110" fmla="*/ 708660 h 5364480"/>
                <a:gd name="connsiteX111" fmla="*/ 4869180 w 5562600"/>
                <a:gd name="connsiteY111" fmla="*/ 617220 h 5364480"/>
                <a:gd name="connsiteX112" fmla="*/ 4907280 w 5562600"/>
                <a:gd name="connsiteY112" fmla="*/ 472440 h 5364480"/>
                <a:gd name="connsiteX113" fmla="*/ 4747260 w 5562600"/>
                <a:gd name="connsiteY113" fmla="*/ 632460 h 5364480"/>
                <a:gd name="connsiteX114" fmla="*/ 4602480 w 5562600"/>
                <a:gd name="connsiteY114" fmla="*/ 731520 h 5364480"/>
                <a:gd name="connsiteX115" fmla="*/ 4411980 w 5562600"/>
                <a:gd name="connsiteY115" fmla="*/ 800100 h 5364480"/>
                <a:gd name="connsiteX116" fmla="*/ 4251960 w 5562600"/>
                <a:gd name="connsiteY116" fmla="*/ 769620 h 5364480"/>
                <a:gd name="connsiteX117" fmla="*/ 4061460 w 5562600"/>
                <a:gd name="connsiteY117" fmla="*/ 662940 h 5364480"/>
                <a:gd name="connsiteX118" fmla="*/ 4030980 w 5562600"/>
                <a:gd name="connsiteY118" fmla="*/ 556260 h 5364480"/>
                <a:gd name="connsiteX119" fmla="*/ 3931920 w 5562600"/>
                <a:gd name="connsiteY119" fmla="*/ 472440 h 5364480"/>
                <a:gd name="connsiteX120" fmla="*/ 3832860 w 5562600"/>
                <a:gd name="connsiteY120" fmla="*/ 320040 h 5364480"/>
                <a:gd name="connsiteX121" fmla="*/ 3718560 w 5562600"/>
                <a:gd name="connsiteY121" fmla="*/ 266700 h 5364480"/>
                <a:gd name="connsiteX122" fmla="*/ 3489960 w 5562600"/>
                <a:gd name="connsiteY122" fmla="*/ 243840 h 5364480"/>
                <a:gd name="connsiteX123" fmla="*/ 3375660 w 5562600"/>
                <a:gd name="connsiteY123" fmla="*/ 144780 h 5364480"/>
                <a:gd name="connsiteX124" fmla="*/ 3223260 w 5562600"/>
                <a:gd name="connsiteY124" fmla="*/ 0 h 5364480"/>
                <a:gd name="connsiteX125" fmla="*/ 3162300 w 5562600"/>
                <a:gd name="connsiteY125" fmla="*/ 68580 h 5364480"/>
                <a:gd name="connsiteX126" fmla="*/ 3192780 w 5562600"/>
                <a:gd name="connsiteY126" fmla="*/ 190500 h 5364480"/>
                <a:gd name="connsiteX127" fmla="*/ 3002280 w 5562600"/>
                <a:gd name="connsiteY127" fmla="*/ 556260 h 5364480"/>
                <a:gd name="connsiteX128" fmla="*/ 2918460 w 5562600"/>
                <a:gd name="connsiteY128" fmla="*/ 838200 h 5364480"/>
                <a:gd name="connsiteX129" fmla="*/ 2880360 w 5562600"/>
                <a:gd name="connsiteY129" fmla="*/ 891540 h 5364480"/>
                <a:gd name="connsiteX130" fmla="*/ 2857500 w 5562600"/>
                <a:gd name="connsiteY130" fmla="*/ 1036320 h 5364480"/>
                <a:gd name="connsiteX131" fmla="*/ 2796540 w 5562600"/>
                <a:gd name="connsiteY131" fmla="*/ 1280160 h 5364480"/>
                <a:gd name="connsiteX132" fmla="*/ 2804160 w 5562600"/>
                <a:gd name="connsiteY132" fmla="*/ 1386840 h 5364480"/>
                <a:gd name="connsiteX133" fmla="*/ 2796540 w 5562600"/>
                <a:gd name="connsiteY133" fmla="*/ 1432560 h 5364480"/>
                <a:gd name="connsiteX134" fmla="*/ 2781300 w 5562600"/>
                <a:gd name="connsiteY134" fmla="*/ 1645920 h 5364480"/>
                <a:gd name="connsiteX135" fmla="*/ 2910840 w 5562600"/>
                <a:gd name="connsiteY135" fmla="*/ 1714500 h 5364480"/>
                <a:gd name="connsiteX136" fmla="*/ 3025140 w 5562600"/>
                <a:gd name="connsiteY136" fmla="*/ 1554480 h 5364480"/>
                <a:gd name="connsiteX137" fmla="*/ 3154680 w 5562600"/>
                <a:gd name="connsiteY137" fmla="*/ 1569720 h 5364480"/>
                <a:gd name="connsiteX138" fmla="*/ 3276600 w 5562600"/>
                <a:gd name="connsiteY138" fmla="*/ 1508760 h 5364480"/>
                <a:gd name="connsiteX139" fmla="*/ 3368040 w 5562600"/>
                <a:gd name="connsiteY139" fmla="*/ 1432560 h 5364480"/>
                <a:gd name="connsiteX140" fmla="*/ 3505200 w 5562600"/>
                <a:gd name="connsiteY140" fmla="*/ 1432560 h 5364480"/>
                <a:gd name="connsiteX141" fmla="*/ 3596640 w 5562600"/>
                <a:gd name="connsiteY141" fmla="*/ 1501140 h 5364480"/>
                <a:gd name="connsiteX142" fmla="*/ 3649980 w 5562600"/>
                <a:gd name="connsiteY142" fmla="*/ 1493520 h 5364480"/>
                <a:gd name="connsiteX143" fmla="*/ 3718560 w 5562600"/>
                <a:gd name="connsiteY143" fmla="*/ 1394460 h 5364480"/>
                <a:gd name="connsiteX144" fmla="*/ 3848100 w 5562600"/>
                <a:gd name="connsiteY144" fmla="*/ 1363980 h 5364480"/>
                <a:gd name="connsiteX145" fmla="*/ 3947160 w 5562600"/>
                <a:gd name="connsiteY145" fmla="*/ 1280160 h 5364480"/>
                <a:gd name="connsiteX146" fmla="*/ 3962400 w 5562600"/>
                <a:gd name="connsiteY146" fmla="*/ 1104900 h 5364480"/>
                <a:gd name="connsiteX147" fmla="*/ 4046220 w 5562600"/>
                <a:gd name="connsiteY147" fmla="*/ 1104900 h 5364480"/>
                <a:gd name="connsiteX148" fmla="*/ 4244340 w 5562600"/>
                <a:gd name="connsiteY148" fmla="*/ 1333500 h 5364480"/>
                <a:gd name="connsiteX149" fmla="*/ 4297680 w 5562600"/>
                <a:gd name="connsiteY149" fmla="*/ 1531620 h 5364480"/>
                <a:gd name="connsiteX150" fmla="*/ 4305300 w 5562600"/>
                <a:gd name="connsiteY150" fmla="*/ 1691640 h 5364480"/>
                <a:gd name="connsiteX151" fmla="*/ 4221480 w 5562600"/>
                <a:gd name="connsiteY151" fmla="*/ 1828800 h 5364480"/>
                <a:gd name="connsiteX152" fmla="*/ 4206240 w 5562600"/>
                <a:gd name="connsiteY152" fmla="*/ 2164080 h 5364480"/>
                <a:gd name="connsiteX153" fmla="*/ 4130040 w 5562600"/>
                <a:gd name="connsiteY153" fmla="*/ 2453640 h 5364480"/>
                <a:gd name="connsiteX154" fmla="*/ 4015740 w 5562600"/>
                <a:gd name="connsiteY154" fmla="*/ 2697480 h 5364480"/>
                <a:gd name="connsiteX155" fmla="*/ 3863340 w 5562600"/>
                <a:gd name="connsiteY155" fmla="*/ 2766060 h 5364480"/>
                <a:gd name="connsiteX156" fmla="*/ 3733800 w 5562600"/>
                <a:gd name="connsiteY156" fmla="*/ 2720340 h 5364480"/>
                <a:gd name="connsiteX157" fmla="*/ 3627120 w 5562600"/>
                <a:gd name="connsiteY157" fmla="*/ 2583180 h 5364480"/>
                <a:gd name="connsiteX158" fmla="*/ 3375660 w 5562600"/>
                <a:gd name="connsiteY158" fmla="*/ 2499360 h 5364480"/>
                <a:gd name="connsiteX159" fmla="*/ 3406140 w 5562600"/>
                <a:gd name="connsiteY159" fmla="*/ 2400300 h 5364480"/>
                <a:gd name="connsiteX160" fmla="*/ 3307080 w 5562600"/>
                <a:gd name="connsiteY160" fmla="*/ 2263140 h 5364480"/>
                <a:gd name="connsiteX161" fmla="*/ 3261360 w 5562600"/>
                <a:gd name="connsiteY161" fmla="*/ 2247900 h 5364480"/>
                <a:gd name="connsiteX162" fmla="*/ 3147060 w 5562600"/>
                <a:gd name="connsiteY162" fmla="*/ 2194560 h 5364480"/>
                <a:gd name="connsiteX163" fmla="*/ 3063240 w 5562600"/>
                <a:gd name="connsiteY163" fmla="*/ 2301240 h 5364480"/>
                <a:gd name="connsiteX164" fmla="*/ 3063240 w 5562600"/>
                <a:gd name="connsiteY164" fmla="*/ 2400300 h 5364480"/>
                <a:gd name="connsiteX165" fmla="*/ 3040380 w 5562600"/>
                <a:gd name="connsiteY165" fmla="*/ 2438400 h 5364480"/>
                <a:gd name="connsiteX166" fmla="*/ 3086100 w 5562600"/>
                <a:gd name="connsiteY166" fmla="*/ 2499360 h 5364480"/>
                <a:gd name="connsiteX167" fmla="*/ 3086100 w 5562600"/>
                <a:gd name="connsiteY167" fmla="*/ 2644140 h 5364480"/>
                <a:gd name="connsiteX168" fmla="*/ 2910840 w 5562600"/>
                <a:gd name="connsiteY168" fmla="*/ 2865120 h 5364480"/>
                <a:gd name="connsiteX169" fmla="*/ 2682240 w 5562600"/>
                <a:gd name="connsiteY169" fmla="*/ 2926080 h 5364480"/>
                <a:gd name="connsiteX170" fmla="*/ 2552700 w 5562600"/>
                <a:gd name="connsiteY170" fmla="*/ 2842260 h 5364480"/>
                <a:gd name="connsiteX171" fmla="*/ 2453640 w 5562600"/>
                <a:gd name="connsiteY171" fmla="*/ 2522220 h 5364480"/>
                <a:gd name="connsiteX172" fmla="*/ 2362200 w 5562600"/>
                <a:gd name="connsiteY172" fmla="*/ 1889760 h 5364480"/>
                <a:gd name="connsiteX173" fmla="*/ 2339340 w 5562600"/>
                <a:gd name="connsiteY173" fmla="*/ 1699260 h 5364480"/>
                <a:gd name="connsiteX174" fmla="*/ 2392680 w 5562600"/>
                <a:gd name="connsiteY174" fmla="*/ 1524000 h 5364480"/>
                <a:gd name="connsiteX175" fmla="*/ 2316480 w 5562600"/>
                <a:gd name="connsiteY175" fmla="*/ 1379220 h 5364480"/>
                <a:gd name="connsiteX176" fmla="*/ 2148840 w 5562600"/>
                <a:gd name="connsiteY176" fmla="*/ 1303020 h 5364480"/>
                <a:gd name="connsiteX177" fmla="*/ 1988820 w 5562600"/>
                <a:gd name="connsiteY177" fmla="*/ 1325880 h 5364480"/>
                <a:gd name="connsiteX178" fmla="*/ 1981200 w 5562600"/>
                <a:gd name="connsiteY178" fmla="*/ 1402080 h 5364480"/>
                <a:gd name="connsiteX179" fmla="*/ 1912620 w 5562600"/>
                <a:gd name="connsiteY179" fmla="*/ 1485900 h 5364480"/>
                <a:gd name="connsiteX180" fmla="*/ 1821180 w 5562600"/>
                <a:gd name="connsiteY180" fmla="*/ 1478280 h 5364480"/>
                <a:gd name="connsiteX181" fmla="*/ 1668780 w 5562600"/>
                <a:gd name="connsiteY181" fmla="*/ 1394460 h 5364480"/>
                <a:gd name="connsiteX182" fmla="*/ 1653540 w 5562600"/>
                <a:gd name="connsiteY182" fmla="*/ 1303020 h 5364480"/>
                <a:gd name="connsiteX183" fmla="*/ 1447800 w 5562600"/>
                <a:gd name="connsiteY183" fmla="*/ 1165860 h 5364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</a:cxnLst>
              <a:rect l="l" t="t" r="r" b="b"/>
              <a:pathLst>
                <a:path w="5562600" h="5364480">
                  <a:moveTo>
                    <a:pt x="1447800" y="1165860"/>
                  </a:moveTo>
                  <a:lnTo>
                    <a:pt x="1417320" y="1310640"/>
                  </a:lnTo>
                  <a:lnTo>
                    <a:pt x="1463040" y="1470660"/>
                  </a:lnTo>
                  <a:lnTo>
                    <a:pt x="1440180" y="1623060"/>
                  </a:lnTo>
                  <a:lnTo>
                    <a:pt x="1348740" y="1699260"/>
                  </a:lnTo>
                  <a:lnTo>
                    <a:pt x="1196340" y="1653540"/>
                  </a:lnTo>
                  <a:lnTo>
                    <a:pt x="1165860" y="1722120"/>
                  </a:lnTo>
                  <a:lnTo>
                    <a:pt x="1318260" y="1798320"/>
                  </a:lnTo>
                  <a:lnTo>
                    <a:pt x="1402080" y="1905000"/>
                  </a:lnTo>
                  <a:lnTo>
                    <a:pt x="1386840" y="2423160"/>
                  </a:lnTo>
                  <a:lnTo>
                    <a:pt x="1211580" y="3025140"/>
                  </a:lnTo>
                  <a:lnTo>
                    <a:pt x="1158240" y="3124200"/>
                  </a:lnTo>
                  <a:lnTo>
                    <a:pt x="1028700" y="3101340"/>
                  </a:lnTo>
                  <a:lnTo>
                    <a:pt x="883920" y="3246120"/>
                  </a:lnTo>
                  <a:lnTo>
                    <a:pt x="754380" y="3284220"/>
                  </a:lnTo>
                  <a:lnTo>
                    <a:pt x="601980" y="3162300"/>
                  </a:lnTo>
                  <a:lnTo>
                    <a:pt x="426720" y="3276600"/>
                  </a:lnTo>
                  <a:lnTo>
                    <a:pt x="327660" y="3489960"/>
                  </a:lnTo>
                  <a:lnTo>
                    <a:pt x="274320" y="3558540"/>
                  </a:lnTo>
                  <a:lnTo>
                    <a:pt x="243840" y="3581400"/>
                  </a:lnTo>
                  <a:lnTo>
                    <a:pt x="213360" y="3649980"/>
                  </a:lnTo>
                  <a:lnTo>
                    <a:pt x="99060" y="3695700"/>
                  </a:lnTo>
                  <a:lnTo>
                    <a:pt x="0" y="3802380"/>
                  </a:lnTo>
                  <a:lnTo>
                    <a:pt x="30480" y="3931920"/>
                  </a:lnTo>
                  <a:lnTo>
                    <a:pt x="175260" y="3901440"/>
                  </a:lnTo>
                  <a:lnTo>
                    <a:pt x="259080" y="4046220"/>
                  </a:lnTo>
                  <a:lnTo>
                    <a:pt x="259080" y="4335780"/>
                  </a:lnTo>
                  <a:lnTo>
                    <a:pt x="228600" y="4533900"/>
                  </a:lnTo>
                  <a:lnTo>
                    <a:pt x="419100" y="4495800"/>
                  </a:lnTo>
                  <a:lnTo>
                    <a:pt x="495300" y="4556760"/>
                  </a:lnTo>
                  <a:lnTo>
                    <a:pt x="510540" y="4411980"/>
                  </a:lnTo>
                  <a:lnTo>
                    <a:pt x="632460" y="4396740"/>
                  </a:lnTo>
                  <a:lnTo>
                    <a:pt x="731520" y="4434840"/>
                  </a:lnTo>
                  <a:lnTo>
                    <a:pt x="746760" y="4488180"/>
                  </a:lnTo>
                  <a:lnTo>
                    <a:pt x="1051560" y="4480560"/>
                  </a:lnTo>
                  <a:lnTo>
                    <a:pt x="1127760" y="4511040"/>
                  </a:lnTo>
                  <a:lnTo>
                    <a:pt x="1303020" y="4480560"/>
                  </a:lnTo>
                  <a:lnTo>
                    <a:pt x="1455420" y="4488180"/>
                  </a:lnTo>
                  <a:lnTo>
                    <a:pt x="1485900" y="4389120"/>
                  </a:lnTo>
                  <a:lnTo>
                    <a:pt x="1577340" y="4328160"/>
                  </a:lnTo>
                  <a:lnTo>
                    <a:pt x="1737360" y="4335780"/>
                  </a:lnTo>
                  <a:lnTo>
                    <a:pt x="1752600" y="4411980"/>
                  </a:lnTo>
                  <a:lnTo>
                    <a:pt x="1874520" y="4419600"/>
                  </a:lnTo>
                  <a:lnTo>
                    <a:pt x="1905000" y="4495800"/>
                  </a:lnTo>
                  <a:lnTo>
                    <a:pt x="2004060" y="4526280"/>
                  </a:lnTo>
                  <a:lnTo>
                    <a:pt x="2042160" y="4594860"/>
                  </a:lnTo>
                  <a:lnTo>
                    <a:pt x="2141220" y="4640580"/>
                  </a:lnTo>
                  <a:lnTo>
                    <a:pt x="2141220" y="4549140"/>
                  </a:lnTo>
                  <a:lnTo>
                    <a:pt x="2247900" y="4518660"/>
                  </a:lnTo>
                  <a:lnTo>
                    <a:pt x="2339340" y="4579620"/>
                  </a:lnTo>
                  <a:lnTo>
                    <a:pt x="2339340" y="4617720"/>
                  </a:lnTo>
                  <a:lnTo>
                    <a:pt x="2461260" y="4617720"/>
                  </a:lnTo>
                  <a:lnTo>
                    <a:pt x="2537460" y="4541520"/>
                  </a:lnTo>
                  <a:lnTo>
                    <a:pt x="2590800" y="4541520"/>
                  </a:lnTo>
                  <a:lnTo>
                    <a:pt x="2651760" y="4587240"/>
                  </a:lnTo>
                  <a:lnTo>
                    <a:pt x="2682240" y="4495800"/>
                  </a:lnTo>
                  <a:lnTo>
                    <a:pt x="2773680" y="4434840"/>
                  </a:lnTo>
                  <a:lnTo>
                    <a:pt x="2887980" y="4465320"/>
                  </a:lnTo>
                  <a:lnTo>
                    <a:pt x="2895600" y="4328160"/>
                  </a:lnTo>
                  <a:lnTo>
                    <a:pt x="3002280" y="4244340"/>
                  </a:lnTo>
                  <a:lnTo>
                    <a:pt x="3108960" y="4244340"/>
                  </a:lnTo>
                  <a:lnTo>
                    <a:pt x="3055620" y="4472940"/>
                  </a:lnTo>
                  <a:lnTo>
                    <a:pt x="3139440" y="4556760"/>
                  </a:lnTo>
                  <a:lnTo>
                    <a:pt x="3413760" y="4541520"/>
                  </a:lnTo>
                  <a:lnTo>
                    <a:pt x="3406140" y="4602480"/>
                  </a:lnTo>
                  <a:lnTo>
                    <a:pt x="3444240" y="4663440"/>
                  </a:lnTo>
                  <a:lnTo>
                    <a:pt x="3474720" y="4815840"/>
                  </a:lnTo>
                  <a:lnTo>
                    <a:pt x="3444240" y="4876800"/>
                  </a:lnTo>
                  <a:lnTo>
                    <a:pt x="3390900" y="4861560"/>
                  </a:lnTo>
                  <a:lnTo>
                    <a:pt x="3345180" y="4968240"/>
                  </a:lnTo>
                  <a:lnTo>
                    <a:pt x="3345180" y="5029200"/>
                  </a:lnTo>
                  <a:lnTo>
                    <a:pt x="3291840" y="5074920"/>
                  </a:lnTo>
                  <a:lnTo>
                    <a:pt x="3345180" y="5135880"/>
                  </a:lnTo>
                  <a:lnTo>
                    <a:pt x="3314700" y="5242560"/>
                  </a:lnTo>
                  <a:lnTo>
                    <a:pt x="3429000" y="5364480"/>
                  </a:lnTo>
                  <a:lnTo>
                    <a:pt x="3520440" y="5364480"/>
                  </a:lnTo>
                  <a:lnTo>
                    <a:pt x="3703320" y="5257800"/>
                  </a:lnTo>
                  <a:lnTo>
                    <a:pt x="3802380" y="5257800"/>
                  </a:lnTo>
                  <a:lnTo>
                    <a:pt x="3802380" y="5143500"/>
                  </a:lnTo>
                  <a:lnTo>
                    <a:pt x="3962400" y="5021580"/>
                  </a:lnTo>
                  <a:lnTo>
                    <a:pt x="4099560" y="4998720"/>
                  </a:lnTo>
                  <a:lnTo>
                    <a:pt x="4274820" y="4861560"/>
                  </a:lnTo>
                  <a:lnTo>
                    <a:pt x="4358640" y="4861560"/>
                  </a:lnTo>
                  <a:lnTo>
                    <a:pt x="4381500" y="4808220"/>
                  </a:lnTo>
                  <a:lnTo>
                    <a:pt x="4442460" y="4777740"/>
                  </a:lnTo>
                  <a:lnTo>
                    <a:pt x="4503420" y="4808220"/>
                  </a:lnTo>
                  <a:lnTo>
                    <a:pt x="4503420" y="4853940"/>
                  </a:lnTo>
                  <a:lnTo>
                    <a:pt x="4541520" y="4930140"/>
                  </a:lnTo>
                  <a:lnTo>
                    <a:pt x="4640580" y="4853940"/>
                  </a:lnTo>
                  <a:lnTo>
                    <a:pt x="4671060" y="4808220"/>
                  </a:lnTo>
                  <a:lnTo>
                    <a:pt x="4770120" y="4808220"/>
                  </a:lnTo>
                  <a:lnTo>
                    <a:pt x="4800600" y="4777740"/>
                  </a:lnTo>
                  <a:lnTo>
                    <a:pt x="4945380" y="4770120"/>
                  </a:lnTo>
                  <a:lnTo>
                    <a:pt x="5097780" y="4853940"/>
                  </a:lnTo>
                  <a:lnTo>
                    <a:pt x="5257800" y="4777740"/>
                  </a:lnTo>
                  <a:lnTo>
                    <a:pt x="5234940" y="4671060"/>
                  </a:lnTo>
                  <a:lnTo>
                    <a:pt x="5250180" y="4617720"/>
                  </a:lnTo>
                  <a:lnTo>
                    <a:pt x="5433060" y="4556760"/>
                  </a:lnTo>
                  <a:lnTo>
                    <a:pt x="5562600" y="4465320"/>
                  </a:lnTo>
                  <a:lnTo>
                    <a:pt x="5234940" y="4114800"/>
                  </a:lnTo>
                  <a:lnTo>
                    <a:pt x="5097780" y="4114800"/>
                  </a:lnTo>
                  <a:lnTo>
                    <a:pt x="4998720" y="4038600"/>
                  </a:lnTo>
                  <a:lnTo>
                    <a:pt x="4899660" y="3825240"/>
                  </a:lnTo>
                  <a:lnTo>
                    <a:pt x="4739640" y="3223260"/>
                  </a:lnTo>
                  <a:lnTo>
                    <a:pt x="4671060" y="2529840"/>
                  </a:lnTo>
                  <a:lnTo>
                    <a:pt x="4655820" y="2499360"/>
                  </a:lnTo>
                  <a:lnTo>
                    <a:pt x="4655820" y="2415540"/>
                  </a:lnTo>
                  <a:lnTo>
                    <a:pt x="4701540" y="1684020"/>
                  </a:lnTo>
                  <a:lnTo>
                    <a:pt x="4655820" y="1569720"/>
                  </a:lnTo>
                  <a:lnTo>
                    <a:pt x="4800600" y="830580"/>
                  </a:lnTo>
                  <a:lnTo>
                    <a:pt x="4869180" y="708660"/>
                  </a:lnTo>
                  <a:lnTo>
                    <a:pt x="4869180" y="617220"/>
                  </a:lnTo>
                  <a:lnTo>
                    <a:pt x="4907280" y="472440"/>
                  </a:lnTo>
                  <a:lnTo>
                    <a:pt x="4747260" y="632460"/>
                  </a:lnTo>
                  <a:lnTo>
                    <a:pt x="4602480" y="731520"/>
                  </a:lnTo>
                  <a:lnTo>
                    <a:pt x="4411980" y="800100"/>
                  </a:lnTo>
                  <a:lnTo>
                    <a:pt x="4251960" y="769620"/>
                  </a:lnTo>
                  <a:lnTo>
                    <a:pt x="4061460" y="662940"/>
                  </a:lnTo>
                  <a:lnTo>
                    <a:pt x="4030980" y="556260"/>
                  </a:lnTo>
                  <a:lnTo>
                    <a:pt x="3931920" y="472440"/>
                  </a:lnTo>
                  <a:lnTo>
                    <a:pt x="3832860" y="320040"/>
                  </a:lnTo>
                  <a:lnTo>
                    <a:pt x="3718560" y="266700"/>
                  </a:lnTo>
                  <a:lnTo>
                    <a:pt x="3489960" y="243840"/>
                  </a:lnTo>
                  <a:lnTo>
                    <a:pt x="3375660" y="144780"/>
                  </a:lnTo>
                  <a:lnTo>
                    <a:pt x="3223260" y="0"/>
                  </a:lnTo>
                  <a:lnTo>
                    <a:pt x="3162300" y="68580"/>
                  </a:lnTo>
                  <a:lnTo>
                    <a:pt x="3192780" y="190500"/>
                  </a:lnTo>
                  <a:lnTo>
                    <a:pt x="3002280" y="556260"/>
                  </a:lnTo>
                  <a:lnTo>
                    <a:pt x="2918460" y="838200"/>
                  </a:lnTo>
                  <a:lnTo>
                    <a:pt x="2880360" y="891540"/>
                  </a:lnTo>
                  <a:lnTo>
                    <a:pt x="2857500" y="1036320"/>
                  </a:lnTo>
                  <a:lnTo>
                    <a:pt x="2796540" y="1280160"/>
                  </a:lnTo>
                  <a:lnTo>
                    <a:pt x="2804160" y="1386840"/>
                  </a:lnTo>
                  <a:lnTo>
                    <a:pt x="2796540" y="1432560"/>
                  </a:lnTo>
                  <a:lnTo>
                    <a:pt x="2781300" y="1645920"/>
                  </a:lnTo>
                  <a:lnTo>
                    <a:pt x="2910840" y="1714500"/>
                  </a:lnTo>
                  <a:lnTo>
                    <a:pt x="3025140" y="1554480"/>
                  </a:lnTo>
                  <a:lnTo>
                    <a:pt x="3154680" y="1569720"/>
                  </a:lnTo>
                  <a:lnTo>
                    <a:pt x="3276600" y="1508760"/>
                  </a:lnTo>
                  <a:lnTo>
                    <a:pt x="3368040" y="1432560"/>
                  </a:lnTo>
                  <a:lnTo>
                    <a:pt x="3505200" y="1432560"/>
                  </a:lnTo>
                  <a:lnTo>
                    <a:pt x="3596640" y="1501140"/>
                  </a:lnTo>
                  <a:lnTo>
                    <a:pt x="3649980" y="1493520"/>
                  </a:lnTo>
                  <a:lnTo>
                    <a:pt x="3718560" y="1394460"/>
                  </a:lnTo>
                  <a:lnTo>
                    <a:pt x="3848100" y="1363980"/>
                  </a:lnTo>
                  <a:lnTo>
                    <a:pt x="3947160" y="1280160"/>
                  </a:lnTo>
                  <a:lnTo>
                    <a:pt x="3962400" y="1104900"/>
                  </a:lnTo>
                  <a:lnTo>
                    <a:pt x="4046220" y="1104900"/>
                  </a:lnTo>
                  <a:lnTo>
                    <a:pt x="4244340" y="1333500"/>
                  </a:lnTo>
                  <a:lnTo>
                    <a:pt x="4297680" y="1531620"/>
                  </a:lnTo>
                  <a:lnTo>
                    <a:pt x="4305300" y="1691640"/>
                  </a:lnTo>
                  <a:lnTo>
                    <a:pt x="4221480" y="1828800"/>
                  </a:lnTo>
                  <a:lnTo>
                    <a:pt x="4206240" y="2164080"/>
                  </a:lnTo>
                  <a:lnTo>
                    <a:pt x="4130040" y="2453640"/>
                  </a:lnTo>
                  <a:lnTo>
                    <a:pt x="4015740" y="2697480"/>
                  </a:lnTo>
                  <a:lnTo>
                    <a:pt x="3863340" y="2766060"/>
                  </a:lnTo>
                  <a:lnTo>
                    <a:pt x="3733800" y="2720340"/>
                  </a:lnTo>
                  <a:lnTo>
                    <a:pt x="3627120" y="2583180"/>
                  </a:lnTo>
                  <a:lnTo>
                    <a:pt x="3375660" y="2499360"/>
                  </a:lnTo>
                  <a:lnTo>
                    <a:pt x="3406140" y="2400300"/>
                  </a:lnTo>
                  <a:lnTo>
                    <a:pt x="3307080" y="2263140"/>
                  </a:lnTo>
                  <a:lnTo>
                    <a:pt x="3261360" y="2247900"/>
                  </a:lnTo>
                  <a:lnTo>
                    <a:pt x="3147060" y="2194560"/>
                  </a:lnTo>
                  <a:lnTo>
                    <a:pt x="3063240" y="2301240"/>
                  </a:lnTo>
                  <a:lnTo>
                    <a:pt x="3063240" y="2400300"/>
                  </a:lnTo>
                  <a:lnTo>
                    <a:pt x="3040380" y="2438400"/>
                  </a:lnTo>
                  <a:lnTo>
                    <a:pt x="3086100" y="2499360"/>
                  </a:lnTo>
                  <a:lnTo>
                    <a:pt x="3086100" y="2644140"/>
                  </a:lnTo>
                  <a:lnTo>
                    <a:pt x="2910840" y="2865120"/>
                  </a:lnTo>
                  <a:lnTo>
                    <a:pt x="2682240" y="2926080"/>
                  </a:lnTo>
                  <a:lnTo>
                    <a:pt x="2552700" y="2842260"/>
                  </a:lnTo>
                  <a:lnTo>
                    <a:pt x="2453640" y="2522220"/>
                  </a:lnTo>
                  <a:lnTo>
                    <a:pt x="2362200" y="1889760"/>
                  </a:lnTo>
                  <a:lnTo>
                    <a:pt x="2339340" y="1699260"/>
                  </a:lnTo>
                  <a:lnTo>
                    <a:pt x="2392680" y="1524000"/>
                  </a:lnTo>
                  <a:lnTo>
                    <a:pt x="2316480" y="1379220"/>
                  </a:lnTo>
                  <a:lnTo>
                    <a:pt x="2148840" y="1303020"/>
                  </a:lnTo>
                  <a:lnTo>
                    <a:pt x="1988820" y="1325880"/>
                  </a:lnTo>
                  <a:lnTo>
                    <a:pt x="1981200" y="1402080"/>
                  </a:lnTo>
                  <a:lnTo>
                    <a:pt x="1912620" y="1485900"/>
                  </a:lnTo>
                  <a:lnTo>
                    <a:pt x="1821180" y="1478280"/>
                  </a:lnTo>
                  <a:lnTo>
                    <a:pt x="1668780" y="1394460"/>
                  </a:lnTo>
                  <a:lnTo>
                    <a:pt x="1653540" y="1303020"/>
                  </a:lnTo>
                  <a:lnTo>
                    <a:pt x="1447800" y="116586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  <a:extLst>
                <a:ext uri="{C807C97D-BFC1-408E-A445-0C87EB9F89A2}">
                  <ask:lineSketchStyleProps xmlns:ask="http://schemas.microsoft.com/office/drawing/2018/sketchyshapes" sd="3501243281">
                    <a:custGeom>
                      <a:avLst/>
                      <a:gdLst>
                        <a:gd name="connsiteX0" fmla="*/ 254107 w 976308"/>
                        <a:gd name="connsiteY0" fmla="*/ 204623 h 941534"/>
                        <a:gd name="connsiteX1" fmla="*/ 248757 w 976308"/>
                        <a:gd name="connsiteY1" fmla="*/ 230033 h 941534"/>
                        <a:gd name="connsiteX2" fmla="*/ 256782 w 976308"/>
                        <a:gd name="connsiteY2" fmla="*/ 258119 h 941534"/>
                        <a:gd name="connsiteX3" fmla="*/ 252770 w 976308"/>
                        <a:gd name="connsiteY3" fmla="*/ 284867 h 941534"/>
                        <a:gd name="connsiteX4" fmla="*/ 236721 w 976308"/>
                        <a:gd name="connsiteY4" fmla="*/ 298241 h 941534"/>
                        <a:gd name="connsiteX5" fmla="*/ 209973 w 976308"/>
                        <a:gd name="connsiteY5" fmla="*/ 290217 h 941534"/>
                        <a:gd name="connsiteX6" fmla="*/ 204623 w 976308"/>
                        <a:gd name="connsiteY6" fmla="*/ 302253 h 941534"/>
                        <a:gd name="connsiteX7" fmla="*/ 231371 w 976308"/>
                        <a:gd name="connsiteY7" fmla="*/ 315627 h 941534"/>
                        <a:gd name="connsiteX8" fmla="*/ 246083 w 976308"/>
                        <a:gd name="connsiteY8" fmla="*/ 334351 h 941534"/>
                        <a:gd name="connsiteX9" fmla="*/ 243408 w 976308"/>
                        <a:gd name="connsiteY9" fmla="*/ 425295 h 941534"/>
                        <a:gd name="connsiteX10" fmla="*/ 212647 w 976308"/>
                        <a:gd name="connsiteY10" fmla="*/ 530950 h 941534"/>
                        <a:gd name="connsiteX11" fmla="*/ 203286 w 976308"/>
                        <a:gd name="connsiteY11" fmla="*/ 548336 h 941534"/>
                        <a:gd name="connsiteX12" fmla="*/ 180550 w 976308"/>
                        <a:gd name="connsiteY12" fmla="*/ 544324 h 941534"/>
                        <a:gd name="connsiteX13" fmla="*/ 155139 w 976308"/>
                        <a:gd name="connsiteY13" fmla="*/ 569735 h 941534"/>
                        <a:gd name="connsiteX14" fmla="*/ 132403 w 976308"/>
                        <a:gd name="connsiteY14" fmla="*/ 576422 h 941534"/>
                        <a:gd name="connsiteX15" fmla="*/ 105655 w 976308"/>
                        <a:gd name="connsiteY15" fmla="*/ 555023 h 941534"/>
                        <a:gd name="connsiteX16" fmla="*/ 74894 w 976308"/>
                        <a:gd name="connsiteY16" fmla="*/ 575084 h 941534"/>
                        <a:gd name="connsiteX17" fmla="*/ 57508 w 976308"/>
                        <a:gd name="connsiteY17" fmla="*/ 612532 h 941534"/>
                        <a:gd name="connsiteX18" fmla="*/ 48146 w 976308"/>
                        <a:gd name="connsiteY18" fmla="*/ 624568 h 941534"/>
                        <a:gd name="connsiteX19" fmla="*/ 42797 w 976308"/>
                        <a:gd name="connsiteY19" fmla="*/ 628580 h 941534"/>
                        <a:gd name="connsiteX20" fmla="*/ 37447 w 976308"/>
                        <a:gd name="connsiteY20" fmla="*/ 640617 h 941534"/>
                        <a:gd name="connsiteX21" fmla="*/ 17386 w 976308"/>
                        <a:gd name="connsiteY21" fmla="*/ 648642 h 941534"/>
                        <a:gd name="connsiteX22" fmla="*/ 0 w 976308"/>
                        <a:gd name="connsiteY22" fmla="*/ 667365 h 941534"/>
                        <a:gd name="connsiteX23" fmla="*/ 5349 w 976308"/>
                        <a:gd name="connsiteY23" fmla="*/ 690101 h 941534"/>
                        <a:gd name="connsiteX24" fmla="*/ 30760 w 976308"/>
                        <a:gd name="connsiteY24" fmla="*/ 684752 h 941534"/>
                        <a:gd name="connsiteX25" fmla="*/ 45471 w 976308"/>
                        <a:gd name="connsiteY25" fmla="*/ 710162 h 941534"/>
                        <a:gd name="connsiteX26" fmla="*/ 45471 w 976308"/>
                        <a:gd name="connsiteY26" fmla="*/ 760984 h 941534"/>
                        <a:gd name="connsiteX27" fmla="*/ 40122 w 976308"/>
                        <a:gd name="connsiteY27" fmla="*/ 795756 h 941534"/>
                        <a:gd name="connsiteX28" fmla="*/ 73557 w 976308"/>
                        <a:gd name="connsiteY28" fmla="*/ 789069 h 941534"/>
                        <a:gd name="connsiteX29" fmla="*/ 86931 w 976308"/>
                        <a:gd name="connsiteY29" fmla="*/ 799768 h 941534"/>
                        <a:gd name="connsiteX30" fmla="*/ 89606 w 976308"/>
                        <a:gd name="connsiteY30" fmla="*/ 774358 h 941534"/>
                        <a:gd name="connsiteX31" fmla="*/ 111004 w 976308"/>
                        <a:gd name="connsiteY31" fmla="*/ 771683 h 941534"/>
                        <a:gd name="connsiteX32" fmla="*/ 128391 w 976308"/>
                        <a:gd name="connsiteY32" fmla="*/ 778370 h 941534"/>
                        <a:gd name="connsiteX33" fmla="*/ 131066 w 976308"/>
                        <a:gd name="connsiteY33" fmla="*/ 787732 h 941534"/>
                        <a:gd name="connsiteX34" fmla="*/ 184562 w 976308"/>
                        <a:gd name="connsiteY34" fmla="*/ 786394 h 941534"/>
                        <a:gd name="connsiteX35" fmla="*/ 197936 w 976308"/>
                        <a:gd name="connsiteY35" fmla="*/ 791744 h 941534"/>
                        <a:gd name="connsiteX36" fmla="*/ 228696 w 976308"/>
                        <a:gd name="connsiteY36" fmla="*/ 786394 h 941534"/>
                        <a:gd name="connsiteX37" fmla="*/ 255444 w 976308"/>
                        <a:gd name="connsiteY37" fmla="*/ 787732 h 941534"/>
                        <a:gd name="connsiteX38" fmla="*/ 260794 w 976308"/>
                        <a:gd name="connsiteY38" fmla="*/ 770346 h 941534"/>
                        <a:gd name="connsiteX39" fmla="*/ 276843 w 976308"/>
                        <a:gd name="connsiteY39" fmla="*/ 759646 h 941534"/>
                        <a:gd name="connsiteX40" fmla="*/ 304929 w 976308"/>
                        <a:gd name="connsiteY40" fmla="*/ 760984 h 941534"/>
                        <a:gd name="connsiteX41" fmla="*/ 307603 w 976308"/>
                        <a:gd name="connsiteY41" fmla="*/ 774358 h 941534"/>
                        <a:gd name="connsiteX42" fmla="*/ 329002 w 976308"/>
                        <a:gd name="connsiteY42" fmla="*/ 775695 h 941534"/>
                        <a:gd name="connsiteX43" fmla="*/ 334352 w 976308"/>
                        <a:gd name="connsiteY43" fmla="*/ 789069 h 941534"/>
                        <a:gd name="connsiteX44" fmla="*/ 351738 w 976308"/>
                        <a:gd name="connsiteY44" fmla="*/ 794419 h 941534"/>
                        <a:gd name="connsiteX45" fmla="*/ 358425 w 976308"/>
                        <a:gd name="connsiteY45" fmla="*/ 806455 h 941534"/>
                        <a:gd name="connsiteX46" fmla="*/ 375811 w 976308"/>
                        <a:gd name="connsiteY46" fmla="*/ 814480 h 941534"/>
                        <a:gd name="connsiteX47" fmla="*/ 375811 w 976308"/>
                        <a:gd name="connsiteY47" fmla="*/ 798431 h 941534"/>
                        <a:gd name="connsiteX48" fmla="*/ 394535 w 976308"/>
                        <a:gd name="connsiteY48" fmla="*/ 793081 h 941534"/>
                        <a:gd name="connsiteX49" fmla="*/ 410584 w 976308"/>
                        <a:gd name="connsiteY49" fmla="*/ 803781 h 941534"/>
                        <a:gd name="connsiteX50" fmla="*/ 410584 w 976308"/>
                        <a:gd name="connsiteY50" fmla="*/ 810468 h 941534"/>
                        <a:gd name="connsiteX51" fmla="*/ 431982 w 976308"/>
                        <a:gd name="connsiteY51" fmla="*/ 810468 h 941534"/>
                        <a:gd name="connsiteX52" fmla="*/ 445356 w 976308"/>
                        <a:gd name="connsiteY52" fmla="*/ 797094 h 941534"/>
                        <a:gd name="connsiteX53" fmla="*/ 454718 w 976308"/>
                        <a:gd name="connsiteY53" fmla="*/ 797094 h 941534"/>
                        <a:gd name="connsiteX54" fmla="*/ 465418 w 976308"/>
                        <a:gd name="connsiteY54" fmla="*/ 805118 h 941534"/>
                        <a:gd name="connsiteX55" fmla="*/ 470767 w 976308"/>
                        <a:gd name="connsiteY55" fmla="*/ 789069 h 941534"/>
                        <a:gd name="connsiteX56" fmla="*/ 486816 w 976308"/>
                        <a:gd name="connsiteY56" fmla="*/ 778370 h 941534"/>
                        <a:gd name="connsiteX57" fmla="*/ 506877 w 976308"/>
                        <a:gd name="connsiteY57" fmla="*/ 783720 h 941534"/>
                        <a:gd name="connsiteX58" fmla="*/ 508215 w 976308"/>
                        <a:gd name="connsiteY58" fmla="*/ 759646 h 941534"/>
                        <a:gd name="connsiteX59" fmla="*/ 526938 w 976308"/>
                        <a:gd name="connsiteY59" fmla="*/ 744935 h 941534"/>
                        <a:gd name="connsiteX60" fmla="*/ 545662 w 976308"/>
                        <a:gd name="connsiteY60" fmla="*/ 744935 h 941534"/>
                        <a:gd name="connsiteX61" fmla="*/ 536300 w 976308"/>
                        <a:gd name="connsiteY61" fmla="*/ 785057 h 941534"/>
                        <a:gd name="connsiteX62" fmla="*/ 551012 w 976308"/>
                        <a:gd name="connsiteY62" fmla="*/ 799768 h 941534"/>
                        <a:gd name="connsiteX63" fmla="*/ 599158 w 976308"/>
                        <a:gd name="connsiteY63" fmla="*/ 797094 h 941534"/>
                        <a:gd name="connsiteX64" fmla="*/ 597821 w 976308"/>
                        <a:gd name="connsiteY64" fmla="*/ 807793 h 941534"/>
                        <a:gd name="connsiteX65" fmla="*/ 604508 w 976308"/>
                        <a:gd name="connsiteY65" fmla="*/ 818492 h 941534"/>
                        <a:gd name="connsiteX66" fmla="*/ 609858 w 976308"/>
                        <a:gd name="connsiteY66" fmla="*/ 845240 h 941534"/>
                        <a:gd name="connsiteX67" fmla="*/ 604508 w 976308"/>
                        <a:gd name="connsiteY67" fmla="*/ 855940 h 941534"/>
                        <a:gd name="connsiteX68" fmla="*/ 595146 w 976308"/>
                        <a:gd name="connsiteY68" fmla="*/ 853265 h 941534"/>
                        <a:gd name="connsiteX69" fmla="*/ 587122 w 976308"/>
                        <a:gd name="connsiteY69" fmla="*/ 871988 h 941534"/>
                        <a:gd name="connsiteX70" fmla="*/ 587122 w 976308"/>
                        <a:gd name="connsiteY70" fmla="*/ 882688 h 941534"/>
                        <a:gd name="connsiteX71" fmla="*/ 577760 w 976308"/>
                        <a:gd name="connsiteY71" fmla="*/ 890712 h 941534"/>
                        <a:gd name="connsiteX72" fmla="*/ 587122 w 976308"/>
                        <a:gd name="connsiteY72" fmla="*/ 901411 h 941534"/>
                        <a:gd name="connsiteX73" fmla="*/ 581772 w 976308"/>
                        <a:gd name="connsiteY73" fmla="*/ 920135 h 941534"/>
                        <a:gd name="connsiteX74" fmla="*/ 601833 w 976308"/>
                        <a:gd name="connsiteY74" fmla="*/ 941534 h 941534"/>
                        <a:gd name="connsiteX75" fmla="*/ 617882 w 976308"/>
                        <a:gd name="connsiteY75" fmla="*/ 941534 h 941534"/>
                        <a:gd name="connsiteX76" fmla="*/ 649980 w 976308"/>
                        <a:gd name="connsiteY76" fmla="*/ 922810 h 941534"/>
                        <a:gd name="connsiteX77" fmla="*/ 667366 w 976308"/>
                        <a:gd name="connsiteY77" fmla="*/ 922810 h 941534"/>
                        <a:gd name="connsiteX78" fmla="*/ 667366 w 976308"/>
                        <a:gd name="connsiteY78" fmla="*/ 902749 h 941534"/>
                        <a:gd name="connsiteX79" fmla="*/ 695452 w 976308"/>
                        <a:gd name="connsiteY79" fmla="*/ 881350 h 941534"/>
                        <a:gd name="connsiteX80" fmla="*/ 719525 w 976308"/>
                        <a:gd name="connsiteY80" fmla="*/ 877338 h 941534"/>
                        <a:gd name="connsiteX81" fmla="*/ 750286 w 976308"/>
                        <a:gd name="connsiteY81" fmla="*/ 853265 h 941534"/>
                        <a:gd name="connsiteX82" fmla="*/ 764997 w 976308"/>
                        <a:gd name="connsiteY82" fmla="*/ 853265 h 941534"/>
                        <a:gd name="connsiteX83" fmla="*/ 769009 w 976308"/>
                        <a:gd name="connsiteY83" fmla="*/ 843903 h 941534"/>
                        <a:gd name="connsiteX84" fmla="*/ 779708 w 976308"/>
                        <a:gd name="connsiteY84" fmla="*/ 838553 h 941534"/>
                        <a:gd name="connsiteX85" fmla="*/ 790408 w 976308"/>
                        <a:gd name="connsiteY85" fmla="*/ 843903 h 941534"/>
                        <a:gd name="connsiteX86" fmla="*/ 790408 w 976308"/>
                        <a:gd name="connsiteY86" fmla="*/ 851927 h 941534"/>
                        <a:gd name="connsiteX87" fmla="*/ 797095 w 976308"/>
                        <a:gd name="connsiteY87" fmla="*/ 865301 h 941534"/>
                        <a:gd name="connsiteX88" fmla="*/ 814481 w 976308"/>
                        <a:gd name="connsiteY88" fmla="*/ 851927 h 941534"/>
                        <a:gd name="connsiteX89" fmla="*/ 819831 w 976308"/>
                        <a:gd name="connsiteY89" fmla="*/ 843903 h 941534"/>
                        <a:gd name="connsiteX90" fmla="*/ 837217 w 976308"/>
                        <a:gd name="connsiteY90" fmla="*/ 843903 h 941534"/>
                        <a:gd name="connsiteX91" fmla="*/ 842567 w 976308"/>
                        <a:gd name="connsiteY91" fmla="*/ 838553 h 941534"/>
                        <a:gd name="connsiteX92" fmla="*/ 867977 w 976308"/>
                        <a:gd name="connsiteY92" fmla="*/ 837216 h 941534"/>
                        <a:gd name="connsiteX93" fmla="*/ 894726 w 976308"/>
                        <a:gd name="connsiteY93" fmla="*/ 851927 h 941534"/>
                        <a:gd name="connsiteX94" fmla="*/ 922811 w 976308"/>
                        <a:gd name="connsiteY94" fmla="*/ 838553 h 941534"/>
                        <a:gd name="connsiteX95" fmla="*/ 918799 w 976308"/>
                        <a:gd name="connsiteY95" fmla="*/ 819830 h 941534"/>
                        <a:gd name="connsiteX96" fmla="*/ 921474 w 976308"/>
                        <a:gd name="connsiteY96" fmla="*/ 810468 h 941534"/>
                        <a:gd name="connsiteX97" fmla="*/ 953572 w 976308"/>
                        <a:gd name="connsiteY97" fmla="*/ 799768 h 941534"/>
                        <a:gd name="connsiteX98" fmla="*/ 976308 w 976308"/>
                        <a:gd name="connsiteY98" fmla="*/ 783720 h 941534"/>
                        <a:gd name="connsiteX99" fmla="*/ 918799 w 976308"/>
                        <a:gd name="connsiteY99" fmla="*/ 722199 h 941534"/>
                        <a:gd name="connsiteX100" fmla="*/ 894726 w 976308"/>
                        <a:gd name="connsiteY100" fmla="*/ 722199 h 941534"/>
                        <a:gd name="connsiteX101" fmla="*/ 877339 w 976308"/>
                        <a:gd name="connsiteY101" fmla="*/ 708825 h 941534"/>
                        <a:gd name="connsiteX102" fmla="*/ 859953 w 976308"/>
                        <a:gd name="connsiteY102" fmla="*/ 671377 h 941534"/>
                        <a:gd name="connsiteX103" fmla="*/ 831867 w 976308"/>
                        <a:gd name="connsiteY103" fmla="*/ 565722 h 941534"/>
                        <a:gd name="connsiteX104" fmla="*/ 819831 w 976308"/>
                        <a:gd name="connsiteY104" fmla="*/ 444018 h 941534"/>
                        <a:gd name="connsiteX105" fmla="*/ 817156 w 976308"/>
                        <a:gd name="connsiteY105" fmla="*/ 438669 h 941534"/>
                        <a:gd name="connsiteX106" fmla="*/ 817156 w 976308"/>
                        <a:gd name="connsiteY106" fmla="*/ 423957 h 941534"/>
                        <a:gd name="connsiteX107" fmla="*/ 825180 w 976308"/>
                        <a:gd name="connsiteY107" fmla="*/ 295566 h 941534"/>
                        <a:gd name="connsiteX108" fmla="*/ 817156 w 976308"/>
                        <a:gd name="connsiteY108" fmla="*/ 275505 h 941534"/>
                        <a:gd name="connsiteX109" fmla="*/ 842567 w 976308"/>
                        <a:gd name="connsiteY109" fmla="*/ 145777 h 941534"/>
                        <a:gd name="connsiteX110" fmla="*/ 854603 w 976308"/>
                        <a:gd name="connsiteY110" fmla="*/ 124378 h 941534"/>
                        <a:gd name="connsiteX111" fmla="*/ 854603 w 976308"/>
                        <a:gd name="connsiteY111" fmla="*/ 108329 h 941534"/>
                        <a:gd name="connsiteX112" fmla="*/ 861290 w 976308"/>
                        <a:gd name="connsiteY112" fmla="*/ 82919 h 941534"/>
                        <a:gd name="connsiteX113" fmla="*/ 833205 w 976308"/>
                        <a:gd name="connsiteY113" fmla="*/ 111004 h 941534"/>
                        <a:gd name="connsiteX114" fmla="*/ 807794 w 976308"/>
                        <a:gd name="connsiteY114" fmla="*/ 128391 h 941534"/>
                        <a:gd name="connsiteX115" fmla="*/ 774359 w 976308"/>
                        <a:gd name="connsiteY115" fmla="*/ 140427 h 941534"/>
                        <a:gd name="connsiteX116" fmla="*/ 746273 w 976308"/>
                        <a:gd name="connsiteY116" fmla="*/ 135078 h 941534"/>
                        <a:gd name="connsiteX117" fmla="*/ 712838 w 976308"/>
                        <a:gd name="connsiteY117" fmla="*/ 116354 h 941534"/>
                        <a:gd name="connsiteX118" fmla="*/ 707488 w 976308"/>
                        <a:gd name="connsiteY118" fmla="*/ 97630 h 941534"/>
                        <a:gd name="connsiteX119" fmla="*/ 690102 w 976308"/>
                        <a:gd name="connsiteY119" fmla="*/ 82919 h 941534"/>
                        <a:gd name="connsiteX120" fmla="*/ 672716 w 976308"/>
                        <a:gd name="connsiteY120" fmla="*/ 56171 h 941534"/>
                        <a:gd name="connsiteX121" fmla="*/ 652655 w 976308"/>
                        <a:gd name="connsiteY121" fmla="*/ 46809 h 941534"/>
                        <a:gd name="connsiteX122" fmla="*/ 612532 w 976308"/>
                        <a:gd name="connsiteY122" fmla="*/ 42797 h 941534"/>
                        <a:gd name="connsiteX123" fmla="*/ 592471 w 976308"/>
                        <a:gd name="connsiteY123" fmla="*/ 25410 h 941534"/>
                        <a:gd name="connsiteX124" fmla="*/ 565723 w 976308"/>
                        <a:gd name="connsiteY124" fmla="*/ 0 h 941534"/>
                        <a:gd name="connsiteX125" fmla="*/ 555024 w 976308"/>
                        <a:gd name="connsiteY125" fmla="*/ 12036 h 941534"/>
                        <a:gd name="connsiteX126" fmla="*/ 560374 w 976308"/>
                        <a:gd name="connsiteY126" fmla="*/ 33435 h 941534"/>
                        <a:gd name="connsiteX127" fmla="*/ 526938 w 976308"/>
                        <a:gd name="connsiteY127" fmla="*/ 97630 h 941534"/>
                        <a:gd name="connsiteX128" fmla="*/ 512227 w 976308"/>
                        <a:gd name="connsiteY128" fmla="*/ 147114 h 941534"/>
                        <a:gd name="connsiteX129" fmla="*/ 505540 w 976308"/>
                        <a:gd name="connsiteY129" fmla="*/ 156476 h 941534"/>
                        <a:gd name="connsiteX130" fmla="*/ 501528 w 976308"/>
                        <a:gd name="connsiteY130" fmla="*/ 181887 h 941534"/>
                        <a:gd name="connsiteX131" fmla="*/ 490828 w 976308"/>
                        <a:gd name="connsiteY131" fmla="*/ 224684 h 941534"/>
                        <a:gd name="connsiteX132" fmla="*/ 492166 w 976308"/>
                        <a:gd name="connsiteY132" fmla="*/ 243407 h 941534"/>
                        <a:gd name="connsiteX133" fmla="*/ 490828 w 976308"/>
                        <a:gd name="connsiteY133" fmla="*/ 251432 h 941534"/>
                        <a:gd name="connsiteX134" fmla="*/ 488154 w 976308"/>
                        <a:gd name="connsiteY134" fmla="*/ 288879 h 941534"/>
                        <a:gd name="connsiteX135" fmla="*/ 510889 w 976308"/>
                        <a:gd name="connsiteY135" fmla="*/ 300916 h 941534"/>
                        <a:gd name="connsiteX136" fmla="*/ 530951 w 976308"/>
                        <a:gd name="connsiteY136" fmla="*/ 272830 h 941534"/>
                        <a:gd name="connsiteX137" fmla="*/ 553687 w 976308"/>
                        <a:gd name="connsiteY137" fmla="*/ 275505 h 941534"/>
                        <a:gd name="connsiteX138" fmla="*/ 575085 w 976308"/>
                        <a:gd name="connsiteY138" fmla="*/ 264806 h 941534"/>
                        <a:gd name="connsiteX139" fmla="*/ 591134 w 976308"/>
                        <a:gd name="connsiteY139" fmla="*/ 251432 h 941534"/>
                        <a:gd name="connsiteX140" fmla="*/ 615207 w 976308"/>
                        <a:gd name="connsiteY140" fmla="*/ 251432 h 941534"/>
                        <a:gd name="connsiteX141" fmla="*/ 631256 w 976308"/>
                        <a:gd name="connsiteY141" fmla="*/ 263469 h 941534"/>
                        <a:gd name="connsiteX142" fmla="*/ 640618 w 976308"/>
                        <a:gd name="connsiteY142" fmla="*/ 262131 h 941534"/>
                        <a:gd name="connsiteX143" fmla="*/ 652655 w 976308"/>
                        <a:gd name="connsiteY143" fmla="*/ 244745 h 941534"/>
                        <a:gd name="connsiteX144" fmla="*/ 675391 w 976308"/>
                        <a:gd name="connsiteY144" fmla="*/ 239395 h 941534"/>
                        <a:gd name="connsiteX145" fmla="*/ 692777 w 976308"/>
                        <a:gd name="connsiteY145" fmla="*/ 224684 h 941534"/>
                        <a:gd name="connsiteX146" fmla="*/ 695452 w 976308"/>
                        <a:gd name="connsiteY146" fmla="*/ 193923 h 941534"/>
                        <a:gd name="connsiteX147" fmla="*/ 710163 w 976308"/>
                        <a:gd name="connsiteY147" fmla="*/ 193923 h 941534"/>
                        <a:gd name="connsiteX148" fmla="*/ 744936 w 976308"/>
                        <a:gd name="connsiteY148" fmla="*/ 234046 h 941534"/>
                        <a:gd name="connsiteX149" fmla="*/ 754298 w 976308"/>
                        <a:gd name="connsiteY149" fmla="*/ 268818 h 941534"/>
                        <a:gd name="connsiteX150" fmla="*/ 755635 w 976308"/>
                        <a:gd name="connsiteY150" fmla="*/ 296904 h 941534"/>
                        <a:gd name="connsiteX151" fmla="*/ 740924 w 976308"/>
                        <a:gd name="connsiteY151" fmla="*/ 320977 h 941534"/>
                        <a:gd name="connsiteX152" fmla="*/ 738249 w 976308"/>
                        <a:gd name="connsiteY152" fmla="*/ 379823 h 941534"/>
                        <a:gd name="connsiteX153" fmla="*/ 724875 w 976308"/>
                        <a:gd name="connsiteY153" fmla="*/ 430644 h 941534"/>
                        <a:gd name="connsiteX154" fmla="*/ 704814 w 976308"/>
                        <a:gd name="connsiteY154" fmla="*/ 473441 h 941534"/>
                        <a:gd name="connsiteX155" fmla="*/ 678065 w 976308"/>
                        <a:gd name="connsiteY155" fmla="*/ 485478 h 941534"/>
                        <a:gd name="connsiteX156" fmla="*/ 655330 w 976308"/>
                        <a:gd name="connsiteY156" fmla="*/ 477454 h 941534"/>
                        <a:gd name="connsiteX157" fmla="*/ 636606 w 976308"/>
                        <a:gd name="connsiteY157" fmla="*/ 453380 h 941534"/>
                        <a:gd name="connsiteX158" fmla="*/ 592471 w 976308"/>
                        <a:gd name="connsiteY158" fmla="*/ 438669 h 941534"/>
                        <a:gd name="connsiteX159" fmla="*/ 597821 w 976308"/>
                        <a:gd name="connsiteY159" fmla="*/ 421282 h 941534"/>
                        <a:gd name="connsiteX160" fmla="*/ 580435 w 976308"/>
                        <a:gd name="connsiteY160" fmla="*/ 397209 h 941534"/>
                        <a:gd name="connsiteX161" fmla="*/ 572410 w 976308"/>
                        <a:gd name="connsiteY161" fmla="*/ 394534 h 941534"/>
                        <a:gd name="connsiteX162" fmla="*/ 552349 w 976308"/>
                        <a:gd name="connsiteY162" fmla="*/ 385173 h 941534"/>
                        <a:gd name="connsiteX163" fmla="*/ 537638 w 976308"/>
                        <a:gd name="connsiteY163" fmla="*/ 403896 h 941534"/>
                        <a:gd name="connsiteX164" fmla="*/ 537638 w 976308"/>
                        <a:gd name="connsiteY164" fmla="*/ 421282 h 941534"/>
                        <a:gd name="connsiteX165" fmla="*/ 533625 w 976308"/>
                        <a:gd name="connsiteY165" fmla="*/ 427970 h 941534"/>
                        <a:gd name="connsiteX166" fmla="*/ 541650 w 976308"/>
                        <a:gd name="connsiteY166" fmla="*/ 438669 h 941534"/>
                        <a:gd name="connsiteX167" fmla="*/ 541650 w 976308"/>
                        <a:gd name="connsiteY167" fmla="*/ 464079 h 941534"/>
                        <a:gd name="connsiteX168" fmla="*/ 510889 w 976308"/>
                        <a:gd name="connsiteY168" fmla="*/ 502864 h 941534"/>
                        <a:gd name="connsiteX169" fmla="*/ 470767 w 976308"/>
                        <a:gd name="connsiteY169" fmla="*/ 513564 h 941534"/>
                        <a:gd name="connsiteX170" fmla="*/ 448031 w 976308"/>
                        <a:gd name="connsiteY170" fmla="*/ 498852 h 941534"/>
                        <a:gd name="connsiteX171" fmla="*/ 430645 w 976308"/>
                        <a:gd name="connsiteY171" fmla="*/ 442681 h 941534"/>
                        <a:gd name="connsiteX172" fmla="*/ 414596 w 976308"/>
                        <a:gd name="connsiteY172" fmla="*/ 331676 h 941534"/>
                        <a:gd name="connsiteX173" fmla="*/ 410584 w 976308"/>
                        <a:gd name="connsiteY173" fmla="*/ 298241 h 941534"/>
                        <a:gd name="connsiteX174" fmla="*/ 419946 w 976308"/>
                        <a:gd name="connsiteY174" fmla="*/ 267481 h 941534"/>
                        <a:gd name="connsiteX175" fmla="*/ 406572 w 976308"/>
                        <a:gd name="connsiteY175" fmla="*/ 242070 h 941534"/>
                        <a:gd name="connsiteX176" fmla="*/ 377149 w 976308"/>
                        <a:gd name="connsiteY176" fmla="*/ 228696 h 941534"/>
                        <a:gd name="connsiteX177" fmla="*/ 349063 w 976308"/>
                        <a:gd name="connsiteY177" fmla="*/ 232708 h 941534"/>
                        <a:gd name="connsiteX178" fmla="*/ 347726 w 976308"/>
                        <a:gd name="connsiteY178" fmla="*/ 246082 h 941534"/>
                        <a:gd name="connsiteX179" fmla="*/ 335689 w 976308"/>
                        <a:gd name="connsiteY179" fmla="*/ 260794 h 941534"/>
                        <a:gd name="connsiteX180" fmla="*/ 319640 w 976308"/>
                        <a:gd name="connsiteY180" fmla="*/ 259456 h 941534"/>
                        <a:gd name="connsiteX181" fmla="*/ 292892 w 976308"/>
                        <a:gd name="connsiteY181" fmla="*/ 244745 h 941534"/>
                        <a:gd name="connsiteX182" fmla="*/ 290217 w 976308"/>
                        <a:gd name="connsiteY182" fmla="*/ 228696 h 941534"/>
                        <a:gd name="connsiteX183" fmla="*/ 254107 w 976308"/>
                        <a:gd name="connsiteY183" fmla="*/ 204623 h 94153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  <a:cxn ang="0">
                          <a:pos x="connsiteX49" y="connsiteY49"/>
                        </a:cxn>
                        <a:cxn ang="0">
                          <a:pos x="connsiteX50" y="connsiteY50"/>
                        </a:cxn>
                        <a:cxn ang="0">
                          <a:pos x="connsiteX51" y="connsiteY51"/>
                        </a:cxn>
                        <a:cxn ang="0">
                          <a:pos x="connsiteX52" y="connsiteY52"/>
                        </a:cxn>
                        <a:cxn ang="0">
                          <a:pos x="connsiteX53" y="connsiteY53"/>
                        </a:cxn>
                        <a:cxn ang="0">
                          <a:pos x="connsiteX54" y="connsiteY54"/>
                        </a:cxn>
                        <a:cxn ang="0">
                          <a:pos x="connsiteX55" y="connsiteY55"/>
                        </a:cxn>
                        <a:cxn ang="0">
                          <a:pos x="connsiteX56" y="connsiteY56"/>
                        </a:cxn>
                        <a:cxn ang="0">
                          <a:pos x="connsiteX57" y="connsiteY57"/>
                        </a:cxn>
                        <a:cxn ang="0">
                          <a:pos x="connsiteX58" y="connsiteY58"/>
                        </a:cxn>
                        <a:cxn ang="0">
                          <a:pos x="connsiteX59" y="connsiteY59"/>
                        </a:cxn>
                        <a:cxn ang="0">
                          <a:pos x="connsiteX60" y="connsiteY60"/>
                        </a:cxn>
                        <a:cxn ang="0">
                          <a:pos x="connsiteX61" y="connsiteY61"/>
                        </a:cxn>
                        <a:cxn ang="0">
                          <a:pos x="connsiteX62" y="connsiteY62"/>
                        </a:cxn>
                        <a:cxn ang="0">
                          <a:pos x="connsiteX63" y="connsiteY63"/>
                        </a:cxn>
                        <a:cxn ang="0">
                          <a:pos x="connsiteX64" y="connsiteY64"/>
                        </a:cxn>
                        <a:cxn ang="0">
                          <a:pos x="connsiteX65" y="connsiteY65"/>
                        </a:cxn>
                        <a:cxn ang="0">
                          <a:pos x="connsiteX66" y="connsiteY66"/>
                        </a:cxn>
                        <a:cxn ang="0">
                          <a:pos x="connsiteX67" y="connsiteY67"/>
                        </a:cxn>
                        <a:cxn ang="0">
                          <a:pos x="connsiteX68" y="connsiteY68"/>
                        </a:cxn>
                        <a:cxn ang="0">
                          <a:pos x="connsiteX69" y="connsiteY69"/>
                        </a:cxn>
                        <a:cxn ang="0">
                          <a:pos x="connsiteX70" y="connsiteY70"/>
                        </a:cxn>
                        <a:cxn ang="0">
                          <a:pos x="connsiteX71" y="connsiteY71"/>
                        </a:cxn>
                        <a:cxn ang="0">
                          <a:pos x="connsiteX72" y="connsiteY72"/>
                        </a:cxn>
                        <a:cxn ang="0">
                          <a:pos x="connsiteX73" y="connsiteY73"/>
                        </a:cxn>
                        <a:cxn ang="0">
                          <a:pos x="connsiteX74" y="connsiteY74"/>
                        </a:cxn>
                        <a:cxn ang="0">
                          <a:pos x="connsiteX75" y="connsiteY75"/>
                        </a:cxn>
                        <a:cxn ang="0">
                          <a:pos x="connsiteX76" y="connsiteY76"/>
                        </a:cxn>
                        <a:cxn ang="0">
                          <a:pos x="connsiteX77" y="connsiteY77"/>
                        </a:cxn>
                        <a:cxn ang="0">
                          <a:pos x="connsiteX78" y="connsiteY78"/>
                        </a:cxn>
                        <a:cxn ang="0">
                          <a:pos x="connsiteX79" y="connsiteY79"/>
                        </a:cxn>
                        <a:cxn ang="0">
                          <a:pos x="connsiteX80" y="connsiteY80"/>
                        </a:cxn>
                        <a:cxn ang="0">
                          <a:pos x="connsiteX81" y="connsiteY81"/>
                        </a:cxn>
                        <a:cxn ang="0">
                          <a:pos x="connsiteX82" y="connsiteY82"/>
                        </a:cxn>
                        <a:cxn ang="0">
                          <a:pos x="connsiteX83" y="connsiteY83"/>
                        </a:cxn>
                        <a:cxn ang="0">
                          <a:pos x="connsiteX84" y="connsiteY84"/>
                        </a:cxn>
                        <a:cxn ang="0">
                          <a:pos x="connsiteX85" y="connsiteY85"/>
                        </a:cxn>
                        <a:cxn ang="0">
                          <a:pos x="connsiteX86" y="connsiteY86"/>
                        </a:cxn>
                        <a:cxn ang="0">
                          <a:pos x="connsiteX87" y="connsiteY87"/>
                        </a:cxn>
                        <a:cxn ang="0">
                          <a:pos x="connsiteX88" y="connsiteY88"/>
                        </a:cxn>
                        <a:cxn ang="0">
                          <a:pos x="connsiteX89" y="connsiteY89"/>
                        </a:cxn>
                        <a:cxn ang="0">
                          <a:pos x="connsiteX90" y="connsiteY90"/>
                        </a:cxn>
                        <a:cxn ang="0">
                          <a:pos x="connsiteX91" y="connsiteY91"/>
                        </a:cxn>
                        <a:cxn ang="0">
                          <a:pos x="connsiteX92" y="connsiteY92"/>
                        </a:cxn>
                        <a:cxn ang="0">
                          <a:pos x="connsiteX93" y="connsiteY93"/>
                        </a:cxn>
                        <a:cxn ang="0">
                          <a:pos x="connsiteX94" y="connsiteY94"/>
                        </a:cxn>
                        <a:cxn ang="0">
                          <a:pos x="connsiteX95" y="connsiteY95"/>
                        </a:cxn>
                        <a:cxn ang="0">
                          <a:pos x="connsiteX96" y="connsiteY96"/>
                        </a:cxn>
                        <a:cxn ang="0">
                          <a:pos x="connsiteX97" y="connsiteY97"/>
                        </a:cxn>
                        <a:cxn ang="0">
                          <a:pos x="connsiteX98" y="connsiteY98"/>
                        </a:cxn>
                        <a:cxn ang="0">
                          <a:pos x="connsiteX99" y="connsiteY99"/>
                        </a:cxn>
                        <a:cxn ang="0">
                          <a:pos x="connsiteX100" y="connsiteY100"/>
                        </a:cxn>
                        <a:cxn ang="0">
                          <a:pos x="connsiteX101" y="connsiteY101"/>
                        </a:cxn>
                        <a:cxn ang="0">
                          <a:pos x="connsiteX102" y="connsiteY102"/>
                        </a:cxn>
                        <a:cxn ang="0">
                          <a:pos x="connsiteX103" y="connsiteY103"/>
                        </a:cxn>
                        <a:cxn ang="0">
                          <a:pos x="connsiteX104" y="connsiteY104"/>
                        </a:cxn>
                        <a:cxn ang="0">
                          <a:pos x="connsiteX105" y="connsiteY105"/>
                        </a:cxn>
                        <a:cxn ang="0">
                          <a:pos x="connsiteX106" y="connsiteY106"/>
                        </a:cxn>
                        <a:cxn ang="0">
                          <a:pos x="connsiteX107" y="connsiteY107"/>
                        </a:cxn>
                        <a:cxn ang="0">
                          <a:pos x="connsiteX108" y="connsiteY108"/>
                        </a:cxn>
                        <a:cxn ang="0">
                          <a:pos x="connsiteX109" y="connsiteY109"/>
                        </a:cxn>
                        <a:cxn ang="0">
                          <a:pos x="connsiteX110" y="connsiteY110"/>
                        </a:cxn>
                        <a:cxn ang="0">
                          <a:pos x="connsiteX111" y="connsiteY111"/>
                        </a:cxn>
                        <a:cxn ang="0">
                          <a:pos x="connsiteX112" y="connsiteY112"/>
                        </a:cxn>
                        <a:cxn ang="0">
                          <a:pos x="connsiteX113" y="connsiteY113"/>
                        </a:cxn>
                        <a:cxn ang="0">
                          <a:pos x="connsiteX114" y="connsiteY114"/>
                        </a:cxn>
                        <a:cxn ang="0">
                          <a:pos x="connsiteX115" y="connsiteY115"/>
                        </a:cxn>
                        <a:cxn ang="0">
                          <a:pos x="connsiteX116" y="connsiteY116"/>
                        </a:cxn>
                        <a:cxn ang="0">
                          <a:pos x="connsiteX117" y="connsiteY117"/>
                        </a:cxn>
                        <a:cxn ang="0">
                          <a:pos x="connsiteX118" y="connsiteY118"/>
                        </a:cxn>
                        <a:cxn ang="0">
                          <a:pos x="connsiteX119" y="connsiteY119"/>
                        </a:cxn>
                        <a:cxn ang="0">
                          <a:pos x="connsiteX120" y="connsiteY120"/>
                        </a:cxn>
                        <a:cxn ang="0">
                          <a:pos x="connsiteX121" y="connsiteY121"/>
                        </a:cxn>
                        <a:cxn ang="0">
                          <a:pos x="connsiteX122" y="connsiteY122"/>
                        </a:cxn>
                        <a:cxn ang="0">
                          <a:pos x="connsiteX123" y="connsiteY123"/>
                        </a:cxn>
                        <a:cxn ang="0">
                          <a:pos x="connsiteX124" y="connsiteY124"/>
                        </a:cxn>
                        <a:cxn ang="0">
                          <a:pos x="connsiteX125" y="connsiteY125"/>
                        </a:cxn>
                        <a:cxn ang="0">
                          <a:pos x="connsiteX126" y="connsiteY126"/>
                        </a:cxn>
                        <a:cxn ang="0">
                          <a:pos x="connsiteX127" y="connsiteY127"/>
                        </a:cxn>
                        <a:cxn ang="0">
                          <a:pos x="connsiteX128" y="connsiteY128"/>
                        </a:cxn>
                        <a:cxn ang="0">
                          <a:pos x="connsiteX129" y="connsiteY129"/>
                        </a:cxn>
                        <a:cxn ang="0">
                          <a:pos x="connsiteX130" y="connsiteY130"/>
                        </a:cxn>
                        <a:cxn ang="0">
                          <a:pos x="connsiteX131" y="connsiteY131"/>
                        </a:cxn>
                        <a:cxn ang="0">
                          <a:pos x="connsiteX132" y="connsiteY132"/>
                        </a:cxn>
                        <a:cxn ang="0">
                          <a:pos x="connsiteX133" y="connsiteY133"/>
                        </a:cxn>
                        <a:cxn ang="0">
                          <a:pos x="connsiteX134" y="connsiteY134"/>
                        </a:cxn>
                        <a:cxn ang="0">
                          <a:pos x="connsiteX135" y="connsiteY135"/>
                        </a:cxn>
                        <a:cxn ang="0">
                          <a:pos x="connsiteX136" y="connsiteY136"/>
                        </a:cxn>
                        <a:cxn ang="0">
                          <a:pos x="connsiteX137" y="connsiteY137"/>
                        </a:cxn>
                        <a:cxn ang="0">
                          <a:pos x="connsiteX138" y="connsiteY138"/>
                        </a:cxn>
                        <a:cxn ang="0">
                          <a:pos x="connsiteX139" y="connsiteY139"/>
                        </a:cxn>
                        <a:cxn ang="0">
                          <a:pos x="connsiteX140" y="connsiteY140"/>
                        </a:cxn>
                        <a:cxn ang="0">
                          <a:pos x="connsiteX141" y="connsiteY141"/>
                        </a:cxn>
                        <a:cxn ang="0">
                          <a:pos x="connsiteX142" y="connsiteY142"/>
                        </a:cxn>
                        <a:cxn ang="0">
                          <a:pos x="connsiteX143" y="connsiteY143"/>
                        </a:cxn>
                        <a:cxn ang="0">
                          <a:pos x="connsiteX144" y="connsiteY144"/>
                        </a:cxn>
                        <a:cxn ang="0">
                          <a:pos x="connsiteX145" y="connsiteY145"/>
                        </a:cxn>
                        <a:cxn ang="0">
                          <a:pos x="connsiteX146" y="connsiteY146"/>
                        </a:cxn>
                        <a:cxn ang="0">
                          <a:pos x="connsiteX147" y="connsiteY147"/>
                        </a:cxn>
                        <a:cxn ang="0">
                          <a:pos x="connsiteX148" y="connsiteY148"/>
                        </a:cxn>
                        <a:cxn ang="0">
                          <a:pos x="connsiteX149" y="connsiteY149"/>
                        </a:cxn>
                        <a:cxn ang="0">
                          <a:pos x="connsiteX150" y="connsiteY150"/>
                        </a:cxn>
                        <a:cxn ang="0">
                          <a:pos x="connsiteX151" y="connsiteY151"/>
                        </a:cxn>
                        <a:cxn ang="0">
                          <a:pos x="connsiteX152" y="connsiteY152"/>
                        </a:cxn>
                        <a:cxn ang="0">
                          <a:pos x="connsiteX153" y="connsiteY153"/>
                        </a:cxn>
                        <a:cxn ang="0">
                          <a:pos x="connsiteX154" y="connsiteY154"/>
                        </a:cxn>
                        <a:cxn ang="0">
                          <a:pos x="connsiteX155" y="connsiteY155"/>
                        </a:cxn>
                        <a:cxn ang="0">
                          <a:pos x="connsiteX156" y="connsiteY156"/>
                        </a:cxn>
                        <a:cxn ang="0">
                          <a:pos x="connsiteX157" y="connsiteY157"/>
                        </a:cxn>
                        <a:cxn ang="0">
                          <a:pos x="connsiteX158" y="connsiteY158"/>
                        </a:cxn>
                        <a:cxn ang="0">
                          <a:pos x="connsiteX159" y="connsiteY159"/>
                        </a:cxn>
                        <a:cxn ang="0">
                          <a:pos x="connsiteX160" y="connsiteY160"/>
                        </a:cxn>
                        <a:cxn ang="0">
                          <a:pos x="connsiteX161" y="connsiteY161"/>
                        </a:cxn>
                        <a:cxn ang="0">
                          <a:pos x="connsiteX162" y="connsiteY162"/>
                        </a:cxn>
                        <a:cxn ang="0">
                          <a:pos x="connsiteX163" y="connsiteY163"/>
                        </a:cxn>
                        <a:cxn ang="0">
                          <a:pos x="connsiteX164" y="connsiteY164"/>
                        </a:cxn>
                        <a:cxn ang="0">
                          <a:pos x="connsiteX165" y="connsiteY165"/>
                        </a:cxn>
                        <a:cxn ang="0">
                          <a:pos x="connsiteX166" y="connsiteY166"/>
                        </a:cxn>
                        <a:cxn ang="0">
                          <a:pos x="connsiteX167" y="connsiteY167"/>
                        </a:cxn>
                        <a:cxn ang="0">
                          <a:pos x="connsiteX168" y="connsiteY168"/>
                        </a:cxn>
                        <a:cxn ang="0">
                          <a:pos x="connsiteX169" y="connsiteY169"/>
                        </a:cxn>
                        <a:cxn ang="0">
                          <a:pos x="connsiteX170" y="connsiteY170"/>
                        </a:cxn>
                        <a:cxn ang="0">
                          <a:pos x="connsiteX171" y="connsiteY171"/>
                        </a:cxn>
                        <a:cxn ang="0">
                          <a:pos x="connsiteX172" y="connsiteY172"/>
                        </a:cxn>
                        <a:cxn ang="0">
                          <a:pos x="connsiteX173" y="connsiteY173"/>
                        </a:cxn>
                        <a:cxn ang="0">
                          <a:pos x="connsiteX174" y="connsiteY174"/>
                        </a:cxn>
                        <a:cxn ang="0">
                          <a:pos x="connsiteX175" y="connsiteY175"/>
                        </a:cxn>
                        <a:cxn ang="0">
                          <a:pos x="connsiteX176" y="connsiteY176"/>
                        </a:cxn>
                        <a:cxn ang="0">
                          <a:pos x="connsiteX177" y="connsiteY177"/>
                        </a:cxn>
                        <a:cxn ang="0">
                          <a:pos x="connsiteX178" y="connsiteY178"/>
                        </a:cxn>
                        <a:cxn ang="0">
                          <a:pos x="connsiteX179" y="connsiteY179"/>
                        </a:cxn>
                        <a:cxn ang="0">
                          <a:pos x="connsiteX180" y="connsiteY180"/>
                        </a:cxn>
                        <a:cxn ang="0">
                          <a:pos x="connsiteX181" y="connsiteY181"/>
                        </a:cxn>
                        <a:cxn ang="0">
                          <a:pos x="connsiteX182" y="connsiteY182"/>
                        </a:cxn>
                        <a:cxn ang="0">
                          <a:pos x="connsiteX183" y="connsiteY183"/>
                        </a:cxn>
                      </a:cxnLst>
                      <a:rect l="l" t="t" r="r" b="b"/>
                      <a:pathLst>
                        <a:path w="976308" h="941534" fill="none" extrusionOk="0">
                          <a:moveTo>
                            <a:pt x="254107" y="204623"/>
                          </a:moveTo>
                          <a:cubicBezTo>
                            <a:pt x="252688" y="216340"/>
                            <a:pt x="249224" y="222252"/>
                            <a:pt x="248757" y="230033"/>
                          </a:cubicBezTo>
                          <a:cubicBezTo>
                            <a:pt x="253987" y="239415"/>
                            <a:pt x="252431" y="251047"/>
                            <a:pt x="256782" y="258119"/>
                          </a:cubicBezTo>
                          <a:cubicBezTo>
                            <a:pt x="257303" y="271261"/>
                            <a:pt x="251162" y="274134"/>
                            <a:pt x="252770" y="284867"/>
                          </a:cubicBezTo>
                          <a:cubicBezTo>
                            <a:pt x="248862" y="291375"/>
                            <a:pt x="239997" y="295415"/>
                            <a:pt x="236721" y="298241"/>
                          </a:cubicBezTo>
                          <a:cubicBezTo>
                            <a:pt x="229966" y="296926"/>
                            <a:pt x="216652" y="291687"/>
                            <a:pt x="209973" y="290217"/>
                          </a:cubicBezTo>
                          <a:cubicBezTo>
                            <a:pt x="208588" y="293778"/>
                            <a:pt x="205587" y="298071"/>
                            <a:pt x="204623" y="302253"/>
                          </a:cubicBezTo>
                          <a:cubicBezTo>
                            <a:pt x="213489" y="305043"/>
                            <a:pt x="218984" y="310672"/>
                            <a:pt x="231371" y="315627"/>
                          </a:cubicBezTo>
                          <a:cubicBezTo>
                            <a:pt x="237090" y="318903"/>
                            <a:pt x="238571" y="328210"/>
                            <a:pt x="246083" y="334351"/>
                          </a:cubicBezTo>
                          <a:cubicBezTo>
                            <a:pt x="244033" y="366356"/>
                            <a:pt x="240832" y="395896"/>
                            <a:pt x="243408" y="425295"/>
                          </a:cubicBezTo>
                          <a:cubicBezTo>
                            <a:pt x="236283" y="452610"/>
                            <a:pt x="215796" y="495572"/>
                            <a:pt x="212647" y="530950"/>
                          </a:cubicBezTo>
                          <a:cubicBezTo>
                            <a:pt x="209337" y="540231"/>
                            <a:pt x="205301" y="540921"/>
                            <a:pt x="203286" y="548336"/>
                          </a:cubicBezTo>
                          <a:cubicBezTo>
                            <a:pt x="192330" y="548273"/>
                            <a:pt x="186032" y="543820"/>
                            <a:pt x="180550" y="544324"/>
                          </a:cubicBezTo>
                          <a:cubicBezTo>
                            <a:pt x="173209" y="555178"/>
                            <a:pt x="161553" y="563190"/>
                            <a:pt x="155139" y="569735"/>
                          </a:cubicBezTo>
                          <a:cubicBezTo>
                            <a:pt x="146220" y="574074"/>
                            <a:pt x="139840" y="573140"/>
                            <a:pt x="132403" y="576422"/>
                          </a:cubicBezTo>
                          <a:cubicBezTo>
                            <a:pt x="121764" y="568875"/>
                            <a:pt x="116646" y="559638"/>
                            <a:pt x="105655" y="555023"/>
                          </a:cubicBezTo>
                          <a:cubicBezTo>
                            <a:pt x="96646" y="565038"/>
                            <a:pt x="81096" y="567393"/>
                            <a:pt x="74894" y="575084"/>
                          </a:cubicBezTo>
                          <a:cubicBezTo>
                            <a:pt x="67604" y="591916"/>
                            <a:pt x="62700" y="593587"/>
                            <a:pt x="57508" y="612532"/>
                          </a:cubicBezTo>
                          <a:cubicBezTo>
                            <a:pt x="54439" y="617875"/>
                            <a:pt x="51924" y="618223"/>
                            <a:pt x="48146" y="624568"/>
                          </a:cubicBezTo>
                          <a:cubicBezTo>
                            <a:pt x="45797" y="626951"/>
                            <a:pt x="45337" y="626509"/>
                            <a:pt x="42797" y="628580"/>
                          </a:cubicBezTo>
                          <a:cubicBezTo>
                            <a:pt x="42340" y="632503"/>
                            <a:pt x="38184" y="636098"/>
                            <a:pt x="37447" y="640617"/>
                          </a:cubicBezTo>
                          <a:cubicBezTo>
                            <a:pt x="32020" y="643330"/>
                            <a:pt x="21791" y="644634"/>
                            <a:pt x="17386" y="648642"/>
                          </a:cubicBezTo>
                          <a:cubicBezTo>
                            <a:pt x="12101" y="656830"/>
                            <a:pt x="7052" y="658318"/>
                            <a:pt x="0" y="667365"/>
                          </a:cubicBezTo>
                          <a:cubicBezTo>
                            <a:pt x="1853" y="671944"/>
                            <a:pt x="3059" y="684182"/>
                            <a:pt x="5349" y="690101"/>
                          </a:cubicBezTo>
                          <a:cubicBezTo>
                            <a:pt x="14659" y="685629"/>
                            <a:pt x="18456" y="688422"/>
                            <a:pt x="30760" y="684752"/>
                          </a:cubicBezTo>
                          <a:cubicBezTo>
                            <a:pt x="34855" y="690590"/>
                            <a:pt x="40217" y="703965"/>
                            <a:pt x="45471" y="710162"/>
                          </a:cubicBezTo>
                          <a:cubicBezTo>
                            <a:pt x="49866" y="721642"/>
                            <a:pt x="41865" y="750632"/>
                            <a:pt x="45471" y="760984"/>
                          </a:cubicBezTo>
                          <a:cubicBezTo>
                            <a:pt x="47754" y="768566"/>
                            <a:pt x="39313" y="785501"/>
                            <a:pt x="40122" y="795756"/>
                          </a:cubicBezTo>
                          <a:cubicBezTo>
                            <a:pt x="53258" y="790400"/>
                            <a:pt x="59396" y="793721"/>
                            <a:pt x="73557" y="789069"/>
                          </a:cubicBezTo>
                          <a:cubicBezTo>
                            <a:pt x="78177" y="792449"/>
                            <a:pt x="80516" y="795261"/>
                            <a:pt x="86931" y="799768"/>
                          </a:cubicBezTo>
                          <a:cubicBezTo>
                            <a:pt x="87044" y="787698"/>
                            <a:pt x="90385" y="782969"/>
                            <a:pt x="89606" y="774358"/>
                          </a:cubicBezTo>
                          <a:cubicBezTo>
                            <a:pt x="97817" y="772417"/>
                            <a:pt x="104036" y="772845"/>
                            <a:pt x="111004" y="771683"/>
                          </a:cubicBezTo>
                          <a:cubicBezTo>
                            <a:pt x="119625" y="773497"/>
                            <a:pt x="124076" y="778520"/>
                            <a:pt x="128391" y="778370"/>
                          </a:cubicBezTo>
                          <a:cubicBezTo>
                            <a:pt x="129916" y="781907"/>
                            <a:pt x="129759" y="784979"/>
                            <a:pt x="131066" y="787732"/>
                          </a:cubicBezTo>
                          <a:cubicBezTo>
                            <a:pt x="157139" y="785551"/>
                            <a:pt x="164973" y="791285"/>
                            <a:pt x="184562" y="786394"/>
                          </a:cubicBezTo>
                          <a:cubicBezTo>
                            <a:pt x="188869" y="786739"/>
                            <a:pt x="194019" y="790929"/>
                            <a:pt x="197936" y="791744"/>
                          </a:cubicBezTo>
                          <a:cubicBezTo>
                            <a:pt x="211991" y="787501"/>
                            <a:pt x="218325" y="790339"/>
                            <a:pt x="228696" y="786394"/>
                          </a:cubicBezTo>
                          <a:cubicBezTo>
                            <a:pt x="235806" y="786009"/>
                            <a:pt x="245106" y="788712"/>
                            <a:pt x="255444" y="787732"/>
                          </a:cubicBezTo>
                          <a:cubicBezTo>
                            <a:pt x="256573" y="781157"/>
                            <a:pt x="259205" y="777141"/>
                            <a:pt x="260794" y="770346"/>
                          </a:cubicBezTo>
                          <a:cubicBezTo>
                            <a:pt x="264318" y="766676"/>
                            <a:pt x="272524" y="762984"/>
                            <a:pt x="276843" y="759646"/>
                          </a:cubicBezTo>
                          <a:cubicBezTo>
                            <a:pt x="284485" y="759360"/>
                            <a:pt x="292983" y="761050"/>
                            <a:pt x="304929" y="760984"/>
                          </a:cubicBezTo>
                          <a:cubicBezTo>
                            <a:pt x="306188" y="766707"/>
                            <a:pt x="305666" y="770662"/>
                            <a:pt x="307603" y="774358"/>
                          </a:cubicBezTo>
                          <a:cubicBezTo>
                            <a:pt x="318131" y="774036"/>
                            <a:pt x="321655" y="776146"/>
                            <a:pt x="329002" y="775695"/>
                          </a:cubicBezTo>
                          <a:cubicBezTo>
                            <a:pt x="332244" y="781140"/>
                            <a:pt x="331766" y="784877"/>
                            <a:pt x="334352" y="789069"/>
                          </a:cubicBezTo>
                          <a:cubicBezTo>
                            <a:pt x="340368" y="790688"/>
                            <a:pt x="345736" y="794693"/>
                            <a:pt x="351738" y="794419"/>
                          </a:cubicBezTo>
                          <a:cubicBezTo>
                            <a:pt x="354950" y="799097"/>
                            <a:pt x="356084" y="802575"/>
                            <a:pt x="358425" y="806455"/>
                          </a:cubicBezTo>
                          <a:cubicBezTo>
                            <a:pt x="363670" y="808118"/>
                            <a:pt x="369667" y="812283"/>
                            <a:pt x="375811" y="814480"/>
                          </a:cubicBezTo>
                          <a:cubicBezTo>
                            <a:pt x="375002" y="808401"/>
                            <a:pt x="377630" y="803002"/>
                            <a:pt x="375811" y="798431"/>
                          </a:cubicBezTo>
                          <a:cubicBezTo>
                            <a:pt x="379020" y="795134"/>
                            <a:pt x="388683" y="795560"/>
                            <a:pt x="394535" y="793081"/>
                          </a:cubicBezTo>
                          <a:cubicBezTo>
                            <a:pt x="402957" y="797458"/>
                            <a:pt x="404659" y="800325"/>
                            <a:pt x="410584" y="803781"/>
                          </a:cubicBezTo>
                          <a:cubicBezTo>
                            <a:pt x="411231" y="806398"/>
                            <a:pt x="410301" y="807535"/>
                            <a:pt x="410584" y="810468"/>
                          </a:cubicBezTo>
                          <a:cubicBezTo>
                            <a:pt x="416227" y="810429"/>
                            <a:pt x="422654" y="812647"/>
                            <a:pt x="431982" y="810468"/>
                          </a:cubicBezTo>
                          <a:cubicBezTo>
                            <a:pt x="437405" y="804873"/>
                            <a:pt x="442013" y="803267"/>
                            <a:pt x="445356" y="797094"/>
                          </a:cubicBezTo>
                          <a:cubicBezTo>
                            <a:pt x="448611" y="796590"/>
                            <a:pt x="452357" y="797947"/>
                            <a:pt x="454718" y="797094"/>
                          </a:cubicBezTo>
                          <a:cubicBezTo>
                            <a:pt x="459461" y="800265"/>
                            <a:pt x="459960" y="802403"/>
                            <a:pt x="465418" y="805118"/>
                          </a:cubicBezTo>
                          <a:cubicBezTo>
                            <a:pt x="467907" y="797634"/>
                            <a:pt x="470245" y="794851"/>
                            <a:pt x="470767" y="789069"/>
                          </a:cubicBezTo>
                          <a:cubicBezTo>
                            <a:pt x="475553" y="784313"/>
                            <a:pt x="479554" y="783749"/>
                            <a:pt x="486816" y="778370"/>
                          </a:cubicBezTo>
                          <a:cubicBezTo>
                            <a:pt x="493152" y="778643"/>
                            <a:pt x="502450" y="783777"/>
                            <a:pt x="506877" y="783720"/>
                          </a:cubicBezTo>
                          <a:cubicBezTo>
                            <a:pt x="506072" y="775562"/>
                            <a:pt x="508273" y="768316"/>
                            <a:pt x="508215" y="759646"/>
                          </a:cubicBezTo>
                          <a:cubicBezTo>
                            <a:pt x="515943" y="750741"/>
                            <a:pt x="521643" y="752524"/>
                            <a:pt x="526938" y="744935"/>
                          </a:cubicBezTo>
                          <a:cubicBezTo>
                            <a:pt x="531739" y="744352"/>
                            <a:pt x="539694" y="746447"/>
                            <a:pt x="545662" y="744935"/>
                          </a:cubicBezTo>
                          <a:cubicBezTo>
                            <a:pt x="541956" y="763541"/>
                            <a:pt x="534639" y="772710"/>
                            <a:pt x="536300" y="785057"/>
                          </a:cubicBezTo>
                          <a:cubicBezTo>
                            <a:pt x="540615" y="789097"/>
                            <a:pt x="544181" y="795683"/>
                            <a:pt x="551012" y="799768"/>
                          </a:cubicBezTo>
                          <a:cubicBezTo>
                            <a:pt x="569214" y="793576"/>
                            <a:pt x="576695" y="799848"/>
                            <a:pt x="599158" y="797094"/>
                          </a:cubicBezTo>
                          <a:cubicBezTo>
                            <a:pt x="599721" y="801318"/>
                            <a:pt x="597316" y="804286"/>
                            <a:pt x="597821" y="807793"/>
                          </a:cubicBezTo>
                          <a:cubicBezTo>
                            <a:pt x="600852" y="812430"/>
                            <a:pt x="602345" y="816519"/>
                            <a:pt x="604508" y="818492"/>
                          </a:cubicBezTo>
                          <a:cubicBezTo>
                            <a:pt x="608853" y="830637"/>
                            <a:pt x="605178" y="833419"/>
                            <a:pt x="609858" y="845240"/>
                          </a:cubicBezTo>
                          <a:cubicBezTo>
                            <a:pt x="608405" y="848263"/>
                            <a:pt x="605827" y="852033"/>
                            <a:pt x="604508" y="855940"/>
                          </a:cubicBezTo>
                          <a:cubicBezTo>
                            <a:pt x="600479" y="855976"/>
                            <a:pt x="599570" y="853890"/>
                            <a:pt x="595146" y="853265"/>
                          </a:cubicBezTo>
                          <a:cubicBezTo>
                            <a:pt x="592847" y="863067"/>
                            <a:pt x="589525" y="863487"/>
                            <a:pt x="587122" y="871988"/>
                          </a:cubicBezTo>
                          <a:cubicBezTo>
                            <a:pt x="587897" y="874726"/>
                            <a:pt x="586639" y="879503"/>
                            <a:pt x="587122" y="882688"/>
                          </a:cubicBezTo>
                          <a:cubicBezTo>
                            <a:pt x="585647" y="885687"/>
                            <a:pt x="580539" y="888061"/>
                            <a:pt x="577760" y="890712"/>
                          </a:cubicBezTo>
                          <a:cubicBezTo>
                            <a:pt x="582634" y="894290"/>
                            <a:pt x="582289" y="896428"/>
                            <a:pt x="587122" y="901411"/>
                          </a:cubicBezTo>
                          <a:cubicBezTo>
                            <a:pt x="586103" y="908869"/>
                            <a:pt x="582487" y="910766"/>
                            <a:pt x="581772" y="920135"/>
                          </a:cubicBezTo>
                          <a:cubicBezTo>
                            <a:pt x="590213" y="927075"/>
                            <a:pt x="593721" y="936973"/>
                            <a:pt x="601833" y="941534"/>
                          </a:cubicBezTo>
                          <a:cubicBezTo>
                            <a:pt x="608310" y="939613"/>
                            <a:pt x="610397" y="941836"/>
                            <a:pt x="617882" y="941534"/>
                          </a:cubicBezTo>
                          <a:cubicBezTo>
                            <a:pt x="631614" y="928525"/>
                            <a:pt x="635334" y="933850"/>
                            <a:pt x="649980" y="922810"/>
                          </a:cubicBezTo>
                          <a:cubicBezTo>
                            <a:pt x="657170" y="922633"/>
                            <a:pt x="662773" y="924582"/>
                            <a:pt x="667366" y="922810"/>
                          </a:cubicBezTo>
                          <a:cubicBezTo>
                            <a:pt x="667159" y="917464"/>
                            <a:pt x="669323" y="910647"/>
                            <a:pt x="667366" y="902749"/>
                          </a:cubicBezTo>
                          <a:cubicBezTo>
                            <a:pt x="674929" y="896862"/>
                            <a:pt x="688554" y="886798"/>
                            <a:pt x="695452" y="881350"/>
                          </a:cubicBezTo>
                          <a:cubicBezTo>
                            <a:pt x="706429" y="879205"/>
                            <a:pt x="714171" y="878890"/>
                            <a:pt x="719525" y="877338"/>
                          </a:cubicBezTo>
                          <a:cubicBezTo>
                            <a:pt x="724229" y="868414"/>
                            <a:pt x="745440" y="859765"/>
                            <a:pt x="750286" y="853265"/>
                          </a:cubicBezTo>
                          <a:cubicBezTo>
                            <a:pt x="755576" y="853014"/>
                            <a:pt x="757866" y="854477"/>
                            <a:pt x="764997" y="853265"/>
                          </a:cubicBezTo>
                          <a:cubicBezTo>
                            <a:pt x="765417" y="850073"/>
                            <a:pt x="768807" y="846874"/>
                            <a:pt x="769009" y="843903"/>
                          </a:cubicBezTo>
                          <a:cubicBezTo>
                            <a:pt x="771924" y="841407"/>
                            <a:pt x="777298" y="841125"/>
                            <a:pt x="779708" y="838553"/>
                          </a:cubicBezTo>
                          <a:cubicBezTo>
                            <a:pt x="784266" y="840491"/>
                            <a:pt x="787607" y="843872"/>
                            <a:pt x="790408" y="843903"/>
                          </a:cubicBezTo>
                          <a:cubicBezTo>
                            <a:pt x="790850" y="845762"/>
                            <a:pt x="790156" y="848159"/>
                            <a:pt x="790408" y="851927"/>
                          </a:cubicBezTo>
                          <a:cubicBezTo>
                            <a:pt x="793799" y="858264"/>
                            <a:pt x="793199" y="859026"/>
                            <a:pt x="797095" y="865301"/>
                          </a:cubicBezTo>
                          <a:cubicBezTo>
                            <a:pt x="803503" y="860273"/>
                            <a:pt x="807881" y="859130"/>
                            <a:pt x="814481" y="851927"/>
                          </a:cubicBezTo>
                          <a:cubicBezTo>
                            <a:pt x="815398" y="849789"/>
                            <a:pt x="818564" y="845971"/>
                            <a:pt x="819831" y="843903"/>
                          </a:cubicBezTo>
                          <a:cubicBezTo>
                            <a:pt x="827827" y="843399"/>
                            <a:pt x="829716" y="844522"/>
                            <a:pt x="837217" y="843903"/>
                          </a:cubicBezTo>
                          <a:cubicBezTo>
                            <a:pt x="837962" y="842068"/>
                            <a:pt x="840425" y="841390"/>
                            <a:pt x="842567" y="838553"/>
                          </a:cubicBezTo>
                          <a:cubicBezTo>
                            <a:pt x="853332" y="835255"/>
                            <a:pt x="859740" y="838256"/>
                            <a:pt x="867977" y="837216"/>
                          </a:cubicBezTo>
                          <a:cubicBezTo>
                            <a:pt x="877391" y="841899"/>
                            <a:pt x="880721" y="846640"/>
                            <a:pt x="894726" y="851927"/>
                          </a:cubicBezTo>
                          <a:cubicBezTo>
                            <a:pt x="905690" y="845088"/>
                            <a:pt x="913084" y="844715"/>
                            <a:pt x="922811" y="838553"/>
                          </a:cubicBezTo>
                          <a:cubicBezTo>
                            <a:pt x="919282" y="829762"/>
                            <a:pt x="921999" y="826625"/>
                            <a:pt x="918799" y="819830"/>
                          </a:cubicBezTo>
                          <a:cubicBezTo>
                            <a:pt x="918967" y="816114"/>
                            <a:pt x="921021" y="815389"/>
                            <a:pt x="921474" y="810468"/>
                          </a:cubicBezTo>
                          <a:cubicBezTo>
                            <a:pt x="934571" y="803215"/>
                            <a:pt x="943861" y="803606"/>
                            <a:pt x="953572" y="799768"/>
                          </a:cubicBezTo>
                          <a:cubicBezTo>
                            <a:pt x="958424" y="793957"/>
                            <a:pt x="969577" y="791675"/>
                            <a:pt x="976308" y="783720"/>
                          </a:cubicBezTo>
                          <a:cubicBezTo>
                            <a:pt x="951041" y="765051"/>
                            <a:pt x="941060" y="732018"/>
                            <a:pt x="918799" y="722199"/>
                          </a:cubicBezTo>
                          <a:cubicBezTo>
                            <a:pt x="906933" y="723989"/>
                            <a:pt x="904408" y="721551"/>
                            <a:pt x="894726" y="722199"/>
                          </a:cubicBezTo>
                          <a:cubicBezTo>
                            <a:pt x="885839" y="717088"/>
                            <a:pt x="885547" y="712916"/>
                            <a:pt x="877339" y="708825"/>
                          </a:cubicBezTo>
                          <a:cubicBezTo>
                            <a:pt x="867802" y="692959"/>
                            <a:pt x="866425" y="679607"/>
                            <a:pt x="859953" y="671377"/>
                          </a:cubicBezTo>
                          <a:cubicBezTo>
                            <a:pt x="839392" y="635961"/>
                            <a:pt x="844792" y="601334"/>
                            <a:pt x="831867" y="565722"/>
                          </a:cubicBezTo>
                          <a:cubicBezTo>
                            <a:pt x="825879" y="516215"/>
                            <a:pt x="835797" y="481402"/>
                            <a:pt x="819831" y="444018"/>
                          </a:cubicBezTo>
                          <a:cubicBezTo>
                            <a:pt x="818640" y="442035"/>
                            <a:pt x="818631" y="440016"/>
                            <a:pt x="817156" y="438669"/>
                          </a:cubicBezTo>
                          <a:cubicBezTo>
                            <a:pt x="815554" y="432573"/>
                            <a:pt x="818216" y="428802"/>
                            <a:pt x="817156" y="423957"/>
                          </a:cubicBezTo>
                          <a:cubicBezTo>
                            <a:pt x="813427" y="364595"/>
                            <a:pt x="833471" y="322829"/>
                            <a:pt x="825180" y="295566"/>
                          </a:cubicBezTo>
                          <a:cubicBezTo>
                            <a:pt x="822265" y="291002"/>
                            <a:pt x="821600" y="282012"/>
                            <a:pt x="817156" y="275505"/>
                          </a:cubicBezTo>
                          <a:cubicBezTo>
                            <a:pt x="821098" y="241931"/>
                            <a:pt x="834206" y="191834"/>
                            <a:pt x="842567" y="145777"/>
                          </a:cubicBezTo>
                          <a:cubicBezTo>
                            <a:pt x="847125" y="135361"/>
                            <a:pt x="853936" y="130699"/>
                            <a:pt x="854603" y="124378"/>
                          </a:cubicBezTo>
                          <a:cubicBezTo>
                            <a:pt x="853277" y="116522"/>
                            <a:pt x="856375" y="112969"/>
                            <a:pt x="854603" y="108329"/>
                          </a:cubicBezTo>
                          <a:cubicBezTo>
                            <a:pt x="855929" y="100437"/>
                            <a:pt x="861025" y="95047"/>
                            <a:pt x="861290" y="82919"/>
                          </a:cubicBezTo>
                          <a:cubicBezTo>
                            <a:pt x="857022" y="91723"/>
                            <a:pt x="842397" y="96681"/>
                            <a:pt x="833205" y="111004"/>
                          </a:cubicBezTo>
                          <a:cubicBezTo>
                            <a:pt x="821047" y="119981"/>
                            <a:pt x="815713" y="120634"/>
                            <a:pt x="807794" y="128391"/>
                          </a:cubicBezTo>
                          <a:cubicBezTo>
                            <a:pt x="796099" y="135221"/>
                            <a:pt x="787905" y="133056"/>
                            <a:pt x="774359" y="140427"/>
                          </a:cubicBezTo>
                          <a:cubicBezTo>
                            <a:pt x="761754" y="141157"/>
                            <a:pt x="755214" y="135619"/>
                            <a:pt x="746273" y="135078"/>
                          </a:cubicBezTo>
                          <a:cubicBezTo>
                            <a:pt x="730419" y="131432"/>
                            <a:pt x="719652" y="119947"/>
                            <a:pt x="712838" y="116354"/>
                          </a:cubicBezTo>
                          <a:cubicBezTo>
                            <a:pt x="711077" y="112182"/>
                            <a:pt x="711004" y="105783"/>
                            <a:pt x="707488" y="97630"/>
                          </a:cubicBezTo>
                          <a:cubicBezTo>
                            <a:pt x="699433" y="93915"/>
                            <a:pt x="696270" y="86835"/>
                            <a:pt x="690102" y="82919"/>
                          </a:cubicBezTo>
                          <a:cubicBezTo>
                            <a:pt x="682448" y="73899"/>
                            <a:pt x="679403" y="64480"/>
                            <a:pt x="672716" y="56171"/>
                          </a:cubicBezTo>
                          <a:cubicBezTo>
                            <a:pt x="663602" y="53006"/>
                            <a:pt x="660399" y="48524"/>
                            <a:pt x="652655" y="46809"/>
                          </a:cubicBezTo>
                          <a:cubicBezTo>
                            <a:pt x="634326" y="47827"/>
                            <a:pt x="629026" y="42380"/>
                            <a:pt x="612532" y="42797"/>
                          </a:cubicBezTo>
                          <a:cubicBezTo>
                            <a:pt x="607575" y="40103"/>
                            <a:pt x="602696" y="32390"/>
                            <a:pt x="592471" y="25410"/>
                          </a:cubicBezTo>
                          <a:cubicBezTo>
                            <a:pt x="583066" y="17352"/>
                            <a:pt x="580007" y="8399"/>
                            <a:pt x="565723" y="0"/>
                          </a:cubicBezTo>
                          <a:cubicBezTo>
                            <a:pt x="561375" y="5734"/>
                            <a:pt x="558092" y="6564"/>
                            <a:pt x="555024" y="12036"/>
                          </a:cubicBezTo>
                          <a:cubicBezTo>
                            <a:pt x="558249" y="18822"/>
                            <a:pt x="558099" y="25107"/>
                            <a:pt x="560374" y="33435"/>
                          </a:cubicBezTo>
                          <a:cubicBezTo>
                            <a:pt x="557414" y="56329"/>
                            <a:pt x="528405" y="79876"/>
                            <a:pt x="526938" y="97630"/>
                          </a:cubicBezTo>
                          <a:cubicBezTo>
                            <a:pt x="524208" y="119061"/>
                            <a:pt x="513205" y="126288"/>
                            <a:pt x="512227" y="147114"/>
                          </a:cubicBezTo>
                          <a:cubicBezTo>
                            <a:pt x="509841" y="151785"/>
                            <a:pt x="506591" y="153377"/>
                            <a:pt x="505540" y="156476"/>
                          </a:cubicBezTo>
                          <a:cubicBezTo>
                            <a:pt x="506406" y="167200"/>
                            <a:pt x="502605" y="169758"/>
                            <a:pt x="501528" y="181887"/>
                          </a:cubicBezTo>
                          <a:cubicBezTo>
                            <a:pt x="500452" y="196627"/>
                            <a:pt x="492259" y="214768"/>
                            <a:pt x="490828" y="224684"/>
                          </a:cubicBezTo>
                          <a:cubicBezTo>
                            <a:pt x="492575" y="233532"/>
                            <a:pt x="491395" y="237146"/>
                            <a:pt x="492166" y="243407"/>
                          </a:cubicBezTo>
                          <a:cubicBezTo>
                            <a:pt x="492473" y="245491"/>
                            <a:pt x="491159" y="249305"/>
                            <a:pt x="490828" y="251432"/>
                          </a:cubicBezTo>
                          <a:cubicBezTo>
                            <a:pt x="491142" y="268183"/>
                            <a:pt x="487819" y="272887"/>
                            <a:pt x="488154" y="288879"/>
                          </a:cubicBezTo>
                          <a:cubicBezTo>
                            <a:pt x="494807" y="291937"/>
                            <a:pt x="500337" y="296596"/>
                            <a:pt x="510889" y="300916"/>
                          </a:cubicBezTo>
                          <a:cubicBezTo>
                            <a:pt x="514351" y="290883"/>
                            <a:pt x="526202" y="282092"/>
                            <a:pt x="530951" y="272830"/>
                          </a:cubicBezTo>
                          <a:cubicBezTo>
                            <a:pt x="540990" y="272651"/>
                            <a:pt x="543489" y="274613"/>
                            <a:pt x="553687" y="275505"/>
                          </a:cubicBezTo>
                          <a:cubicBezTo>
                            <a:pt x="560218" y="271678"/>
                            <a:pt x="570226" y="269001"/>
                            <a:pt x="575085" y="264806"/>
                          </a:cubicBezTo>
                          <a:cubicBezTo>
                            <a:pt x="578502" y="259417"/>
                            <a:pt x="585947" y="257333"/>
                            <a:pt x="591134" y="251432"/>
                          </a:cubicBezTo>
                          <a:cubicBezTo>
                            <a:pt x="596329" y="248980"/>
                            <a:pt x="603205" y="253544"/>
                            <a:pt x="615207" y="251432"/>
                          </a:cubicBezTo>
                          <a:cubicBezTo>
                            <a:pt x="622038" y="255675"/>
                            <a:pt x="624785" y="261498"/>
                            <a:pt x="631256" y="263469"/>
                          </a:cubicBezTo>
                          <a:cubicBezTo>
                            <a:pt x="633446" y="262906"/>
                            <a:pt x="636192" y="262898"/>
                            <a:pt x="640618" y="262131"/>
                          </a:cubicBezTo>
                          <a:cubicBezTo>
                            <a:pt x="642343" y="257950"/>
                            <a:pt x="648675" y="251256"/>
                            <a:pt x="652655" y="244745"/>
                          </a:cubicBezTo>
                          <a:cubicBezTo>
                            <a:pt x="660955" y="241356"/>
                            <a:pt x="669187" y="243244"/>
                            <a:pt x="675391" y="239395"/>
                          </a:cubicBezTo>
                          <a:cubicBezTo>
                            <a:pt x="679633" y="233553"/>
                            <a:pt x="684860" y="232911"/>
                            <a:pt x="692777" y="224684"/>
                          </a:cubicBezTo>
                          <a:cubicBezTo>
                            <a:pt x="693309" y="215095"/>
                            <a:pt x="697804" y="205356"/>
                            <a:pt x="695452" y="193923"/>
                          </a:cubicBezTo>
                          <a:cubicBezTo>
                            <a:pt x="698794" y="192180"/>
                            <a:pt x="703413" y="195418"/>
                            <a:pt x="710163" y="193923"/>
                          </a:cubicBezTo>
                          <a:cubicBezTo>
                            <a:pt x="728129" y="205133"/>
                            <a:pt x="729991" y="224578"/>
                            <a:pt x="744936" y="234046"/>
                          </a:cubicBezTo>
                          <a:cubicBezTo>
                            <a:pt x="752584" y="249146"/>
                            <a:pt x="751505" y="261513"/>
                            <a:pt x="754298" y="268818"/>
                          </a:cubicBezTo>
                          <a:cubicBezTo>
                            <a:pt x="756104" y="279170"/>
                            <a:pt x="752672" y="286859"/>
                            <a:pt x="755635" y="296904"/>
                          </a:cubicBezTo>
                          <a:cubicBezTo>
                            <a:pt x="755396" y="303436"/>
                            <a:pt x="743517" y="311204"/>
                            <a:pt x="740924" y="320977"/>
                          </a:cubicBezTo>
                          <a:cubicBezTo>
                            <a:pt x="741219" y="333843"/>
                            <a:pt x="733098" y="356816"/>
                            <a:pt x="738249" y="379823"/>
                          </a:cubicBezTo>
                          <a:cubicBezTo>
                            <a:pt x="737479" y="398164"/>
                            <a:pt x="728572" y="411828"/>
                            <a:pt x="724875" y="430644"/>
                          </a:cubicBezTo>
                          <a:cubicBezTo>
                            <a:pt x="723676" y="441606"/>
                            <a:pt x="708591" y="458654"/>
                            <a:pt x="704814" y="473441"/>
                          </a:cubicBezTo>
                          <a:cubicBezTo>
                            <a:pt x="698640" y="476658"/>
                            <a:pt x="685209" y="478540"/>
                            <a:pt x="678065" y="485478"/>
                          </a:cubicBezTo>
                          <a:cubicBezTo>
                            <a:pt x="672121" y="484325"/>
                            <a:pt x="663069" y="477127"/>
                            <a:pt x="655330" y="477454"/>
                          </a:cubicBezTo>
                          <a:cubicBezTo>
                            <a:pt x="648777" y="473574"/>
                            <a:pt x="641981" y="457965"/>
                            <a:pt x="636606" y="453380"/>
                          </a:cubicBezTo>
                          <a:cubicBezTo>
                            <a:pt x="614076" y="447736"/>
                            <a:pt x="614705" y="444528"/>
                            <a:pt x="592471" y="438669"/>
                          </a:cubicBezTo>
                          <a:cubicBezTo>
                            <a:pt x="593667" y="430359"/>
                            <a:pt x="595921" y="428603"/>
                            <a:pt x="597821" y="421282"/>
                          </a:cubicBezTo>
                          <a:cubicBezTo>
                            <a:pt x="590384" y="414821"/>
                            <a:pt x="588641" y="402623"/>
                            <a:pt x="580435" y="397209"/>
                          </a:cubicBezTo>
                          <a:cubicBezTo>
                            <a:pt x="578144" y="396882"/>
                            <a:pt x="574916" y="395164"/>
                            <a:pt x="572410" y="394534"/>
                          </a:cubicBezTo>
                          <a:cubicBezTo>
                            <a:pt x="566900" y="393539"/>
                            <a:pt x="559505" y="387427"/>
                            <a:pt x="552349" y="385173"/>
                          </a:cubicBezTo>
                          <a:cubicBezTo>
                            <a:pt x="546017" y="393849"/>
                            <a:pt x="542740" y="394774"/>
                            <a:pt x="537638" y="403896"/>
                          </a:cubicBezTo>
                          <a:cubicBezTo>
                            <a:pt x="538376" y="409849"/>
                            <a:pt x="535645" y="416855"/>
                            <a:pt x="537638" y="421282"/>
                          </a:cubicBezTo>
                          <a:cubicBezTo>
                            <a:pt x="536915" y="423533"/>
                            <a:pt x="533897" y="426138"/>
                            <a:pt x="533625" y="427970"/>
                          </a:cubicBezTo>
                          <a:cubicBezTo>
                            <a:pt x="536083" y="431120"/>
                            <a:pt x="537874" y="436121"/>
                            <a:pt x="541650" y="438669"/>
                          </a:cubicBezTo>
                          <a:cubicBezTo>
                            <a:pt x="543308" y="447494"/>
                            <a:pt x="540693" y="455701"/>
                            <a:pt x="541650" y="464079"/>
                          </a:cubicBezTo>
                          <a:cubicBezTo>
                            <a:pt x="536342" y="478586"/>
                            <a:pt x="513579" y="491517"/>
                            <a:pt x="510889" y="502864"/>
                          </a:cubicBezTo>
                          <a:cubicBezTo>
                            <a:pt x="494265" y="512173"/>
                            <a:pt x="481954" y="507703"/>
                            <a:pt x="470767" y="513564"/>
                          </a:cubicBezTo>
                          <a:cubicBezTo>
                            <a:pt x="464572" y="512843"/>
                            <a:pt x="455668" y="503728"/>
                            <a:pt x="448031" y="498852"/>
                          </a:cubicBezTo>
                          <a:cubicBezTo>
                            <a:pt x="434581" y="477591"/>
                            <a:pt x="440567" y="460428"/>
                            <a:pt x="430645" y="442681"/>
                          </a:cubicBezTo>
                          <a:cubicBezTo>
                            <a:pt x="422544" y="403252"/>
                            <a:pt x="431221" y="353155"/>
                            <a:pt x="414596" y="331676"/>
                          </a:cubicBezTo>
                          <a:cubicBezTo>
                            <a:pt x="409724" y="320235"/>
                            <a:pt x="413267" y="309014"/>
                            <a:pt x="410584" y="298241"/>
                          </a:cubicBezTo>
                          <a:cubicBezTo>
                            <a:pt x="409690" y="288305"/>
                            <a:pt x="419023" y="283707"/>
                            <a:pt x="419946" y="267481"/>
                          </a:cubicBezTo>
                          <a:cubicBezTo>
                            <a:pt x="415068" y="260493"/>
                            <a:pt x="413802" y="250538"/>
                            <a:pt x="406572" y="242070"/>
                          </a:cubicBezTo>
                          <a:cubicBezTo>
                            <a:pt x="392715" y="239567"/>
                            <a:pt x="389912" y="230641"/>
                            <a:pt x="377149" y="228696"/>
                          </a:cubicBezTo>
                          <a:cubicBezTo>
                            <a:pt x="367941" y="231413"/>
                            <a:pt x="357141" y="228955"/>
                            <a:pt x="349063" y="232708"/>
                          </a:cubicBezTo>
                          <a:cubicBezTo>
                            <a:pt x="349248" y="238210"/>
                            <a:pt x="347358" y="240051"/>
                            <a:pt x="347726" y="246082"/>
                          </a:cubicBezTo>
                          <a:cubicBezTo>
                            <a:pt x="346498" y="251047"/>
                            <a:pt x="340761" y="254463"/>
                            <a:pt x="335689" y="260794"/>
                          </a:cubicBezTo>
                          <a:cubicBezTo>
                            <a:pt x="330147" y="260825"/>
                            <a:pt x="323855" y="258009"/>
                            <a:pt x="319640" y="259456"/>
                          </a:cubicBezTo>
                          <a:cubicBezTo>
                            <a:pt x="309795" y="256868"/>
                            <a:pt x="305441" y="247757"/>
                            <a:pt x="292892" y="244745"/>
                          </a:cubicBezTo>
                          <a:cubicBezTo>
                            <a:pt x="291182" y="237534"/>
                            <a:pt x="292342" y="236116"/>
                            <a:pt x="290217" y="228696"/>
                          </a:cubicBezTo>
                          <a:cubicBezTo>
                            <a:pt x="276840" y="222692"/>
                            <a:pt x="269419" y="211843"/>
                            <a:pt x="254107" y="204623"/>
                          </a:cubicBezTo>
                          <a:close/>
                        </a:path>
                        <a:path w="976308" h="941534" stroke="0" extrusionOk="0">
                          <a:moveTo>
                            <a:pt x="254107" y="204623"/>
                          </a:moveTo>
                          <a:cubicBezTo>
                            <a:pt x="253858" y="216003"/>
                            <a:pt x="249327" y="222078"/>
                            <a:pt x="248757" y="230033"/>
                          </a:cubicBezTo>
                          <a:cubicBezTo>
                            <a:pt x="253592" y="241662"/>
                            <a:pt x="251662" y="250420"/>
                            <a:pt x="256782" y="258119"/>
                          </a:cubicBezTo>
                          <a:cubicBezTo>
                            <a:pt x="258317" y="265036"/>
                            <a:pt x="253003" y="278779"/>
                            <a:pt x="252770" y="284867"/>
                          </a:cubicBezTo>
                          <a:cubicBezTo>
                            <a:pt x="246781" y="290547"/>
                            <a:pt x="240855" y="292783"/>
                            <a:pt x="236721" y="298241"/>
                          </a:cubicBezTo>
                          <a:cubicBezTo>
                            <a:pt x="230500" y="297890"/>
                            <a:pt x="218094" y="289555"/>
                            <a:pt x="209973" y="290217"/>
                          </a:cubicBezTo>
                          <a:cubicBezTo>
                            <a:pt x="208598" y="295982"/>
                            <a:pt x="205300" y="298899"/>
                            <a:pt x="204623" y="302253"/>
                          </a:cubicBezTo>
                          <a:cubicBezTo>
                            <a:pt x="213236" y="305184"/>
                            <a:pt x="219848" y="312635"/>
                            <a:pt x="231371" y="315627"/>
                          </a:cubicBezTo>
                          <a:cubicBezTo>
                            <a:pt x="239298" y="323376"/>
                            <a:pt x="240302" y="331022"/>
                            <a:pt x="246083" y="334351"/>
                          </a:cubicBezTo>
                          <a:cubicBezTo>
                            <a:pt x="245727" y="363158"/>
                            <a:pt x="246155" y="401984"/>
                            <a:pt x="243408" y="425295"/>
                          </a:cubicBezTo>
                          <a:cubicBezTo>
                            <a:pt x="238059" y="447038"/>
                            <a:pt x="215958" y="498608"/>
                            <a:pt x="212647" y="530950"/>
                          </a:cubicBezTo>
                          <a:cubicBezTo>
                            <a:pt x="209804" y="537422"/>
                            <a:pt x="205934" y="538791"/>
                            <a:pt x="203286" y="548336"/>
                          </a:cubicBezTo>
                          <a:cubicBezTo>
                            <a:pt x="196734" y="549606"/>
                            <a:pt x="186023" y="545034"/>
                            <a:pt x="180550" y="544324"/>
                          </a:cubicBezTo>
                          <a:cubicBezTo>
                            <a:pt x="174902" y="553925"/>
                            <a:pt x="165527" y="555793"/>
                            <a:pt x="155139" y="569735"/>
                          </a:cubicBezTo>
                          <a:cubicBezTo>
                            <a:pt x="150147" y="573854"/>
                            <a:pt x="138243" y="573129"/>
                            <a:pt x="132403" y="576422"/>
                          </a:cubicBezTo>
                          <a:cubicBezTo>
                            <a:pt x="125723" y="572559"/>
                            <a:pt x="117563" y="560325"/>
                            <a:pt x="105655" y="555023"/>
                          </a:cubicBezTo>
                          <a:cubicBezTo>
                            <a:pt x="93592" y="566346"/>
                            <a:pt x="81287" y="569742"/>
                            <a:pt x="74894" y="575084"/>
                          </a:cubicBezTo>
                          <a:cubicBezTo>
                            <a:pt x="70423" y="594974"/>
                            <a:pt x="59092" y="600024"/>
                            <a:pt x="57508" y="612532"/>
                          </a:cubicBezTo>
                          <a:cubicBezTo>
                            <a:pt x="55762" y="617348"/>
                            <a:pt x="49836" y="621801"/>
                            <a:pt x="48146" y="624568"/>
                          </a:cubicBezTo>
                          <a:cubicBezTo>
                            <a:pt x="46421" y="626354"/>
                            <a:pt x="44957" y="626453"/>
                            <a:pt x="42797" y="628580"/>
                          </a:cubicBezTo>
                          <a:cubicBezTo>
                            <a:pt x="41921" y="631642"/>
                            <a:pt x="37464" y="636776"/>
                            <a:pt x="37447" y="640617"/>
                          </a:cubicBezTo>
                          <a:cubicBezTo>
                            <a:pt x="29232" y="644189"/>
                            <a:pt x="24261" y="644909"/>
                            <a:pt x="17386" y="648642"/>
                          </a:cubicBezTo>
                          <a:cubicBezTo>
                            <a:pt x="11906" y="656837"/>
                            <a:pt x="5683" y="658531"/>
                            <a:pt x="0" y="667365"/>
                          </a:cubicBezTo>
                          <a:cubicBezTo>
                            <a:pt x="3106" y="676609"/>
                            <a:pt x="3055" y="682107"/>
                            <a:pt x="5349" y="690101"/>
                          </a:cubicBezTo>
                          <a:cubicBezTo>
                            <a:pt x="13126" y="688122"/>
                            <a:pt x="18693" y="689344"/>
                            <a:pt x="30760" y="684752"/>
                          </a:cubicBezTo>
                          <a:cubicBezTo>
                            <a:pt x="38212" y="691673"/>
                            <a:pt x="41206" y="703525"/>
                            <a:pt x="45471" y="710162"/>
                          </a:cubicBezTo>
                          <a:cubicBezTo>
                            <a:pt x="50694" y="723745"/>
                            <a:pt x="39949" y="748169"/>
                            <a:pt x="45471" y="760984"/>
                          </a:cubicBezTo>
                          <a:cubicBezTo>
                            <a:pt x="45787" y="772884"/>
                            <a:pt x="38824" y="786175"/>
                            <a:pt x="40122" y="795756"/>
                          </a:cubicBezTo>
                          <a:cubicBezTo>
                            <a:pt x="55173" y="789009"/>
                            <a:pt x="66280" y="793189"/>
                            <a:pt x="73557" y="789069"/>
                          </a:cubicBezTo>
                          <a:cubicBezTo>
                            <a:pt x="79659" y="793203"/>
                            <a:pt x="82156" y="798164"/>
                            <a:pt x="86931" y="799768"/>
                          </a:cubicBezTo>
                          <a:cubicBezTo>
                            <a:pt x="85178" y="794395"/>
                            <a:pt x="90977" y="787051"/>
                            <a:pt x="89606" y="774358"/>
                          </a:cubicBezTo>
                          <a:cubicBezTo>
                            <a:pt x="98070" y="773054"/>
                            <a:pt x="103155" y="772808"/>
                            <a:pt x="111004" y="771683"/>
                          </a:cubicBezTo>
                          <a:cubicBezTo>
                            <a:pt x="117162" y="774021"/>
                            <a:pt x="123281" y="778253"/>
                            <a:pt x="128391" y="778370"/>
                          </a:cubicBezTo>
                          <a:cubicBezTo>
                            <a:pt x="129882" y="782697"/>
                            <a:pt x="129455" y="784260"/>
                            <a:pt x="131066" y="787732"/>
                          </a:cubicBezTo>
                          <a:cubicBezTo>
                            <a:pt x="156518" y="783908"/>
                            <a:pt x="158906" y="789951"/>
                            <a:pt x="184562" y="786394"/>
                          </a:cubicBezTo>
                          <a:cubicBezTo>
                            <a:pt x="187821" y="786013"/>
                            <a:pt x="191648" y="789421"/>
                            <a:pt x="197936" y="791744"/>
                          </a:cubicBezTo>
                          <a:cubicBezTo>
                            <a:pt x="204432" y="789377"/>
                            <a:pt x="218977" y="791178"/>
                            <a:pt x="228696" y="786394"/>
                          </a:cubicBezTo>
                          <a:cubicBezTo>
                            <a:pt x="238007" y="785156"/>
                            <a:pt x="246669" y="788713"/>
                            <a:pt x="255444" y="787732"/>
                          </a:cubicBezTo>
                          <a:cubicBezTo>
                            <a:pt x="255016" y="782824"/>
                            <a:pt x="259912" y="778059"/>
                            <a:pt x="260794" y="770346"/>
                          </a:cubicBezTo>
                          <a:cubicBezTo>
                            <a:pt x="267864" y="764072"/>
                            <a:pt x="271889" y="763671"/>
                            <a:pt x="276843" y="759646"/>
                          </a:cubicBezTo>
                          <a:cubicBezTo>
                            <a:pt x="282721" y="758145"/>
                            <a:pt x="292692" y="760614"/>
                            <a:pt x="304929" y="760984"/>
                          </a:cubicBezTo>
                          <a:cubicBezTo>
                            <a:pt x="306419" y="764247"/>
                            <a:pt x="305254" y="770362"/>
                            <a:pt x="307603" y="774358"/>
                          </a:cubicBezTo>
                          <a:cubicBezTo>
                            <a:pt x="315262" y="772557"/>
                            <a:pt x="321035" y="775382"/>
                            <a:pt x="329002" y="775695"/>
                          </a:cubicBezTo>
                          <a:cubicBezTo>
                            <a:pt x="330769" y="779337"/>
                            <a:pt x="331872" y="786411"/>
                            <a:pt x="334352" y="789069"/>
                          </a:cubicBezTo>
                          <a:cubicBezTo>
                            <a:pt x="342028" y="790143"/>
                            <a:pt x="345124" y="793015"/>
                            <a:pt x="351738" y="794419"/>
                          </a:cubicBezTo>
                          <a:cubicBezTo>
                            <a:pt x="353898" y="797516"/>
                            <a:pt x="355070" y="803816"/>
                            <a:pt x="358425" y="806455"/>
                          </a:cubicBezTo>
                          <a:cubicBezTo>
                            <a:pt x="365542" y="809282"/>
                            <a:pt x="367953" y="811353"/>
                            <a:pt x="375811" y="814480"/>
                          </a:cubicBezTo>
                          <a:cubicBezTo>
                            <a:pt x="375645" y="809804"/>
                            <a:pt x="375818" y="804018"/>
                            <a:pt x="375811" y="798431"/>
                          </a:cubicBezTo>
                          <a:cubicBezTo>
                            <a:pt x="384391" y="795819"/>
                            <a:pt x="387843" y="797116"/>
                            <a:pt x="394535" y="793081"/>
                          </a:cubicBezTo>
                          <a:cubicBezTo>
                            <a:pt x="400936" y="796742"/>
                            <a:pt x="404848" y="802126"/>
                            <a:pt x="410584" y="803781"/>
                          </a:cubicBezTo>
                          <a:cubicBezTo>
                            <a:pt x="411358" y="806391"/>
                            <a:pt x="409897" y="808402"/>
                            <a:pt x="410584" y="810468"/>
                          </a:cubicBezTo>
                          <a:cubicBezTo>
                            <a:pt x="418706" y="808847"/>
                            <a:pt x="426683" y="811773"/>
                            <a:pt x="431982" y="810468"/>
                          </a:cubicBezTo>
                          <a:cubicBezTo>
                            <a:pt x="434888" y="805881"/>
                            <a:pt x="440324" y="804405"/>
                            <a:pt x="445356" y="797094"/>
                          </a:cubicBezTo>
                          <a:cubicBezTo>
                            <a:pt x="448995" y="796423"/>
                            <a:pt x="451095" y="797103"/>
                            <a:pt x="454718" y="797094"/>
                          </a:cubicBezTo>
                          <a:cubicBezTo>
                            <a:pt x="458147" y="799069"/>
                            <a:pt x="461673" y="802923"/>
                            <a:pt x="465418" y="805118"/>
                          </a:cubicBezTo>
                          <a:cubicBezTo>
                            <a:pt x="467649" y="798414"/>
                            <a:pt x="470286" y="793342"/>
                            <a:pt x="470767" y="789069"/>
                          </a:cubicBezTo>
                          <a:cubicBezTo>
                            <a:pt x="476484" y="783260"/>
                            <a:pt x="481067" y="783485"/>
                            <a:pt x="486816" y="778370"/>
                          </a:cubicBezTo>
                          <a:cubicBezTo>
                            <a:pt x="495771" y="779011"/>
                            <a:pt x="497109" y="781513"/>
                            <a:pt x="506877" y="783720"/>
                          </a:cubicBezTo>
                          <a:cubicBezTo>
                            <a:pt x="505988" y="778009"/>
                            <a:pt x="508696" y="769350"/>
                            <a:pt x="508215" y="759646"/>
                          </a:cubicBezTo>
                          <a:cubicBezTo>
                            <a:pt x="516434" y="751391"/>
                            <a:pt x="520471" y="750275"/>
                            <a:pt x="526938" y="744935"/>
                          </a:cubicBezTo>
                          <a:cubicBezTo>
                            <a:pt x="532497" y="743636"/>
                            <a:pt x="537254" y="746301"/>
                            <a:pt x="545662" y="744935"/>
                          </a:cubicBezTo>
                          <a:cubicBezTo>
                            <a:pt x="543221" y="763458"/>
                            <a:pt x="536017" y="775785"/>
                            <a:pt x="536300" y="785057"/>
                          </a:cubicBezTo>
                          <a:cubicBezTo>
                            <a:pt x="541295" y="789246"/>
                            <a:pt x="544483" y="794658"/>
                            <a:pt x="551012" y="799768"/>
                          </a:cubicBezTo>
                          <a:cubicBezTo>
                            <a:pt x="566816" y="795637"/>
                            <a:pt x="581166" y="803691"/>
                            <a:pt x="599158" y="797094"/>
                          </a:cubicBezTo>
                          <a:cubicBezTo>
                            <a:pt x="599530" y="800645"/>
                            <a:pt x="598337" y="803290"/>
                            <a:pt x="597821" y="807793"/>
                          </a:cubicBezTo>
                          <a:cubicBezTo>
                            <a:pt x="599580" y="810604"/>
                            <a:pt x="601815" y="816331"/>
                            <a:pt x="604508" y="818492"/>
                          </a:cubicBezTo>
                          <a:cubicBezTo>
                            <a:pt x="607935" y="826372"/>
                            <a:pt x="606389" y="833138"/>
                            <a:pt x="609858" y="845240"/>
                          </a:cubicBezTo>
                          <a:cubicBezTo>
                            <a:pt x="609181" y="848817"/>
                            <a:pt x="605689" y="850505"/>
                            <a:pt x="604508" y="855940"/>
                          </a:cubicBezTo>
                          <a:cubicBezTo>
                            <a:pt x="601938" y="856225"/>
                            <a:pt x="599840" y="853950"/>
                            <a:pt x="595146" y="853265"/>
                          </a:cubicBezTo>
                          <a:cubicBezTo>
                            <a:pt x="592999" y="859780"/>
                            <a:pt x="587292" y="866209"/>
                            <a:pt x="587122" y="871988"/>
                          </a:cubicBezTo>
                          <a:cubicBezTo>
                            <a:pt x="588152" y="875064"/>
                            <a:pt x="586731" y="879472"/>
                            <a:pt x="587122" y="882688"/>
                          </a:cubicBezTo>
                          <a:cubicBezTo>
                            <a:pt x="585640" y="884919"/>
                            <a:pt x="580007" y="887033"/>
                            <a:pt x="577760" y="890712"/>
                          </a:cubicBezTo>
                          <a:cubicBezTo>
                            <a:pt x="582132" y="894847"/>
                            <a:pt x="582759" y="896721"/>
                            <a:pt x="587122" y="901411"/>
                          </a:cubicBezTo>
                          <a:cubicBezTo>
                            <a:pt x="587426" y="906556"/>
                            <a:pt x="582266" y="913662"/>
                            <a:pt x="581772" y="920135"/>
                          </a:cubicBezTo>
                          <a:cubicBezTo>
                            <a:pt x="587685" y="924363"/>
                            <a:pt x="594777" y="938346"/>
                            <a:pt x="601833" y="941534"/>
                          </a:cubicBezTo>
                          <a:cubicBezTo>
                            <a:pt x="606716" y="939837"/>
                            <a:pt x="612956" y="943441"/>
                            <a:pt x="617882" y="941534"/>
                          </a:cubicBezTo>
                          <a:cubicBezTo>
                            <a:pt x="627954" y="935585"/>
                            <a:pt x="643291" y="927504"/>
                            <a:pt x="649980" y="922810"/>
                          </a:cubicBezTo>
                          <a:cubicBezTo>
                            <a:pt x="658332" y="921175"/>
                            <a:pt x="659815" y="923265"/>
                            <a:pt x="667366" y="922810"/>
                          </a:cubicBezTo>
                          <a:cubicBezTo>
                            <a:pt x="667097" y="913006"/>
                            <a:pt x="668518" y="912287"/>
                            <a:pt x="667366" y="902749"/>
                          </a:cubicBezTo>
                          <a:cubicBezTo>
                            <a:pt x="678819" y="891700"/>
                            <a:pt x="685274" y="889266"/>
                            <a:pt x="695452" y="881350"/>
                          </a:cubicBezTo>
                          <a:cubicBezTo>
                            <a:pt x="707141" y="877353"/>
                            <a:pt x="711158" y="881412"/>
                            <a:pt x="719525" y="877338"/>
                          </a:cubicBezTo>
                          <a:cubicBezTo>
                            <a:pt x="727829" y="870472"/>
                            <a:pt x="742273" y="861746"/>
                            <a:pt x="750286" y="853265"/>
                          </a:cubicBezTo>
                          <a:cubicBezTo>
                            <a:pt x="753360" y="852420"/>
                            <a:pt x="757917" y="854818"/>
                            <a:pt x="764997" y="853265"/>
                          </a:cubicBezTo>
                          <a:cubicBezTo>
                            <a:pt x="764955" y="850469"/>
                            <a:pt x="768137" y="847352"/>
                            <a:pt x="769009" y="843903"/>
                          </a:cubicBezTo>
                          <a:cubicBezTo>
                            <a:pt x="773222" y="841564"/>
                            <a:pt x="775725" y="840608"/>
                            <a:pt x="779708" y="838553"/>
                          </a:cubicBezTo>
                          <a:cubicBezTo>
                            <a:pt x="783653" y="839213"/>
                            <a:pt x="786666" y="842882"/>
                            <a:pt x="790408" y="843903"/>
                          </a:cubicBezTo>
                          <a:cubicBezTo>
                            <a:pt x="791062" y="847634"/>
                            <a:pt x="789891" y="848119"/>
                            <a:pt x="790408" y="851927"/>
                          </a:cubicBezTo>
                          <a:cubicBezTo>
                            <a:pt x="793360" y="855864"/>
                            <a:pt x="793794" y="862404"/>
                            <a:pt x="797095" y="865301"/>
                          </a:cubicBezTo>
                          <a:cubicBezTo>
                            <a:pt x="801919" y="860659"/>
                            <a:pt x="807533" y="857946"/>
                            <a:pt x="814481" y="851927"/>
                          </a:cubicBezTo>
                          <a:cubicBezTo>
                            <a:pt x="815665" y="849302"/>
                            <a:pt x="818336" y="847209"/>
                            <a:pt x="819831" y="843903"/>
                          </a:cubicBezTo>
                          <a:cubicBezTo>
                            <a:pt x="825301" y="843253"/>
                            <a:pt x="833296" y="845799"/>
                            <a:pt x="837217" y="843903"/>
                          </a:cubicBezTo>
                          <a:cubicBezTo>
                            <a:pt x="838292" y="842671"/>
                            <a:pt x="841015" y="841318"/>
                            <a:pt x="842567" y="838553"/>
                          </a:cubicBezTo>
                          <a:cubicBezTo>
                            <a:pt x="853816" y="836894"/>
                            <a:pt x="860197" y="837835"/>
                            <a:pt x="867977" y="837216"/>
                          </a:cubicBezTo>
                          <a:cubicBezTo>
                            <a:pt x="875191" y="841131"/>
                            <a:pt x="887225" y="849001"/>
                            <a:pt x="894726" y="851927"/>
                          </a:cubicBezTo>
                          <a:cubicBezTo>
                            <a:pt x="904434" y="847193"/>
                            <a:pt x="915052" y="845294"/>
                            <a:pt x="922811" y="838553"/>
                          </a:cubicBezTo>
                          <a:cubicBezTo>
                            <a:pt x="919838" y="829491"/>
                            <a:pt x="920485" y="825899"/>
                            <a:pt x="918799" y="819830"/>
                          </a:cubicBezTo>
                          <a:cubicBezTo>
                            <a:pt x="918860" y="816640"/>
                            <a:pt x="921785" y="812928"/>
                            <a:pt x="921474" y="810468"/>
                          </a:cubicBezTo>
                          <a:cubicBezTo>
                            <a:pt x="933460" y="805023"/>
                            <a:pt x="940467" y="806876"/>
                            <a:pt x="953572" y="799768"/>
                          </a:cubicBezTo>
                          <a:cubicBezTo>
                            <a:pt x="958363" y="792828"/>
                            <a:pt x="969006" y="790526"/>
                            <a:pt x="976308" y="783720"/>
                          </a:cubicBezTo>
                          <a:cubicBezTo>
                            <a:pt x="947811" y="755772"/>
                            <a:pt x="937893" y="732169"/>
                            <a:pt x="918799" y="722199"/>
                          </a:cubicBezTo>
                          <a:cubicBezTo>
                            <a:pt x="909377" y="722871"/>
                            <a:pt x="901383" y="719995"/>
                            <a:pt x="894726" y="722199"/>
                          </a:cubicBezTo>
                          <a:cubicBezTo>
                            <a:pt x="888676" y="719101"/>
                            <a:pt x="882600" y="710561"/>
                            <a:pt x="877339" y="708825"/>
                          </a:cubicBezTo>
                          <a:cubicBezTo>
                            <a:pt x="868489" y="693052"/>
                            <a:pt x="868475" y="687896"/>
                            <a:pt x="859953" y="671377"/>
                          </a:cubicBezTo>
                          <a:cubicBezTo>
                            <a:pt x="848285" y="642020"/>
                            <a:pt x="843289" y="594081"/>
                            <a:pt x="831867" y="565722"/>
                          </a:cubicBezTo>
                          <a:cubicBezTo>
                            <a:pt x="823304" y="509739"/>
                            <a:pt x="831933" y="493780"/>
                            <a:pt x="819831" y="444018"/>
                          </a:cubicBezTo>
                          <a:cubicBezTo>
                            <a:pt x="817879" y="441683"/>
                            <a:pt x="818267" y="439790"/>
                            <a:pt x="817156" y="438669"/>
                          </a:cubicBezTo>
                          <a:cubicBezTo>
                            <a:pt x="815768" y="434437"/>
                            <a:pt x="817579" y="427450"/>
                            <a:pt x="817156" y="423957"/>
                          </a:cubicBezTo>
                          <a:cubicBezTo>
                            <a:pt x="820023" y="368258"/>
                            <a:pt x="825954" y="331227"/>
                            <a:pt x="825180" y="295566"/>
                          </a:cubicBezTo>
                          <a:cubicBezTo>
                            <a:pt x="822316" y="291567"/>
                            <a:pt x="820469" y="282379"/>
                            <a:pt x="817156" y="275505"/>
                          </a:cubicBezTo>
                          <a:cubicBezTo>
                            <a:pt x="822919" y="244208"/>
                            <a:pt x="847820" y="183444"/>
                            <a:pt x="842567" y="145777"/>
                          </a:cubicBezTo>
                          <a:cubicBezTo>
                            <a:pt x="846325" y="138813"/>
                            <a:pt x="851025" y="132867"/>
                            <a:pt x="854603" y="124378"/>
                          </a:cubicBezTo>
                          <a:cubicBezTo>
                            <a:pt x="853544" y="120628"/>
                            <a:pt x="855115" y="114818"/>
                            <a:pt x="854603" y="108329"/>
                          </a:cubicBezTo>
                          <a:cubicBezTo>
                            <a:pt x="855920" y="97891"/>
                            <a:pt x="858701" y="94812"/>
                            <a:pt x="861290" y="82919"/>
                          </a:cubicBezTo>
                          <a:cubicBezTo>
                            <a:pt x="854887" y="95812"/>
                            <a:pt x="842622" y="96712"/>
                            <a:pt x="833205" y="111004"/>
                          </a:cubicBezTo>
                          <a:cubicBezTo>
                            <a:pt x="827718" y="115475"/>
                            <a:pt x="814890" y="122307"/>
                            <a:pt x="807794" y="128391"/>
                          </a:cubicBezTo>
                          <a:cubicBezTo>
                            <a:pt x="800790" y="133881"/>
                            <a:pt x="780547" y="134252"/>
                            <a:pt x="774359" y="140427"/>
                          </a:cubicBezTo>
                          <a:cubicBezTo>
                            <a:pt x="761867" y="139717"/>
                            <a:pt x="754574" y="136370"/>
                            <a:pt x="746273" y="135078"/>
                          </a:cubicBezTo>
                          <a:cubicBezTo>
                            <a:pt x="736492" y="132105"/>
                            <a:pt x="722520" y="121140"/>
                            <a:pt x="712838" y="116354"/>
                          </a:cubicBezTo>
                          <a:cubicBezTo>
                            <a:pt x="710403" y="108392"/>
                            <a:pt x="711209" y="106010"/>
                            <a:pt x="707488" y="97630"/>
                          </a:cubicBezTo>
                          <a:cubicBezTo>
                            <a:pt x="700288" y="94450"/>
                            <a:pt x="694485" y="85161"/>
                            <a:pt x="690102" y="82919"/>
                          </a:cubicBezTo>
                          <a:cubicBezTo>
                            <a:pt x="679429" y="71826"/>
                            <a:pt x="680853" y="63252"/>
                            <a:pt x="672716" y="56171"/>
                          </a:cubicBezTo>
                          <a:cubicBezTo>
                            <a:pt x="666369" y="55683"/>
                            <a:pt x="659210" y="46983"/>
                            <a:pt x="652655" y="46809"/>
                          </a:cubicBezTo>
                          <a:cubicBezTo>
                            <a:pt x="640310" y="48770"/>
                            <a:pt x="621536" y="41436"/>
                            <a:pt x="612532" y="42797"/>
                          </a:cubicBezTo>
                          <a:cubicBezTo>
                            <a:pt x="606988" y="40843"/>
                            <a:pt x="602673" y="33066"/>
                            <a:pt x="592471" y="25410"/>
                          </a:cubicBezTo>
                          <a:cubicBezTo>
                            <a:pt x="580753" y="14382"/>
                            <a:pt x="580537" y="8322"/>
                            <a:pt x="565723" y="0"/>
                          </a:cubicBezTo>
                          <a:cubicBezTo>
                            <a:pt x="562546" y="4503"/>
                            <a:pt x="559005" y="6188"/>
                            <a:pt x="555024" y="12036"/>
                          </a:cubicBezTo>
                          <a:cubicBezTo>
                            <a:pt x="558723" y="18440"/>
                            <a:pt x="558099" y="28742"/>
                            <a:pt x="560374" y="33435"/>
                          </a:cubicBezTo>
                          <a:cubicBezTo>
                            <a:pt x="554828" y="56348"/>
                            <a:pt x="538907" y="70046"/>
                            <a:pt x="526938" y="97630"/>
                          </a:cubicBezTo>
                          <a:cubicBezTo>
                            <a:pt x="524321" y="117047"/>
                            <a:pt x="511600" y="129024"/>
                            <a:pt x="512227" y="147114"/>
                          </a:cubicBezTo>
                          <a:cubicBezTo>
                            <a:pt x="510859" y="150548"/>
                            <a:pt x="506850" y="152713"/>
                            <a:pt x="505540" y="156476"/>
                          </a:cubicBezTo>
                          <a:cubicBezTo>
                            <a:pt x="506759" y="164187"/>
                            <a:pt x="501773" y="172664"/>
                            <a:pt x="501528" y="181887"/>
                          </a:cubicBezTo>
                          <a:cubicBezTo>
                            <a:pt x="502582" y="197427"/>
                            <a:pt x="493315" y="203555"/>
                            <a:pt x="490828" y="224684"/>
                          </a:cubicBezTo>
                          <a:cubicBezTo>
                            <a:pt x="493357" y="230902"/>
                            <a:pt x="490414" y="239081"/>
                            <a:pt x="492166" y="243407"/>
                          </a:cubicBezTo>
                          <a:cubicBezTo>
                            <a:pt x="492329" y="246390"/>
                            <a:pt x="490587" y="249495"/>
                            <a:pt x="490828" y="251432"/>
                          </a:cubicBezTo>
                          <a:cubicBezTo>
                            <a:pt x="493905" y="269849"/>
                            <a:pt x="485119" y="279515"/>
                            <a:pt x="488154" y="288879"/>
                          </a:cubicBezTo>
                          <a:cubicBezTo>
                            <a:pt x="499496" y="294166"/>
                            <a:pt x="504453" y="299042"/>
                            <a:pt x="510889" y="300916"/>
                          </a:cubicBezTo>
                          <a:cubicBezTo>
                            <a:pt x="515343" y="288419"/>
                            <a:pt x="525982" y="280917"/>
                            <a:pt x="530951" y="272830"/>
                          </a:cubicBezTo>
                          <a:cubicBezTo>
                            <a:pt x="539348" y="273231"/>
                            <a:pt x="546719" y="276252"/>
                            <a:pt x="553687" y="275505"/>
                          </a:cubicBezTo>
                          <a:cubicBezTo>
                            <a:pt x="559455" y="271653"/>
                            <a:pt x="571653" y="269625"/>
                            <a:pt x="575085" y="264806"/>
                          </a:cubicBezTo>
                          <a:cubicBezTo>
                            <a:pt x="578555" y="260838"/>
                            <a:pt x="585483" y="258586"/>
                            <a:pt x="591134" y="251432"/>
                          </a:cubicBezTo>
                          <a:cubicBezTo>
                            <a:pt x="600957" y="250820"/>
                            <a:pt x="604616" y="252659"/>
                            <a:pt x="615207" y="251432"/>
                          </a:cubicBezTo>
                          <a:cubicBezTo>
                            <a:pt x="621177" y="252951"/>
                            <a:pt x="625001" y="260014"/>
                            <a:pt x="631256" y="263469"/>
                          </a:cubicBezTo>
                          <a:cubicBezTo>
                            <a:pt x="634652" y="261877"/>
                            <a:pt x="637873" y="263370"/>
                            <a:pt x="640618" y="262131"/>
                          </a:cubicBezTo>
                          <a:cubicBezTo>
                            <a:pt x="641440" y="256650"/>
                            <a:pt x="647493" y="253709"/>
                            <a:pt x="652655" y="244745"/>
                          </a:cubicBezTo>
                          <a:cubicBezTo>
                            <a:pt x="662021" y="240017"/>
                            <a:pt x="664685" y="242634"/>
                            <a:pt x="675391" y="239395"/>
                          </a:cubicBezTo>
                          <a:cubicBezTo>
                            <a:pt x="679876" y="235052"/>
                            <a:pt x="689220" y="230195"/>
                            <a:pt x="692777" y="224684"/>
                          </a:cubicBezTo>
                          <a:cubicBezTo>
                            <a:pt x="693103" y="215031"/>
                            <a:pt x="697306" y="205249"/>
                            <a:pt x="695452" y="193923"/>
                          </a:cubicBezTo>
                          <a:cubicBezTo>
                            <a:pt x="700654" y="192821"/>
                            <a:pt x="705208" y="195582"/>
                            <a:pt x="710163" y="193923"/>
                          </a:cubicBezTo>
                          <a:cubicBezTo>
                            <a:pt x="727046" y="210807"/>
                            <a:pt x="730747" y="219898"/>
                            <a:pt x="744936" y="234046"/>
                          </a:cubicBezTo>
                          <a:cubicBezTo>
                            <a:pt x="748394" y="245134"/>
                            <a:pt x="751739" y="260538"/>
                            <a:pt x="754298" y="268818"/>
                          </a:cubicBezTo>
                          <a:cubicBezTo>
                            <a:pt x="753977" y="275778"/>
                            <a:pt x="753010" y="288761"/>
                            <a:pt x="755635" y="296904"/>
                          </a:cubicBezTo>
                          <a:cubicBezTo>
                            <a:pt x="751837" y="304351"/>
                            <a:pt x="747321" y="308647"/>
                            <a:pt x="740924" y="320977"/>
                          </a:cubicBezTo>
                          <a:cubicBezTo>
                            <a:pt x="746862" y="340651"/>
                            <a:pt x="732441" y="353197"/>
                            <a:pt x="738249" y="379823"/>
                          </a:cubicBezTo>
                          <a:cubicBezTo>
                            <a:pt x="734154" y="402212"/>
                            <a:pt x="724984" y="412439"/>
                            <a:pt x="724875" y="430644"/>
                          </a:cubicBezTo>
                          <a:cubicBezTo>
                            <a:pt x="720623" y="452777"/>
                            <a:pt x="707487" y="463942"/>
                            <a:pt x="704814" y="473441"/>
                          </a:cubicBezTo>
                          <a:cubicBezTo>
                            <a:pt x="694074" y="479439"/>
                            <a:pt x="685009" y="480627"/>
                            <a:pt x="678065" y="485478"/>
                          </a:cubicBezTo>
                          <a:cubicBezTo>
                            <a:pt x="672127" y="484506"/>
                            <a:pt x="662789" y="477249"/>
                            <a:pt x="655330" y="477454"/>
                          </a:cubicBezTo>
                          <a:cubicBezTo>
                            <a:pt x="645665" y="470745"/>
                            <a:pt x="646116" y="462301"/>
                            <a:pt x="636606" y="453380"/>
                          </a:cubicBezTo>
                          <a:cubicBezTo>
                            <a:pt x="626991" y="450551"/>
                            <a:pt x="610971" y="443083"/>
                            <a:pt x="592471" y="438669"/>
                          </a:cubicBezTo>
                          <a:cubicBezTo>
                            <a:pt x="592435" y="431533"/>
                            <a:pt x="595768" y="428139"/>
                            <a:pt x="597821" y="421282"/>
                          </a:cubicBezTo>
                          <a:cubicBezTo>
                            <a:pt x="591089" y="414048"/>
                            <a:pt x="584723" y="401968"/>
                            <a:pt x="580435" y="397209"/>
                          </a:cubicBezTo>
                          <a:cubicBezTo>
                            <a:pt x="576715" y="396932"/>
                            <a:pt x="575703" y="395556"/>
                            <a:pt x="572410" y="394534"/>
                          </a:cubicBezTo>
                          <a:cubicBezTo>
                            <a:pt x="565020" y="391802"/>
                            <a:pt x="558036" y="387044"/>
                            <a:pt x="552349" y="385173"/>
                          </a:cubicBezTo>
                          <a:cubicBezTo>
                            <a:pt x="545483" y="394863"/>
                            <a:pt x="542335" y="396191"/>
                            <a:pt x="537638" y="403896"/>
                          </a:cubicBezTo>
                          <a:cubicBezTo>
                            <a:pt x="537945" y="408949"/>
                            <a:pt x="536435" y="413600"/>
                            <a:pt x="537638" y="421282"/>
                          </a:cubicBezTo>
                          <a:cubicBezTo>
                            <a:pt x="536244" y="424689"/>
                            <a:pt x="534185" y="426421"/>
                            <a:pt x="533625" y="427970"/>
                          </a:cubicBezTo>
                          <a:cubicBezTo>
                            <a:pt x="537481" y="432855"/>
                            <a:pt x="539304" y="436379"/>
                            <a:pt x="541650" y="438669"/>
                          </a:cubicBezTo>
                          <a:cubicBezTo>
                            <a:pt x="541980" y="445404"/>
                            <a:pt x="541164" y="456726"/>
                            <a:pt x="541650" y="464079"/>
                          </a:cubicBezTo>
                          <a:cubicBezTo>
                            <a:pt x="528422" y="484528"/>
                            <a:pt x="515547" y="488817"/>
                            <a:pt x="510889" y="502864"/>
                          </a:cubicBezTo>
                          <a:cubicBezTo>
                            <a:pt x="498021" y="506852"/>
                            <a:pt x="479329" y="508421"/>
                            <a:pt x="470767" y="513564"/>
                          </a:cubicBezTo>
                          <a:cubicBezTo>
                            <a:pt x="459331" y="507761"/>
                            <a:pt x="456301" y="500667"/>
                            <a:pt x="448031" y="498852"/>
                          </a:cubicBezTo>
                          <a:cubicBezTo>
                            <a:pt x="441578" y="482425"/>
                            <a:pt x="437724" y="459525"/>
                            <a:pt x="430645" y="442681"/>
                          </a:cubicBezTo>
                          <a:cubicBezTo>
                            <a:pt x="422027" y="419870"/>
                            <a:pt x="426280" y="368604"/>
                            <a:pt x="414596" y="331676"/>
                          </a:cubicBezTo>
                          <a:cubicBezTo>
                            <a:pt x="411920" y="317895"/>
                            <a:pt x="416183" y="312761"/>
                            <a:pt x="410584" y="298241"/>
                          </a:cubicBezTo>
                          <a:cubicBezTo>
                            <a:pt x="414914" y="282994"/>
                            <a:pt x="417273" y="279105"/>
                            <a:pt x="419946" y="267481"/>
                          </a:cubicBezTo>
                          <a:cubicBezTo>
                            <a:pt x="412868" y="258964"/>
                            <a:pt x="409856" y="247214"/>
                            <a:pt x="406572" y="242070"/>
                          </a:cubicBezTo>
                          <a:cubicBezTo>
                            <a:pt x="399996" y="240859"/>
                            <a:pt x="385477" y="231215"/>
                            <a:pt x="377149" y="228696"/>
                          </a:cubicBezTo>
                          <a:cubicBezTo>
                            <a:pt x="369420" y="230853"/>
                            <a:pt x="355394" y="231595"/>
                            <a:pt x="349063" y="232708"/>
                          </a:cubicBezTo>
                          <a:cubicBezTo>
                            <a:pt x="349300" y="237007"/>
                            <a:pt x="347356" y="242750"/>
                            <a:pt x="347726" y="246082"/>
                          </a:cubicBezTo>
                          <a:cubicBezTo>
                            <a:pt x="344755" y="250173"/>
                            <a:pt x="338467" y="256552"/>
                            <a:pt x="335689" y="260794"/>
                          </a:cubicBezTo>
                          <a:cubicBezTo>
                            <a:pt x="329928" y="262222"/>
                            <a:pt x="323859" y="258095"/>
                            <a:pt x="319640" y="259456"/>
                          </a:cubicBezTo>
                          <a:cubicBezTo>
                            <a:pt x="310252" y="256823"/>
                            <a:pt x="305479" y="250452"/>
                            <a:pt x="292892" y="244745"/>
                          </a:cubicBezTo>
                          <a:cubicBezTo>
                            <a:pt x="291239" y="237018"/>
                            <a:pt x="291125" y="233210"/>
                            <a:pt x="290217" y="228696"/>
                          </a:cubicBezTo>
                          <a:cubicBezTo>
                            <a:pt x="270301" y="219510"/>
                            <a:pt x="269130" y="210759"/>
                            <a:pt x="254107" y="204623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310" name="グループ化 309">
              <a:extLst>
                <a:ext uri="{FF2B5EF4-FFF2-40B4-BE49-F238E27FC236}">
                  <a16:creationId xmlns:a16="http://schemas.microsoft.com/office/drawing/2014/main" id="{360CE710-E811-EFDB-C994-A6CBF94A098C}"/>
                </a:ext>
              </a:extLst>
            </p:cNvPr>
            <p:cNvGrpSpPr/>
            <p:nvPr/>
          </p:nvGrpSpPr>
          <p:grpSpPr>
            <a:xfrm>
              <a:off x="4457535" y="4702589"/>
              <a:ext cx="232961" cy="315032"/>
              <a:chOff x="4965309" y="3938588"/>
              <a:chExt cx="232961" cy="315032"/>
            </a:xfrm>
          </p:grpSpPr>
          <p:sp>
            <p:nvSpPr>
              <p:cNvPr id="307" name="四角形: 角を丸くする 306">
                <a:extLst>
                  <a:ext uri="{FF2B5EF4-FFF2-40B4-BE49-F238E27FC236}">
                    <a16:creationId xmlns:a16="http://schemas.microsoft.com/office/drawing/2014/main" id="{9063984E-539D-0260-4EDF-55C01BACF534}"/>
                  </a:ext>
                </a:extLst>
              </p:cNvPr>
              <p:cNvSpPr/>
              <p:nvPr/>
            </p:nvSpPr>
            <p:spPr>
              <a:xfrm>
                <a:off x="4965309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8" name="四角形: 角を丸くする 307">
                <a:extLst>
                  <a:ext uri="{FF2B5EF4-FFF2-40B4-BE49-F238E27FC236}">
                    <a16:creationId xmlns:a16="http://schemas.microsoft.com/office/drawing/2014/main" id="{7D0359D1-EA50-BA44-DF29-9BCA28177B33}"/>
                  </a:ext>
                </a:extLst>
              </p:cNvPr>
              <p:cNvSpPr/>
              <p:nvPr/>
            </p:nvSpPr>
            <p:spPr>
              <a:xfrm>
                <a:off x="5146284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9" name="月 308">
                <a:extLst>
                  <a:ext uri="{FF2B5EF4-FFF2-40B4-BE49-F238E27FC236}">
                    <a16:creationId xmlns:a16="http://schemas.microsoft.com/office/drawing/2014/main" id="{A3AE07DB-8FBC-74E5-91DE-61BCD3412CD4}"/>
                  </a:ext>
                </a:extLst>
              </p:cNvPr>
              <p:cNvSpPr/>
              <p:nvPr/>
            </p:nvSpPr>
            <p:spPr>
              <a:xfrm rot="18000000">
                <a:off x="5028702" y="4128577"/>
                <a:ext cx="65603" cy="184483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 sd="328682473">
                      <a:custGeom>
                        <a:avLst/>
                        <a:gdLst>
                          <a:gd name="connsiteX0" fmla="*/ 599780 w 1667440"/>
                          <a:gd name="connsiteY0" fmla="*/ 0 h 1573668"/>
                          <a:gd name="connsiteX1" fmla="*/ 610231 w 1667440"/>
                          <a:gd name="connsiteY1" fmla="*/ 19595 h 1573668"/>
                          <a:gd name="connsiteX2" fmla="*/ 624601 w 1667440"/>
                          <a:gd name="connsiteY2" fmla="*/ 31352 h 1573668"/>
                          <a:gd name="connsiteX3" fmla="*/ 631132 w 1667440"/>
                          <a:gd name="connsiteY3" fmla="*/ 54866 h 1573668"/>
                          <a:gd name="connsiteX4" fmla="*/ 663791 w 1667440"/>
                          <a:gd name="connsiteY4" fmla="*/ 71849 h 1573668"/>
                          <a:gd name="connsiteX5" fmla="*/ 748704 w 1667440"/>
                          <a:gd name="connsiteY5" fmla="*/ 185502 h 1573668"/>
                          <a:gd name="connsiteX6" fmla="*/ 756543 w 1667440"/>
                          <a:gd name="connsiteY6" fmla="*/ 192034 h 1573668"/>
                          <a:gd name="connsiteX7" fmla="*/ 768300 w 1667440"/>
                          <a:gd name="connsiteY7" fmla="*/ 218161 h 1573668"/>
                          <a:gd name="connsiteX8" fmla="*/ 773525 w 1667440"/>
                          <a:gd name="connsiteY8" fmla="*/ 224693 h 1573668"/>
                          <a:gd name="connsiteX9" fmla="*/ 777444 w 1667440"/>
                          <a:gd name="connsiteY9" fmla="*/ 241675 h 1573668"/>
                          <a:gd name="connsiteX10" fmla="*/ 795733 w 1667440"/>
                          <a:gd name="connsiteY10" fmla="*/ 254739 h 1573668"/>
                          <a:gd name="connsiteX11" fmla="*/ 803571 w 1667440"/>
                          <a:gd name="connsiteY11" fmla="*/ 270415 h 1573668"/>
                          <a:gd name="connsiteX12" fmla="*/ 831005 w 1667440"/>
                          <a:gd name="connsiteY12" fmla="*/ 320057 h 1573668"/>
                          <a:gd name="connsiteX13" fmla="*/ 870195 w 1667440"/>
                          <a:gd name="connsiteY13" fmla="*/ 350103 h 1573668"/>
                          <a:gd name="connsiteX14" fmla="*/ 893710 w 1667440"/>
                          <a:gd name="connsiteY14" fmla="*/ 385374 h 1573668"/>
                          <a:gd name="connsiteX15" fmla="*/ 986461 w 1667440"/>
                          <a:gd name="connsiteY15" fmla="*/ 453305 h 1573668"/>
                          <a:gd name="connsiteX16" fmla="*/ 995606 w 1667440"/>
                          <a:gd name="connsiteY16" fmla="*/ 471594 h 1573668"/>
                          <a:gd name="connsiteX17" fmla="*/ 1076600 w 1667440"/>
                          <a:gd name="connsiteY17" fmla="*/ 517316 h 1573668"/>
                          <a:gd name="connsiteX18" fmla="*/ 1238588 w 1667440"/>
                          <a:gd name="connsiteY18" fmla="*/ 556507 h 1573668"/>
                          <a:gd name="connsiteX19" fmla="*/ 1241201 w 1667440"/>
                          <a:gd name="connsiteY19" fmla="*/ 582634 h 1573668"/>
                          <a:gd name="connsiteX20" fmla="*/ 1251651 w 1667440"/>
                          <a:gd name="connsiteY20" fmla="*/ 590472 h 1573668"/>
                          <a:gd name="connsiteX21" fmla="*/ 1259490 w 1667440"/>
                          <a:gd name="connsiteY21" fmla="*/ 607455 h 1573668"/>
                          <a:gd name="connsiteX22" fmla="*/ 1344402 w 1667440"/>
                          <a:gd name="connsiteY22" fmla="*/ 630969 h 1573668"/>
                          <a:gd name="connsiteX23" fmla="*/ 1394044 w 1667440"/>
                          <a:gd name="connsiteY23" fmla="*/ 623131 h 1573668"/>
                          <a:gd name="connsiteX24" fmla="*/ 1422784 w 1667440"/>
                          <a:gd name="connsiteY24" fmla="*/ 582634 h 1573668"/>
                          <a:gd name="connsiteX25" fmla="*/ 1447605 w 1667440"/>
                          <a:gd name="connsiteY25" fmla="*/ 565651 h 1573668"/>
                          <a:gd name="connsiteX26" fmla="*/ 1450217 w 1667440"/>
                          <a:gd name="connsiteY26" fmla="*/ 557813 h 1573668"/>
                          <a:gd name="connsiteX27" fmla="*/ 1493327 w 1667440"/>
                          <a:gd name="connsiteY27" fmla="*/ 519929 h 1573668"/>
                          <a:gd name="connsiteX28" fmla="*/ 1503778 w 1667440"/>
                          <a:gd name="connsiteY28" fmla="*/ 496414 h 1573668"/>
                          <a:gd name="connsiteX29" fmla="*/ 1532518 w 1667440"/>
                          <a:gd name="connsiteY29" fmla="*/ 459836 h 1573668"/>
                          <a:gd name="connsiteX30" fmla="*/ 1537743 w 1667440"/>
                          <a:gd name="connsiteY30" fmla="*/ 462449 h 1573668"/>
                          <a:gd name="connsiteX31" fmla="*/ 1541662 w 1667440"/>
                          <a:gd name="connsiteY31" fmla="*/ 492495 h 1573668"/>
                          <a:gd name="connsiteX32" fmla="*/ 1533824 w 1667440"/>
                          <a:gd name="connsiteY32" fmla="*/ 509478 h 1573668"/>
                          <a:gd name="connsiteX33" fmla="*/ 1531211 w 1667440"/>
                          <a:gd name="connsiteY33" fmla="*/ 531686 h 1573668"/>
                          <a:gd name="connsiteX34" fmla="*/ 1519454 w 1667440"/>
                          <a:gd name="connsiteY34" fmla="*/ 546056 h 1573668"/>
                          <a:gd name="connsiteX35" fmla="*/ 1505084 w 1667440"/>
                          <a:gd name="connsiteY35" fmla="*/ 574796 h 1573668"/>
                          <a:gd name="connsiteX36" fmla="*/ 1468506 w 1667440"/>
                          <a:gd name="connsiteY36" fmla="*/ 624437 h 1573668"/>
                          <a:gd name="connsiteX37" fmla="*/ 1468506 w 1667440"/>
                          <a:gd name="connsiteY37" fmla="*/ 646645 h 1573668"/>
                          <a:gd name="connsiteX38" fmla="*/ 1461974 w 1667440"/>
                          <a:gd name="connsiteY38" fmla="*/ 667547 h 1573668"/>
                          <a:gd name="connsiteX39" fmla="*/ 1481056 w 1667440"/>
                          <a:gd name="connsiteY39" fmla="*/ 728369 h 1573668"/>
                          <a:gd name="connsiteX40" fmla="*/ 1496838 w 1667440"/>
                          <a:gd name="connsiteY40" fmla="*/ 738662 h 1573668"/>
                          <a:gd name="connsiteX41" fmla="*/ 1496838 w 1667440"/>
                          <a:gd name="connsiteY41" fmla="*/ 749806 h 1573668"/>
                          <a:gd name="connsiteX42" fmla="*/ 1505411 w 1667440"/>
                          <a:gd name="connsiteY42" fmla="*/ 759237 h 1573668"/>
                          <a:gd name="connsiteX43" fmla="*/ 1506268 w 1667440"/>
                          <a:gd name="connsiteY43" fmla="*/ 784956 h 1573668"/>
                          <a:gd name="connsiteX44" fmla="*/ 1519127 w 1667440"/>
                          <a:gd name="connsiteY44" fmla="*/ 804673 h 1573668"/>
                          <a:gd name="connsiteX45" fmla="*/ 1535416 w 1667440"/>
                          <a:gd name="connsiteY45" fmla="*/ 845824 h 1573668"/>
                          <a:gd name="connsiteX46" fmla="*/ 1549133 w 1667440"/>
                          <a:gd name="connsiteY46" fmla="*/ 858683 h 1573668"/>
                          <a:gd name="connsiteX47" fmla="*/ 1554276 w 1667440"/>
                          <a:gd name="connsiteY47" fmla="*/ 867256 h 1573668"/>
                          <a:gd name="connsiteX48" fmla="*/ 1578281 w 1667440"/>
                          <a:gd name="connsiteY48" fmla="*/ 874114 h 1573668"/>
                          <a:gd name="connsiteX49" fmla="*/ 1588568 w 1667440"/>
                          <a:gd name="connsiteY49" fmla="*/ 856968 h 1573668"/>
                          <a:gd name="connsiteX50" fmla="*/ 1603142 w 1667440"/>
                          <a:gd name="connsiteY50" fmla="*/ 850967 h 1573668"/>
                          <a:gd name="connsiteX51" fmla="*/ 1607429 w 1667440"/>
                          <a:gd name="connsiteY51" fmla="*/ 843252 h 1573668"/>
                          <a:gd name="connsiteX52" fmla="*/ 1618574 w 1667440"/>
                          <a:gd name="connsiteY52" fmla="*/ 836393 h 1573668"/>
                          <a:gd name="connsiteX53" fmla="*/ 1627147 w 1667440"/>
                          <a:gd name="connsiteY53" fmla="*/ 826106 h 1573668"/>
                          <a:gd name="connsiteX54" fmla="*/ 1645150 w 1667440"/>
                          <a:gd name="connsiteY54" fmla="*/ 831250 h 1573668"/>
                          <a:gd name="connsiteX55" fmla="*/ 1652866 w 1667440"/>
                          <a:gd name="connsiteY55" fmla="*/ 823534 h 1573668"/>
                          <a:gd name="connsiteX56" fmla="*/ 1667440 w 1667440"/>
                          <a:gd name="connsiteY56" fmla="*/ 826963 h 1573668"/>
                          <a:gd name="connsiteX57" fmla="*/ 1664010 w 1667440"/>
                          <a:gd name="connsiteY57" fmla="*/ 834679 h 1573668"/>
                          <a:gd name="connsiteX58" fmla="*/ 1652008 w 1667440"/>
                          <a:gd name="connsiteY58" fmla="*/ 845824 h 1573668"/>
                          <a:gd name="connsiteX59" fmla="*/ 1645150 w 1667440"/>
                          <a:gd name="connsiteY59" fmla="*/ 847538 h 1573668"/>
                          <a:gd name="connsiteX60" fmla="*/ 1628861 w 1667440"/>
                          <a:gd name="connsiteY60" fmla="*/ 856968 h 1573668"/>
                          <a:gd name="connsiteX61" fmla="*/ 1623717 w 1667440"/>
                          <a:gd name="connsiteY61" fmla="*/ 852682 h 1573668"/>
                          <a:gd name="connsiteX62" fmla="*/ 1617717 w 1667440"/>
                          <a:gd name="connsiteY62" fmla="*/ 853539 h 1573668"/>
                          <a:gd name="connsiteX63" fmla="*/ 1604857 w 1667440"/>
                          <a:gd name="connsiteY63" fmla="*/ 868113 h 1573668"/>
                          <a:gd name="connsiteX64" fmla="*/ 1596284 w 1667440"/>
                          <a:gd name="connsiteY64" fmla="*/ 883545 h 1573668"/>
                          <a:gd name="connsiteX65" fmla="*/ 1596284 w 1667440"/>
                          <a:gd name="connsiteY65" fmla="*/ 896404 h 1573668"/>
                          <a:gd name="connsiteX66" fmla="*/ 1590283 w 1667440"/>
                          <a:gd name="connsiteY66" fmla="*/ 901548 h 1573668"/>
                          <a:gd name="connsiteX67" fmla="*/ 1581710 w 1667440"/>
                          <a:gd name="connsiteY67" fmla="*/ 907549 h 1573668"/>
                          <a:gd name="connsiteX68" fmla="*/ 1560278 w 1667440"/>
                          <a:gd name="connsiteY68" fmla="*/ 902405 h 1573668"/>
                          <a:gd name="connsiteX69" fmla="*/ 1528558 w 1667440"/>
                          <a:gd name="connsiteY69" fmla="*/ 908406 h 1573668"/>
                          <a:gd name="connsiteX70" fmla="*/ 1515698 w 1667440"/>
                          <a:gd name="connsiteY70" fmla="*/ 910978 h 1573668"/>
                          <a:gd name="connsiteX71" fmla="*/ 1500267 w 1667440"/>
                          <a:gd name="connsiteY71" fmla="*/ 924695 h 1573668"/>
                          <a:gd name="connsiteX72" fmla="*/ 1495123 w 1667440"/>
                          <a:gd name="connsiteY72" fmla="*/ 925552 h 1573668"/>
                          <a:gd name="connsiteX73" fmla="*/ 1487408 w 1667440"/>
                          <a:gd name="connsiteY73" fmla="*/ 916122 h 1573668"/>
                          <a:gd name="connsiteX74" fmla="*/ 1472833 w 1667440"/>
                          <a:gd name="connsiteY74" fmla="*/ 925552 h 1573668"/>
                          <a:gd name="connsiteX75" fmla="*/ 1472833 w 1667440"/>
                          <a:gd name="connsiteY75" fmla="*/ 941841 h 1573668"/>
                          <a:gd name="connsiteX76" fmla="*/ 1465975 w 1667440"/>
                          <a:gd name="connsiteY76" fmla="*/ 947842 h 1573668"/>
                          <a:gd name="connsiteX77" fmla="*/ 1465118 w 1667440"/>
                          <a:gd name="connsiteY77" fmla="*/ 955557 h 1573668"/>
                          <a:gd name="connsiteX78" fmla="*/ 1451401 w 1667440"/>
                          <a:gd name="connsiteY78" fmla="*/ 964130 h 1573668"/>
                          <a:gd name="connsiteX79" fmla="*/ 1448829 w 1667440"/>
                          <a:gd name="connsiteY79" fmla="*/ 974418 h 1573668"/>
                          <a:gd name="connsiteX80" fmla="*/ 1432541 w 1667440"/>
                          <a:gd name="connsiteY80" fmla="*/ 982991 h 1573668"/>
                          <a:gd name="connsiteX81" fmla="*/ 1405964 w 1667440"/>
                          <a:gd name="connsiteY81" fmla="*/ 976133 h 1573668"/>
                          <a:gd name="connsiteX82" fmla="*/ 1397391 w 1667440"/>
                          <a:gd name="connsiteY82" fmla="*/ 963273 h 1573668"/>
                          <a:gd name="connsiteX83" fmla="*/ 1399106 w 1667440"/>
                          <a:gd name="connsiteY83" fmla="*/ 954700 h 1573668"/>
                          <a:gd name="connsiteX84" fmla="*/ 1385389 w 1667440"/>
                          <a:gd name="connsiteY84" fmla="*/ 952128 h 1573668"/>
                          <a:gd name="connsiteX85" fmla="*/ 1376816 w 1667440"/>
                          <a:gd name="connsiteY85" fmla="*/ 959844 h 1573668"/>
                          <a:gd name="connsiteX86" fmla="*/ 1366529 w 1667440"/>
                          <a:gd name="connsiteY86" fmla="*/ 986420 h 1573668"/>
                          <a:gd name="connsiteX87" fmla="*/ 1387104 w 1667440"/>
                          <a:gd name="connsiteY87" fmla="*/ 1000137 h 1573668"/>
                          <a:gd name="connsiteX88" fmla="*/ 1350240 w 1667440"/>
                          <a:gd name="connsiteY88" fmla="*/ 995850 h 1573668"/>
                          <a:gd name="connsiteX89" fmla="*/ 1321092 w 1667440"/>
                          <a:gd name="connsiteY89" fmla="*/ 990707 h 1573668"/>
                          <a:gd name="connsiteX90" fmla="*/ 1297945 w 1667440"/>
                          <a:gd name="connsiteY90" fmla="*/ 998422 h 1573668"/>
                          <a:gd name="connsiteX91" fmla="*/ 1270512 w 1667440"/>
                          <a:gd name="connsiteY91" fmla="*/ 988135 h 1573668"/>
                          <a:gd name="connsiteX92" fmla="*/ 1270512 w 1667440"/>
                          <a:gd name="connsiteY92" fmla="*/ 980419 h 1573668"/>
                          <a:gd name="connsiteX93" fmla="*/ 1254223 w 1667440"/>
                          <a:gd name="connsiteY93" fmla="*/ 972703 h 1573668"/>
                          <a:gd name="connsiteX94" fmla="*/ 1208787 w 1667440"/>
                          <a:gd name="connsiteY94" fmla="*/ 980419 h 1573668"/>
                          <a:gd name="connsiteX95" fmla="*/ 1119625 w 1667440"/>
                          <a:gd name="connsiteY95" fmla="*/ 1046249 h 1573668"/>
                          <a:gd name="connsiteX96" fmla="*/ 1119628 w 1667440"/>
                          <a:gd name="connsiteY96" fmla="*/ 1046431 h 1573668"/>
                          <a:gd name="connsiteX97" fmla="*/ 1053616 w 1667440"/>
                          <a:gd name="connsiteY97" fmla="*/ 1106441 h 1573668"/>
                          <a:gd name="connsiteX98" fmla="*/ 988461 w 1667440"/>
                          <a:gd name="connsiteY98" fmla="*/ 1211889 h 1573668"/>
                          <a:gd name="connsiteX99" fmla="*/ 978174 w 1667440"/>
                          <a:gd name="connsiteY99" fmla="*/ 1262469 h 1573668"/>
                          <a:gd name="connsiteX100" fmla="*/ 983318 w 1667440"/>
                          <a:gd name="connsiteY100" fmla="*/ 1282187 h 1573668"/>
                          <a:gd name="connsiteX101" fmla="*/ 977317 w 1667440"/>
                          <a:gd name="connsiteY101" fmla="*/ 1337054 h 1573668"/>
                          <a:gd name="connsiteX102" fmla="*/ 960171 w 1667440"/>
                          <a:gd name="connsiteY102" fmla="*/ 1355914 h 1573668"/>
                          <a:gd name="connsiteX103" fmla="*/ 961028 w 1667440"/>
                          <a:gd name="connsiteY103" fmla="*/ 1381633 h 1573668"/>
                          <a:gd name="connsiteX104" fmla="*/ 949026 w 1667440"/>
                          <a:gd name="connsiteY104" fmla="*/ 1365345 h 1573668"/>
                          <a:gd name="connsiteX105" fmla="*/ 939596 w 1667440"/>
                          <a:gd name="connsiteY105" fmla="*/ 1357629 h 1573668"/>
                          <a:gd name="connsiteX106" fmla="*/ 931880 w 1667440"/>
                          <a:gd name="connsiteY106" fmla="*/ 1339626 h 1573668"/>
                          <a:gd name="connsiteX107" fmla="*/ 892444 w 1667440"/>
                          <a:gd name="connsiteY107" fmla="*/ 1314764 h 1573668"/>
                          <a:gd name="connsiteX108" fmla="*/ 885586 w 1667440"/>
                          <a:gd name="connsiteY108" fmla="*/ 1301905 h 1573668"/>
                          <a:gd name="connsiteX109" fmla="*/ 840149 w 1667440"/>
                          <a:gd name="connsiteY109" fmla="*/ 1294189 h 1573668"/>
                          <a:gd name="connsiteX110" fmla="*/ 818717 w 1667440"/>
                          <a:gd name="connsiteY110" fmla="*/ 1279615 h 1573668"/>
                          <a:gd name="connsiteX111" fmla="*/ 798142 w 1667440"/>
                          <a:gd name="connsiteY111" fmla="*/ 1275329 h 1573668"/>
                          <a:gd name="connsiteX112" fmla="*/ 784425 w 1667440"/>
                          <a:gd name="connsiteY112" fmla="*/ 1260755 h 1573668"/>
                          <a:gd name="connsiteX113" fmla="*/ 737274 w 1667440"/>
                          <a:gd name="connsiteY113" fmla="*/ 1238465 h 1573668"/>
                          <a:gd name="connsiteX114" fmla="*/ 685836 w 1667440"/>
                          <a:gd name="connsiteY114" fmla="*/ 1205030 h 1573668"/>
                          <a:gd name="connsiteX115" fmla="*/ 666118 w 1667440"/>
                          <a:gd name="connsiteY115" fmla="*/ 1175882 h 1573668"/>
                          <a:gd name="connsiteX116" fmla="*/ 630112 w 1667440"/>
                          <a:gd name="connsiteY116" fmla="*/ 1170739 h 1573668"/>
                          <a:gd name="connsiteX117" fmla="*/ 620682 w 1667440"/>
                          <a:gd name="connsiteY117" fmla="*/ 1170739 h 1573668"/>
                          <a:gd name="connsiteX118" fmla="*/ 588962 w 1667440"/>
                          <a:gd name="connsiteY118" fmla="*/ 1133018 h 1573668"/>
                          <a:gd name="connsiteX119" fmla="*/ 521126 w 1667440"/>
                          <a:gd name="connsiteY119" fmla="*/ 1113515 h 1573668"/>
                          <a:gd name="connsiteX120" fmla="*/ 449222 w 1667440"/>
                          <a:gd name="connsiteY120" fmla="*/ 1134732 h 1573668"/>
                          <a:gd name="connsiteX121" fmla="*/ 391784 w 1667440"/>
                          <a:gd name="connsiteY121" fmla="*/ 1181883 h 1573668"/>
                          <a:gd name="connsiteX122" fmla="*/ 379782 w 1667440"/>
                          <a:gd name="connsiteY122" fmla="*/ 1184455 h 1573668"/>
                          <a:gd name="connsiteX123" fmla="*/ 340346 w 1667440"/>
                          <a:gd name="connsiteY123" fmla="*/ 1235036 h 1573668"/>
                          <a:gd name="connsiteX124" fmla="*/ 326629 w 1667440"/>
                          <a:gd name="connsiteY124" fmla="*/ 1231607 h 1573668"/>
                          <a:gd name="connsiteX125" fmla="*/ 315484 w 1667440"/>
                          <a:gd name="connsiteY125" fmla="*/ 1207602 h 1573668"/>
                          <a:gd name="connsiteX126" fmla="*/ 306911 w 1667440"/>
                          <a:gd name="connsiteY126" fmla="*/ 1175882 h 1573668"/>
                          <a:gd name="connsiteX127" fmla="*/ 274334 w 1667440"/>
                          <a:gd name="connsiteY127" fmla="*/ 1161308 h 1573668"/>
                          <a:gd name="connsiteX128" fmla="*/ 277763 w 1667440"/>
                          <a:gd name="connsiteY128" fmla="*/ 1148449 h 1573668"/>
                          <a:gd name="connsiteX129" fmla="*/ 247758 w 1667440"/>
                          <a:gd name="connsiteY129" fmla="*/ 1127874 h 1573668"/>
                          <a:gd name="connsiteX130" fmla="*/ 222896 w 1667440"/>
                          <a:gd name="connsiteY130" fmla="*/ 1139019 h 1573668"/>
                          <a:gd name="connsiteX131" fmla="*/ 209180 w 1667440"/>
                          <a:gd name="connsiteY131" fmla="*/ 1127874 h 1573668"/>
                          <a:gd name="connsiteX132" fmla="*/ 193749 w 1667440"/>
                          <a:gd name="connsiteY132" fmla="*/ 1133018 h 1573668"/>
                          <a:gd name="connsiteX133" fmla="*/ 189104 w 1667440"/>
                          <a:gd name="connsiteY133" fmla="*/ 1132479 h 1573668"/>
                          <a:gd name="connsiteX134" fmla="*/ 153456 w 1667440"/>
                          <a:gd name="connsiteY134" fmla="*/ 1179312 h 1573668"/>
                          <a:gd name="connsiteX135" fmla="*/ 139739 w 1667440"/>
                          <a:gd name="connsiteY135" fmla="*/ 1240180 h 1573668"/>
                          <a:gd name="connsiteX136" fmla="*/ 145740 w 1667440"/>
                          <a:gd name="connsiteY136" fmla="*/ 1260755 h 1573668"/>
                          <a:gd name="connsiteX137" fmla="*/ 173173 w 1667440"/>
                          <a:gd name="connsiteY137" fmla="*/ 1264184 h 1573668"/>
                          <a:gd name="connsiteX138" fmla="*/ 209180 w 1667440"/>
                          <a:gd name="connsiteY138" fmla="*/ 1302762 h 1573668"/>
                          <a:gd name="connsiteX139" fmla="*/ 223754 w 1667440"/>
                          <a:gd name="connsiteY139" fmla="*/ 1309620 h 1573668"/>
                          <a:gd name="connsiteX140" fmla="*/ 259760 w 1667440"/>
                          <a:gd name="connsiteY140" fmla="*/ 1296761 h 1573668"/>
                          <a:gd name="connsiteX141" fmla="*/ 274334 w 1667440"/>
                          <a:gd name="connsiteY141" fmla="*/ 1304477 h 1573668"/>
                          <a:gd name="connsiteX142" fmla="*/ 287194 w 1667440"/>
                          <a:gd name="connsiteY142" fmla="*/ 1338769 h 1573668"/>
                          <a:gd name="connsiteX143" fmla="*/ 312055 w 1667440"/>
                          <a:gd name="connsiteY143" fmla="*/ 1352485 h 1573668"/>
                          <a:gd name="connsiteX144" fmla="*/ 322343 w 1667440"/>
                          <a:gd name="connsiteY144" fmla="*/ 1379919 h 1573668"/>
                          <a:gd name="connsiteX145" fmla="*/ 354920 w 1667440"/>
                          <a:gd name="connsiteY145" fmla="*/ 1386777 h 1573668"/>
                          <a:gd name="connsiteX146" fmla="*/ 379782 w 1667440"/>
                          <a:gd name="connsiteY146" fmla="*/ 1402208 h 1573668"/>
                          <a:gd name="connsiteX147" fmla="*/ 378067 w 1667440"/>
                          <a:gd name="connsiteY147" fmla="*/ 1411639 h 1573668"/>
                          <a:gd name="connsiteX148" fmla="*/ 390069 w 1667440"/>
                          <a:gd name="connsiteY148" fmla="*/ 1417640 h 1573668"/>
                          <a:gd name="connsiteX149" fmla="*/ 390926 w 1667440"/>
                          <a:gd name="connsiteY149" fmla="*/ 1424498 h 1573668"/>
                          <a:gd name="connsiteX150" fmla="*/ 380639 w 1667440"/>
                          <a:gd name="connsiteY150" fmla="*/ 1431356 h 1573668"/>
                          <a:gd name="connsiteX151" fmla="*/ 366065 w 1667440"/>
                          <a:gd name="connsiteY151" fmla="*/ 1427927 h 1573668"/>
                          <a:gd name="connsiteX152" fmla="*/ 360064 w 1667440"/>
                          <a:gd name="connsiteY152" fmla="*/ 1449360 h 1573668"/>
                          <a:gd name="connsiteX153" fmla="*/ 329201 w 1667440"/>
                          <a:gd name="connsiteY153" fmla="*/ 1458790 h 1573668"/>
                          <a:gd name="connsiteX154" fmla="*/ 322343 w 1667440"/>
                          <a:gd name="connsiteY154" fmla="*/ 1443359 h 1573668"/>
                          <a:gd name="connsiteX155" fmla="*/ 272619 w 1667440"/>
                          <a:gd name="connsiteY155" fmla="*/ 1434786 h 1573668"/>
                          <a:gd name="connsiteX156" fmla="*/ 262332 w 1667440"/>
                          <a:gd name="connsiteY156" fmla="*/ 1443359 h 1573668"/>
                          <a:gd name="connsiteX157" fmla="*/ 260617 w 1667440"/>
                          <a:gd name="connsiteY157" fmla="*/ 1420212 h 1573668"/>
                          <a:gd name="connsiteX158" fmla="*/ 247758 w 1667440"/>
                          <a:gd name="connsiteY158" fmla="*/ 1412496 h 1573668"/>
                          <a:gd name="connsiteX159" fmla="*/ 236613 w 1667440"/>
                          <a:gd name="connsiteY159" fmla="*/ 1418497 h 1573668"/>
                          <a:gd name="connsiteX160" fmla="*/ 226326 w 1667440"/>
                          <a:gd name="connsiteY160" fmla="*/ 1445930 h 1573668"/>
                          <a:gd name="connsiteX161" fmla="*/ 212609 w 1667440"/>
                          <a:gd name="connsiteY161" fmla="*/ 1453646 h 1573668"/>
                          <a:gd name="connsiteX162" fmla="*/ 188605 w 1667440"/>
                          <a:gd name="connsiteY162" fmla="*/ 1461362 h 1573668"/>
                          <a:gd name="connsiteX163" fmla="*/ 182603 w 1667440"/>
                          <a:gd name="connsiteY163" fmla="*/ 1468220 h 1573668"/>
                          <a:gd name="connsiteX164" fmla="*/ 182603 w 1667440"/>
                          <a:gd name="connsiteY164" fmla="*/ 1509370 h 1573668"/>
                          <a:gd name="connsiteX165" fmla="*/ 184318 w 1667440"/>
                          <a:gd name="connsiteY165" fmla="*/ 1516229 h 1573668"/>
                          <a:gd name="connsiteX166" fmla="*/ 174888 w 1667440"/>
                          <a:gd name="connsiteY166" fmla="*/ 1525659 h 1573668"/>
                          <a:gd name="connsiteX167" fmla="*/ 137167 w 1667440"/>
                          <a:gd name="connsiteY167" fmla="*/ 1539376 h 1573668"/>
                          <a:gd name="connsiteX168" fmla="*/ 118306 w 1667440"/>
                          <a:gd name="connsiteY168" fmla="*/ 1573668 h 1573668"/>
                          <a:gd name="connsiteX169" fmla="*/ 102875 w 1667440"/>
                          <a:gd name="connsiteY169" fmla="*/ 1559093 h 1573668"/>
                          <a:gd name="connsiteX170" fmla="*/ 84015 w 1667440"/>
                          <a:gd name="connsiteY170" fmla="*/ 1564237 h 1573668"/>
                          <a:gd name="connsiteX171" fmla="*/ 77156 w 1667440"/>
                          <a:gd name="connsiteY171" fmla="*/ 1556522 h 1573668"/>
                          <a:gd name="connsiteX172" fmla="*/ 57438 w 1667440"/>
                          <a:gd name="connsiteY172" fmla="*/ 1502512 h 1573668"/>
                          <a:gd name="connsiteX173" fmla="*/ 66011 w 1667440"/>
                          <a:gd name="connsiteY173" fmla="*/ 1466506 h 1573668"/>
                          <a:gd name="connsiteX174" fmla="*/ 82300 w 1667440"/>
                          <a:gd name="connsiteY174" fmla="*/ 1441644 h 1573668"/>
                          <a:gd name="connsiteX175" fmla="*/ 80585 w 1667440"/>
                          <a:gd name="connsiteY175" fmla="*/ 1420212 h 1573668"/>
                          <a:gd name="connsiteX176" fmla="*/ 96874 w 1667440"/>
                          <a:gd name="connsiteY176" fmla="*/ 1418497 h 1573668"/>
                          <a:gd name="connsiteX177" fmla="*/ 102018 w 1667440"/>
                          <a:gd name="connsiteY177" fmla="*/ 1346484 h 1573668"/>
                          <a:gd name="connsiteX178" fmla="*/ 66011 w 1667440"/>
                          <a:gd name="connsiteY178" fmla="*/ 1302762 h 1573668"/>
                          <a:gd name="connsiteX179" fmla="*/ 39435 w 1667440"/>
                          <a:gd name="connsiteY179" fmla="*/ 1296761 h 1573668"/>
                          <a:gd name="connsiteX180" fmla="*/ 30005 w 1667440"/>
                          <a:gd name="connsiteY180" fmla="*/ 1267613 h 1573668"/>
                          <a:gd name="connsiteX181" fmla="*/ 6858 w 1667440"/>
                          <a:gd name="connsiteY181" fmla="*/ 1265041 h 1573668"/>
                          <a:gd name="connsiteX182" fmla="*/ 3429 w 1667440"/>
                          <a:gd name="connsiteY182" fmla="*/ 1253896 h 1573668"/>
                          <a:gd name="connsiteX183" fmla="*/ 6858 w 1667440"/>
                          <a:gd name="connsiteY183" fmla="*/ 1246181 h 1573668"/>
                          <a:gd name="connsiteX184" fmla="*/ 0 w 1667440"/>
                          <a:gd name="connsiteY184" fmla="*/ 1229035 h 1573668"/>
                          <a:gd name="connsiteX185" fmla="*/ 4286 w 1667440"/>
                          <a:gd name="connsiteY185" fmla="*/ 1217890 h 1573668"/>
                          <a:gd name="connsiteX186" fmla="*/ 14573 w 1667440"/>
                          <a:gd name="connsiteY186" fmla="*/ 1206745 h 1573668"/>
                          <a:gd name="connsiteX187" fmla="*/ 19717 w 1667440"/>
                          <a:gd name="connsiteY187" fmla="*/ 1187027 h 1573668"/>
                          <a:gd name="connsiteX188" fmla="*/ 22289 w 1667440"/>
                          <a:gd name="connsiteY188" fmla="*/ 1167309 h 1573668"/>
                          <a:gd name="connsiteX189" fmla="*/ 14573 w 1667440"/>
                          <a:gd name="connsiteY189" fmla="*/ 1126159 h 1573668"/>
                          <a:gd name="connsiteX190" fmla="*/ 12001 w 1667440"/>
                          <a:gd name="connsiteY190" fmla="*/ 1119301 h 1573668"/>
                          <a:gd name="connsiteX191" fmla="*/ 18860 w 1667440"/>
                          <a:gd name="connsiteY191" fmla="*/ 1108156 h 1573668"/>
                          <a:gd name="connsiteX192" fmla="*/ 21332 w 1667440"/>
                          <a:gd name="connsiteY192" fmla="*/ 1108268 h 1573668"/>
                          <a:gd name="connsiteX193" fmla="*/ 41150 w 1667440"/>
                          <a:gd name="connsiteY193" fmla="*/ 1091867 h 1573668"/>
                          <a:gd name="connsiteX194" fmla="*/ 70298 w 1667440"/>
                          <a:gd name="connsiteY194" fmla="*/ 1092725 h 1573668"/>
                          <a:gd name="connsiteX195" fmla="*/ 81443 w 1667440"/>
                          <a:gd name="connsiteY195" fmla="*/ 1086724 h 1573668"/>
                          <a:gd name="connsiteX196" fmla="*/ 91730 w 1667440"/>
                          <a:gd name="connsiteY196" fmla="*/ 1069578 h 1573668"/>
                          <a:gd name="connsiteX197" fmla="*/ 104590 w 1667440"/>
                          <a:gd name="connsiteY197" fmla="*/ 1069578 h 1573668"/>
                          <a:gd name="connsiteX198" fmla="*/ 105447 w 1667440"/>
                          <a:gd name="connsiteY198" fmla="*/ 1060147 h 1573668"/>
                          <a:gd name="connsiteX199" fmla="*/ 114020 w 1667440"/>
                          <a:gd name="connsiteY199" fmla="*/ 1043859 h 1573668"/>
                          <a:gd name="connsiteX200" fmla="*/ 125165 w 1667440"/>
                          <a:gd name="connsiteY200" fmla="*/ 1052432 h 1573668"/>
                          <a:gd name="connsiteX201" fmla="*/ 132023 w 1667440"/>
                          <a:gd name="connsiteY201" fmla="*/ 1061005 h 1573668"/>
                          <a:gd name="connsiteX202" fmla="*/ 149169 w 1667440"/>
                          <a:gd name="connsiteY202" fmla="*/ 1057576 h 1573668"/>
                          <a:gd name="connsiteX203" fmla="*/ 150026 w 1667440"/>
                          <a:gd name="connsiteY203" fmla="*/ 1035286 h 1573668"/>
                          <a:gd name="connsiteX204" fmla="*/ 162028 w 1667440"/>
                          <a:gd name="connsiteY204" fmla="*/ 1024141 h 1573668"/>
                          <a:gd name="connsiteX205" fmla="*/ 178317 w 1667440"/>
                          <a:gd name="connsiteY205" fmla="*/ 997565 h 1573668"/>
                          <a:gd name="connsiteX206" fmla="*/ 208322 w 1667440"/>
                          <a:gd name="connsiteY206" fmla="*/ 977847 h 1573668"/>
                          <a:gd name="connsiteX207" fmla="*/ 210894 w 1667440"/>
                          <a:gd name="connsiteY207" fmla="*/ 968417 h 1573668"/>
                          <a:gd name="connsiteX208" fmla="*/ 202321 w 1667440"/>
                          <a:gd name="connsiteY208" fmla="*/ 957272 h 1573668"/>
                          <a:gd name="connsiteX209" fmla="*/ 181746 w 1667440"/>
                          <a:gd name="connsiteY209" fmla="*/ 924695 h 1573668"/>
                          <a:gd name="connsiteX210" fmla="*/ 152598 w 1667440"/>
                          <a:gd name="connsiteY210" fmla="*/ 889546 h 1573668"/>
                          <a:gd name="connsiteX211" fmla="*/ 162028 w 1667440"/>
                          <a:gd name="connsiteY211" fmla="*/ 860398 h 1573668"/>
                          <a:gd name="connsiteX212" fmla="*/ 160314 w 1667440"/>
                          <a:gd name="connsiteY212" fmla="*/ 848395 h 1573668"/>
                          <a:gd name="connsiteX213" fmla="*/ 182603 w 1667440"/>
                          <a:gd name="connsiteY213" fmla="*/ 850110 h 1573668"/>
                          <a:gd name="connsiteX214" fmla="*/ 189462 w 1667440"/>
                          <a:gd name="connsiteY214" fmla="*/ 846681 h 1573668"/>
                          <a:gd name="connsiteX215" fmla="*/ 194606 w 1667440"/>
                          <a:gd name="connsiteY215" fmla="*/ 835536 h 1573668"/>
                          <a:gd name="connsiteX216" fmla="*/ 202321 w 1667440"/>
                          <a:gd name="connsiteY216" fmla="*/ 835536 h 1573668"/>
                          <a:gd name="connsiteX217" fmla="*/ 227183 w 1667440"/>
                          <a:gd name="connsiteY217" fmla="*/ 860398 h 1573668"/>
                          <a:gd name="connsiteX218" fmla="*/ 235756 w 1667440"/>
                          <a:gd name="connsiteY218" fmla="*/ 860398 h 1573668"/>
                          <a:gd name="connsiteX219" fmla="*/ 243471 w 1667440"/>
                          <a:gd name="connsiteY219" fmla="*/ 867256 h 1573668"/>
                          <a:gd name="connsiteX220" fmla="*/ 242614 w 1667440"/>
                          <a:gd name="connsiteY220" fmla="*/ 878401 h 1573668"/>
                          <a:gd name="connsiteX221" fmla="*/ 279478 w 1667440"/>
                          <a:gd name="connsiteY221" fmla="*/ 893832 h 1573668"/>
                          <a:gd name="connsiteX222" fmla="*/ 286336 w 1667440"/>
                          <a:gd name="connsiteY222" fmla="*/ 903262 h 1573668"/>
                          <a:gd name="connsiteX223" fmla="*/ 303482 w 1667440"/>
                          <a:gd name="connsiteY223" fmla="*/ 894689 h 1573668"/>
                          <a:gd name="connsiteX224" fmla="*/ 311198 w 1667440"/>
                          <a:gd name="connsiteY224" fmla="*/ 896404 h 1573668"/>
                          <a:gd name="connsiteX225" fmla="*/ 321485 w 1667440"/>
                          <a:gd name="connsiteY225" fmla="*/ 894689 h 1573668"/>
                          <a:gd name="connsiteX226" fmla="*/ 336917 w 1667440"/>
                          <a:gd name="connsiteY226" fmla="*/ 882687 h 1573668"/>
                          <a:gd name="connsiteX227" fmla="*/ 343775 w 1667440"/>
                          <a:gd name="connsiteY227" fmla="*/ 882687 h 1573668"/>
                          <a:gd name="connsiteX228" fmla="*/ 347204 w 1667440"/>
                          <a:gd name="connsiteY228" fmla="*/ 904977 h 1573668"/>
                          <a:gd name="connsiteX229" fmla="*/ 388354 w 1667440"/>
                          <a:gd name="connsiteY229" fmla="*/ 921266 h 1573668"/>
                          <a:gd name="connsiteX230" fmla="*/ 423503 w 1667440"/>
                          <a:gd name="connsiteY230" fmla="*/ 904120 h 1573668"/>
                          <a:gd name="connsiteX231" fmla="*/ 454366 w 1667440"/>
                          <a:gd name="connsiteY231" fmla="*/ 852682 h 1573668"/>
                          <a:gd name="connsiteX232" fmla="*/ 460449 w 1667440"/>
                          <a:gd name="connsiteY232" fmla="*/ 820243 h 1573668"/>
                          <a:gd name="connsiteX233" fmla="*/ 458693 w 1667440"/>
                          <a:gd name="connsiteY233" fmla="*/ 820390 h 1573668"/>
                          <a:gd name="connsiteX234" fmla="*/ 435179 w 1667440"/>
                          <a:gd name="connsiteY234" fmla="*/ 777281 h 1573668"/>
                          <a:gd name="connsiteX235" fmla="*/ 446936 w 1667440"/>
                          <a:gd name="connsiteY235" fmla="*/ 757685 h 1573668"/>
                          <a:gd name="connsiteX236" fmla="*/ 446936 w 1667440"/>
                          <a:gd name="connsiteY236" fmla="*/ 745928 h 1573668"/>
                          <a:gd name="connsiteX237" fmla="*/ 437792 w 1667440"/>
                          <a:gd name="connsiteY237" fmla="*/ 736784 h 1573668"/>
                          <a:gd name="connsiteX238" fmla="*/ 427341 w 1667440"/>
                          <a:gd name="connsiteY238" fmla="*/ 700206 h 1573668"/>
                          <a:gd name="connsiteX239" fmla="*/ 436486 w 1667440"/>
                          <a:gd name="connsiteY239" fmla="*/ 687142 h 1573668"/>
                          <a:gd name="connsiteX240" fmla="*/ 436486 w 1667440"/>
                          <a:gd name="connsiteY240" fmla="*/ 679304 h 1573668"/>
                          <a:gd name="connsiteX241" fmla="*/ 449549 w 1667440"/>
                          <a:gd name="connsiteY241" fmla="*/ 672772 h 1573668"/>
                          <a:gd name="connsiteX242" fmla="*/ 473064 w 1667440"/>
                          <a:gd name="connsiteY242" fmla="*/ 658403 h 1573668"/>
                          <a:gd name="connsiteX243" fmla="*/ 480902 w 1667440"/>
                          <a:gd name="connsiteY243" fmla="*/ 661015 h 1573668"/>
                          <a:gd name="connsiteX244" fmla="*/ 505722 w 1667440"/>
                          <a:gd name="connsiteY244" fmla="*/ 640114 h 1573668"/>
                          <a:gd name="connsiteX245" fmla="*/ 522705 w 1667440"/>
                          <a:gd name="connsiteY245" fmla="*/ 582634 h 1573668"/>
                          <a:gd name="connsiteX246" fmla="*/ 518786 w 1667440"/>
                          <a:gd name="connsiteY246" fmla="*/ 474207 h 1573668"/>
                          <a:gd name="connsiteX247" fmla="*/ 535769 w 1667440"/>
                          <a:gd name="connsiteY247" fmla="*/ 458530 h 1573668"/>
                          <a:gd name="connsiteX248" fmla="*/ 539687 w 1667440"/>
                          <a:gd name="connsiteY248" fmla="*/ 442854 h 1573668"/>
                          <a:gd name="connsiteX249" fmla="*/ 547526 w 1667440"/>
                          <a:gd name="connsiteY249" fmla="*/ 421952 h 1573668"/>
                          <a:gd name="connsiteX250" fmla="*/ 554057 w 1667440"/>
                          <a:gd name="connsiteY250" fmla="*/ 384068 h 1573668"/>
                          <a:gd name="connsiteX251" fmla="*/ 560589 w 1667440"/>
                          <a:gd name="connsiteY251" fmla="*/ 337039 h 1573668"/>
                          <a:gd name="connsiteX252" fmla="*/ 539687 w 1667440"/>
                          <a:gd name="connsiteY252" fmla="*/ 227305 h 1573668"/>
                          <a:gd name="connsiteX253" fmla="*/ 499191 w 1667440"/>
                          <a:gd name="connsiteY253" fmla="*/ 135860 h 1573668"/>
                          <a:gd name="connsiteX254" fmla="*/ 497884 w 1667440"/>
                          <a:gd name="connsiteY254" fmla="*/ 112346 h 1573668"/>
                          <a:gd name="connsiteX255" fmla="*/ 509642 w 1667440"/>
                          <a:gd name="connsiteY255" fmla="*/ 94057 h 1573668"/>
                          <a:gd name="connsiteX256" fmla="*/ 509642 w 1667440"/>
                          <a:gd name="connsiteY256" fmla="*/ 87525 h 1573668"/>
                          <a:gd name="connsiteX257" fmla="*/ 517480 w 1667440"/>
                          <a:gd name="connsiteY257" fmla="*/ 69236 h 1573668"/>
                          <a:gd name="connsiteX258" fmla="*/ 512254 w 1667440"/>
                          <a:gd name="connsiteY258" fmla="*/ 53560 h 1573668"/>
                          <a:gd name="connsiteX259" fmla="*/ 513560 w 1667440"/>
                          <a:gd name="connsiteY259" fmla="*/ 32658 h 1573668"/>
                          <a:gd name="connsiteX260" fmla="*/ 535769 w 1667440"/>
                          <a:gd name="connsiteY260" fmla="*/ 49641 h 1573668"/>
                          <a:gd name="connsiteX261" fmla="*/ 547526 w 1667440"/>
                          <a:gd name="connsiteY261" fmla="*/ 53560 h 1573668"/>
                          <a:gd name="connsiteX262" fmla="*/ 572346 w 1667440"/>
                          <a:gd name="connsiteY262" fmla="*/ 43109 h 1573668"/>
                          <a:gd name="connsiteX263" fmla="*/ 578878 w 1667440"/>
                          <a:gd name="connsiteY263" fmla="*/ 31352 h 1573668"/>
                          <a:gd name="connsiteX264" fmla="*/ 584104 w 1667440"/>
                          <a:gd name="connsiteY264" fmla="*/ 7838 h 1573668"/>
                          <a:gd name="connsiteX265" fmla="*/ 599780 w 1667440"/>
                          <a:gd name="connsiteY265" fmla="*/ 0 h 157366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  <a:cxn ang="0">
                            <a:pos x="connsiteX24" y="connsiteY24"/>
                          </a:cxn>
                          <a:cxn ang="0">
                            <a:pos x="connsiteX25" y="connsiteY25"/>
                          </a:cxn>
                          <a:cxn ang="0">
                            <a:pos x="connsiteX26" y="connsiteY26"/>
                          </a:cxn>
                          <a:cxn ang="0">
                            <a:pos x="connsiteX27" y="connsiteY27"/>
                          </a:cxn>
                          <a:cxn ang="0">
                            <a:pos x="connsiteX28" y="connsiteY28"/>
                          </a:cxn>
                          <a:cxn ang="0">
                            <a:pos x="connsiteX29" y="connsiteY29"/>
                          </a:cxn>
                          <a:cxn ang="0">
                            <a:pos x="connsiteX30" y="connsiteY30"/>
                          </a:cxn>
                          <a:cxn ang="0">
                            <a:pos x="connsiteX31" y="connsiteY31"/>
                          </a:cxn>
                          <a:cxn ang="0">
                            <a:pos x="connsiteX32" y="connsiteY32"/>
                          </a:cxn>
                          <a:cxn ang="0">
                            <a:pos x="connsiteX33" y="connsiteY33"/>
                          </a:cxn>
                          <a:cxn ang="0">
                            <a:pos x="connsiteX34" y="connsiteY34"/>
                          </a:cxn>
                          <a:cxn ang="0">
                            <a:pos x="connsiteX35" y="connsiteY35"/>
                          </a:cxn>
                          <a:cxn ang="0">
                            <a:pos x="connsiteX36" y="connsiteY36"/>
                          </a:cxn>
                          <a:cxn ang="0">
                            <a:pos x="connsiteX37" y="connsiteY37"/>
                          </a:cxn>
                          <a:cxn ang="0">
                            <a:pos x="connsiteX38" y="connsiteY38"/>
                          </a:cxn>
                          <a:cxn ang="0">
                            <a:pos x="connsiteX39" y="connsiteY39"/>
                          </a:cxn>
                          <a:cxn ang="0">
                            <a:pos x="connsiteX40" y="connsiteY40"/>
                          </a:cxn>
                          <a:cxn ang="0">
                            <a:pos x="connsiteX41" y="connsiteY41"/>
                          </a:cxn>
                          <a:cxn ang="0">
                            <a:pos x="connsiteX42" y="connsiteY42"/>
                          </a:cxn>
                          <a:cxn ang="0">
                            <a:pos x="connsiteX43" y="connsiteY43"/>
                          </a:cxn>
                          <a:cxn ang="0">
                            <a:pos x="connsiteX44" y="connsiteY44"/>
                          </a:cxn>
                          <a:cxn ang="0">
                            <a:pos x="connsiteX45" y="connsiteY45"/>
                          </a:cxn>
                          <a:cxn ang="0">
                            <a:pos x="connsiteX46" y="connsiteY46"/>
                          </a:cxn>
                          <a:cxn ang="0">
                            <a:pos x="connsiteX47" y="connsiteY47"/>
                          </a:cxn>
                          <a:cxn ang="0">
                            <a:pos x="connsiteX48" y="connsiteY48"/>
                          </a:cxn>
                          <a:cxn ang="0">
                            <a:pos x="connsiteX49" y="connsiteY49"/>
                          </a:cxn>
                          <a:cxn ang="0">
                            <a:pos x="connsiteX50" y="connsiteY50"/>
                          </a:cxn>
                          <a:cxn ang="0">
                            <a:pos x="connsiteX51" y="connsiteY51"/>
                          </a:cxn>
                          <a:cxn ang="0">
                            <a:pos x="connsiteX52" y="connsiteY52"/>
                          </a:cxn>
                          <a:cxn ang="0">
                            <a:pos x="connsiteX53" y="connsiteY53"/>
                          </a:cxn>
                          <a:cxn ang="0">
                            <a:pos x="connsiteX54" y="connsiteY54"/>
                          </a:cxn>
                          <a:cxn ang="0">
                            <a:pos x="connsiteX55" y="connsiteY55"/>
                          </a:cxn>
                          <a:cxn ang="0">
                            <a:pos x="connsiteX56" y="connsiteY56"/>
                          </a:cxn>
                          <a:cxn ang="0">
                            <a:pos x="connsiteX57" y="connsiteY57"/>
                          </a:cxn>
                          <a:cxn ang="0">
                            <a:pos x="connsiteX58" y="connsiteY58"/>
                          </a:cxn>
                          <a:cxn ang="0">
                            <a:pos x="connsiteX59" y="connsiteY59"/>
                          </a:cxn>
                          <a:cxn ang="0">
                            <a:pos x="connsiteX60" y="connsiteY60"/>
                          </a:cxn>
                          <a:cxn ang="0">
                            <a:pos x="connsiteX61" y="connsiteY61"/>
                          </a:cxn>
                          <a:cxn ang="0">
                            <a:pos x="connsiteX62" y="connsiteY62"/>
                          </a:cxn>
                          <a:cxn ang="0">
                            <a:pos x="connsiteX63" y="connsiteY63"/>
                          </a:cxn>
                          <a:cxn ang="0">
                            <a:pos x="connsiteX64" y="connsiteY64"/>
                          </a:cxn>
                          <a:cxn ang="0">
                            <a:pos x="connsiteX65" y="connsiteY65"/>
                          </a:cxn>
                          <a:cxn ang="0">
                            <a:pos x="connsiteX66" y="connsiteY66"/>
                          </a:cxn>
                          <a:cxn ang="0">
                            <a:pos x="connsiteX67" y="connsiteY67"/>
                          </a:cxn>
                          <a:cxn ang="0">
                            <a:pos x="connsiteX68" y="connsiteY68"/>
                          </a:cxn>
                          <a:cxn ang="0">
                            <a:pos x="connsiteX69" y="connsiteY69"/>
                          </a:cxn>
                          <a:cxn ang="0">
                            <a:pos x="connsiteX70" y="connsiteY70"/>
                          </a:cxn>
                          <a:cxn ang="0">
                            <a:pos x="connsiteX71" y="connsiteY71"/>
                          </a:cxn>
                          <a:cxn ang="0">
                            <a:pos x="connsiteX72" y="connsiteY72"/>
                          </a:cxn>
                          <a:cxn ang="0">
                            <a:pos x="connsiteX73" y="connsiteY73"/>
                          </a:cxn>
                          <a:cxn ang="0">
                            <a:pos x="connsiteX74" y="connsiteY74"/>
                          </a:cxn>
                          <a:cxn ang="0">
                            <a:pos x="connsiteX75" y="connsiteY75"/>
                          </a:cxn>
                          <a:cxn ang="0">
                            <a:pos x="connsiteX76" y="connsiteY76"/>
                          </a:cxn>
                          <a:cxn ang="0">
                            <a:pos x="connsiteX77" y="connsiteY77"/>
                          </a:cxn>
                          <a:cxn ang="0">
                            <a:pos x="connsiteX78" y="connsiteY78"/>
                          </a:cxn>
                          <a:cxn ang="0">
                            <a:pos x="connsiteX79" y="connsiteY79"/>
                          </a:cxn>
                          <a:cxn ang="0">
                            <a:pos x="connsiteX80" y="connsiteY80"/>
                          </a:cxn>
                          <a:cxn ang="0">
                            <a:pos x="connsiteX81" y="connsiteY81"/>
                          </a:cxn>
                          <a:cxn ang="0">
                            <a:pos x="connsiteX82" y="connsiteY82"/>
                          </a:cxn>
                          <a:cxn ang="0">
                            <a:pos x="connsiteX83" y="connsiteY83"/>
                          </a:cxn>
                          <a:cxn ang="0">
                            <a:pos x="connsiteX84" y="connsiteY84"/>
                          </a:cxn>
                          <a:cxn ang="0">
                            <a:pos x="connsiteX85" y="connsiteY85"/>
                          </a:cxn>
                          <a:cxn ang="0">
                            <a:pos x="connsiteX86" y="connsiteY86"/>
                          </a:cxn>
                          <a:cxn ang="0">
                            <a:pos x="connsiteX87" y="connsiteY87"/>
                          </a:cxn>
                          <a:cxn ang="0">
                            <a:pos x="connsiteX88" y="connsiteY88"/>
                          </a:cxn>
                          <a:cxn ang="0">
                            <a:pos x="connsiteX89" y="connsiteY89"/>
                          </a:cxn>
                          <a:cxn ang="0">
                            <a:pos x="connsiteX90" y="connsiteY90"/>
                          </a:cxn>
                          <a:cxn ang="0">
                            <a:pos x="connsiteX91" y="connsiteY91"/>
                          </a:cxn>
                          <a:cxn ang="0">
                            <a:pos x="connsiteX92" y="connsiteY92"/>
                          </a:cxn>
                          <a:cxn ang="0">
                            <a:pos x="connsiteX93" y="connsiteY93"/>
                          </a:cxn>
                          <a:cxn ang="0">
                            <a:pos x="connsiteX94" y="connsiteY94"/>
                          </a:cxn>
                          <a:cxn ang="0">
                            <a:pos x="connsiteX95" y="connsiteY95"/>
                          </a:cxn>
                          <a:cxn ang="0">
                            <a:pos x="connsiteX96" y="connsiteY96"/>
                          </a:cxn>
                          <a:cxn ang="0">
                            <a:pos x="connsiteX97" y="connsiteY97"/>
                          </a:cxn>
                          <a:cxn ang="0">
                            <a:pos x="connsiteX98" y="connsiteY98"/>
                          </a:cxn>
                          <a:cxn ang="0">
                            <a:pos x="connsiteX99" y="connsiteY99"/>
                          </a:cxn>
                          <a:cxn ang="0">
                            <a:pos x="connsiteX100" y="connsiteY100"/>
                          </a:cxn>
                          <a:cxn ang="0">
                            <a:pos x="connsiteX101" y="connsiteY101"/>
                          </a:cxn>
                          <a:cxn ang="0">
                            <a:pos x="connsiteX102" y="connsiteY102"/>
                          </a:cxn>
                          <a:cxn ang="0">
                            <a:pos x="connsiteX103" y="connsiteY103"/>
                          </a:cxn>
                          <a:cxn ang="0">
                            <a:pos x="connsiteX104" y="connsiteY104"/>
                          </a:cxn>
                          <a:cxn ang="0">
                            <a:pos x="connsiteX105" y="connsiteY105"/>
                          </a:cxn>
                          <a:cxn ang="0">
                            <a:pos x="connsiteX106" y="connsiteY106"/>
                          </a:cxn>
                          <a:cxn ang="0">
                            <a:pos x="connsiteX107" y="connsiteY107"/>
                          </a:cxn>
                          <a:cxn ang="0">
                            <a:pos x="connsiteX108" y="connsiteY108"/>
                          </a:cxn>
                          <a:cxn ang="0">
                            <a:pos x="connsiteX109" y="connsiteY109"/>
                          </a:cxn>
                          <a:cxn ang="0">
                            <a:pos x="connsiteX110" y="connsiteY110"/>
                          </a:cxn>
                          <a:cxn ang="0">
                            <a:pos x="connsiteX111" y="connsiteY111"/>
                          </a:cxn>
                          <a:cxn ang="0">
                            <a:pos x="connsiteX112" y="connsiteY112"/>
                          </a:cxn>
                          <a:cxn ang="0">
                            <a:pos x="connsiteX113" y="connsiteY113"/>
                          </a:cxn>
                          <a:cxn ang="0">
                            <a:pos x="connsiteX114" y="connsiteY114"/>
                          </a:cxn>
                          <a:cxn ang="0">
                            <a:pos x="connsiteX115" y="connsiteY115"/>
                          </a:cxn>
                          <a:cxn ang="0">
                            <a:pos x="connsiteX116" y="connsiteY116"/>
                          </a:cxn>
                          <a:cxn ang="0">
                            <a:pos x="connsiteX117" y="connsiteY117"/>
                          </a:cxn>
                          <a:cxn ang="0">
                            <a:pos x="connsiteX118" y="connsiteY118"/>
                          </a:cxn>
                          <a:cxn ang="0">
                            <a:pos x="connsiteX119" y="connsiteY119"/>
                          </a:cxn>
                          <a:cxn ang="0">
                            <a:pos x="connsiteX120" y="connsiteY120"/>
                          </a:cxn>
                          <a:cxn ang="0">
                            <a:pos x="connsiteX121" y="connsiteY121"/>
                          </a:cxn>
                          <a:cxn ang="0">
                            <a:pos x="connsiteX122" y="connsiteY122"/>
                          </a:cxn>
                          <a:cxn ang="0">
                            <a:pos x="connsiteX123" y="connsiteY123"/>
                          </a:cxn>
                          <a:cxn ang="0">
                            <a:pos x="connsiteX124" y="connsiteY124"/>
                          </a:cxn>
                          <a:cxn ang="0">
                            <a:pos x="connsiteX125" y="connsiteY125"/>
                          </a:cxn>
                          <a:cxn ang="0">
                            <a:pos x="connsiteX126" y="connsiteY126"/>
                          </a:cxn>
                          <a:cxn ang="0">
                            <a:pos x="connsiteX127" y="connsiteY127"/>
                          </a:cxn>
                          <a:cxn ang="0">
                            <a:pos x="connsiteX128" y="connsiteY128"/>
                          </a:cxn>
                          <a:cxn ang="0">
                            <a:pos x="connsiteX129" y="connsiteY129"/>
                          </a:cxn>
                          <a:cxn ang="0">
                            <a:pos x="connsiteX130" y="connsiteY130"/>
                          </a:cxn>
                          <a:cxn ang="0">
                            <a:pos x="connsiteX131" y="connsiteY131"/>
                          </a:cxn>
                          <a:cxn ang="0">
                            <a:pos x="connsiteX132" y="connsiteY132"/>
                          </a:cxn>
                          <a:cxn ang="0">
                            <a:pos x="connsiteX133" y="connsiteY133"/>
                          </a:cxn>
                          <a:cxn ang="0">
                            <a:pos x="connsiteX134" y="connsiteY134"/>
                          </a:cxn>
                          <a:cxn ang="0">
                            <a:pos x="connsiteX135" y="connsiteY135"/>
                          </a:cxn>
                          <a:cxn ang="0">
                            <a:pos x="connsiteX136" y="connsiteY136"/>
                          </a:cxn>
                          <a:cxn ang="0">
                            <a:pos x="connsiteX137" y="connsiteY137"/>
                          </a:cxn>
                          <a:cxn ang="0">
                            <a:pos x="connsiteX138" y="connsiteY138"/>
                          </a:cxn>
                          <a:cxn ang="0">
                            <a:pos x="connsiteX139" y="connsiteY139"/>
                          </a:cxn>
                          <a:cxn ang="0">
                            <a:pos x="connsiteX140" y="connsiteY140"/>
                          </a:cxn>
                          <a:cxn ang="0">
                            <a:pos x="connsiteX141" y="connsiteY141"/>
                          </a:cxn>
                          <a:cxn ang="0">
                            <a:pos x="connsiteX142" y="connsiteY142"/>
                          </a:cxn>
                          <a:cxn ang="0">
                            <a:pos x="connsiteX143" y="connsiteY143"/>
                          </a:cxn>
                          <a:cxn ang="0">
                            <a:pos x="connsiteX144" y="connsiteY144"/>
                          </a:cxn>
                          <a:cxn ang="0">
                            <a:pos x="connsiteX145" y="connsiteY145"/>
                          </a:cxn>
                          <a:cxn ang="0">
                            <a:pos x="connsiteX146" y="connsiteY146"/>
                          </a:cxn>
                          <a:cxn ang="0">
                            <a:pos x="connsiteX147" y="connsiteY147"/>
                          </a:cxn>
                          <a:cxn ang="0">
                            <a:pos x="connsiteX148" y="connsiteY148"/>
                          </a:cxn>
                          <a:cxn ang="0">
                            <a:pos x="connsiteX149" y="connsiteY149"/>
                          </a:cxn>
                          <a:cxn ang="0">
                            <a:pos x="connsiteX150" y="connsiteY150"/>
                          </a:cxn>
                          <a:cxn ang="0">
                            <a:pos x="connsiteX151" y="connsiteY151"/>
                          </a:cxn>
                          <a:cxn ang="0">
                            <a:pos x="connsiteX152" y="connsiteY152"/>
                          </a:cxn>
                          <a:cxn ang="0">
                            <a:pos x="connsiteX153" y="connsiteY153"/>
                          </a:cxn>
                          <a:cxn ang="0">
                            <a:pos x="connsiteX154" y="connsiteY154"/>
                          </a:cxn>
                          <a:cxn ang="0">
                            <a:pos x="connsiteX155" y="connsiteY155"/>
                          </a:cxn>
                          <a:cxn ang="0">
                            <a:pos x="connsiteX156" y="connsiteY156"/>
                          </a:cxn>
                          <a:cxn ang="0">
                            <a:pos x="connsiteX157" y="connsiteY157"/>
                          </a:cxn>
                          <a:cxn ang="0">
                            <a:pos x="connsiteX158" y="connsiteY158"/>
                          </a:cxn>
                          <a:cxn ang="0">
                            <a:pos x="connsiteX159" y="connsiteY159"/>
                          </a:cxn>
                          <a:cxn ang="0">
                            <a:pos x="connsiteX160" y="connsiteY160"/>
                          </a:cxn>
                          <a:cxn ang="0">
                            <a:pos x="connsiteX161" y="connsiteY161"/>
                          </a:cxn>
                          <a:cxn ang="0">
                            <a:pos x="connsiteX162" y="connsiteY162"/>
                          </a:cxn>
                          <a:cxn ang="0">
                            <a:pos x="connsiteX163" y="connsiteY163"/>
                          </a:cxn>
                          <a:cxn ang="0">
                            <a:pos x="connsiteX164" y="connsiteY164"/>
                          </a:cxn>
                          <a:cxn ang="0">
                            <a:pos x="connsiteX165" y="connsiteY165"/>
                          </a:cxn>
                          <a:cxn ang="0">
                            <a:pos x="connsiteX166" y="connsiteY166"/>
                          </a:cxn>
                          <a:cxn ang="0">
                            <a:pos x="connsiteX167" y="connsiteY167"/>
                          </a:cxn>
                          <a:cxn ang="0">
                            <a:pos x="connsiteX168" y="connsiteY168"/>
                          </a:cxn>
                          <a:cxn ang="0">
                            <a:pos x="connsiteX169" y="connsiteY169"/>
                          </a:cxn>
                          <a:cxn ang="0">
                            <a:pos x="connsiteX170" y="connsiteY170"/>
                          </a:cxn>
                          <a:cxn ang="0">
                            <a:pos x="connsiteX171" y="connsiteY171"/>
                          </a:cxn>
                          <a:cxn ang="0">
                            <a:pos x="connsiteX172" y="connsiteY172"/>
                          </a:cxn>
                          <a:cxn ang="0">
                            <a:pos x="connsiteX173" y="connsiteY173"/>
                          </a:cxn>
                          <a:cxn ang="0">
                            <a:pos x="connsiteX174" y="connsiteY174"/>
                          </a:cxn>
                          <a:cxn ang="0">
                            <a:pos x="connsiteX175" y="connsiteY175"/>
                          </a:cxn>
                          <a:cxn ang="0">
                            <a:pos x="connsiteX176" y="connsiteY176"/>
                          </a:cxn>
                          <a:cxn ang="0">
                            <a:pos x="connsiteX177" y="connsiteY177"/>
                          </a:cxn>
                          <a:cxn ang="0">
                            <a:pos x="connsiteX178" y="connsiteY178"/>
                          </a:cxn>
                          <a:cxn ang="0">
                            <a:pos x="connsiteX179" y="connsiteY179"/>
                          </a:cxn>
                          <a:cxn ang="0">
                            <a:pos x="connsiteX180" y="connsiteY180"/>
                          </a:cxn>
                          <a:cxn ang="0">
                            <a:pos x="connsiteX181" y="connsiteY181"/>
                          </a:cxn>
                          <a:cxn ang="0">
                            <a:pos x="connsiteX182" y="connsiteY182"/>
                          </a:cxn>
                          <a:cxn ang="0">
                            <a:pos x="connsiteX183" y="connsiteY183"/>
                          </a:cxn>
                          <a:cxn ang="0">
                            <a:pos x="connsiteX184" y="connsiteY184"/>
                          </a:cxn>
                          <a:cxn ang="0">
                            <a:pos x="connsiteX185" y="connsiteY185"/>
                          </a:cxn>
                          <a:cxn ang="0">
                            <a:pos x="connsiteX186" y="connsiteY186"/>
                          </a:cxn>
                          <a:cxn ang="0">
                            <a:pos x="connsiteX187" y="connsiteY187"/>
                          </a:cxn>
                          <a:cxn ang="0">
                            <a:pos x="connsiteX188" y="connsiteY188"/>
                          </a:cxn>
                          <a:cxn ang="0">
                            <a:pos x="connsiteX189" y="connsiteY189"/>
                          </a:cxn>
                          <a:cxn ang="0">
                            <a:pos x="connsiteX190" y="connsiteY190"/>
                          </a:cxn>
                          <a:cxn ang="0">
                            <a:pos x="connsiteX191" y="connsiteY191"/>
                          </a:cxn>
                          <a:cxn ang="0">
                            <a:pos x="connsiteX192" y="connsiteY192"/>
                          </a:cxn>
                          <a:cxn ang="0">
                            <a:pos x="connsiteX193" y="connsiteY193"/>
                          </a:cxn>
                          <a:cxn ang="0">
                            <a:pos x="connsiteX194" y="connsiteY194"/>
                          </a:cxn>
                          <a:cxn ang="0">
                            <a:pos x="connsiteX195" y="connsiteY195"/>
                          </a:cxn>
                          <a:cxn ang="0">
                            <a:pos x="connsiteX196" y="connsiteY196"/>
                          </a:cxn>
                          <a:cxn ang="0">
                            <a:pos x="connsiteX197" y="connsiteY197"/>
                          </a:cxn>
                          <a:cxn ang="0">
                            <a:pos x="connsiteX198" y="connsiteY198"/>
                          </a:cxn>
                          <a:cxn ang="0">
                            <a:pos x="connsiteX199" y="connsiteY199"/>
                          </a:cxn>
                          <a:cxn ang="0">
                            <a:pos x="connsiteX200" y="connsiteY200"/>
                          </a:cxn>
                          <a:cxn ang="0">
                            <a:pos x="connsiteX201" y="connsiteY201"/>
                          </a:cxn>
                          <a:cxn ang="0">
                            <a:pos x="connsiteX202" y="connsiteY202"/>
                          </a:cxn>
                          <a:cxn ang="0">
                            <a:pos x="connsiteX203" y="connsiteY203"/>
                          </a:cxn>
                          <a:cxn ang="0">
                            <a:pos x="connsiteX204" y="connsiteY204"/>
                          </a:cxn>
                          <a:cxn ang="0">
                            <a:pos x="connsiteX205" y="connsiteY205"/>
                          </a:cxn>
                          <a:cxn ang="0">
                            <a:pos x="connsiteX206" y="connsiteY206"/>
                          </a:cxn>
                          <a:cxn ang="0">
                            <a:pos x="connsiteX207" y="connsiteY207"/>
                          </a:cxn>
                          <a:cxn ang="0">
                            <a:pos x="connsiteX208" y="connsiteY208"/>
                          </a:cxn>
                          <a:cxn ang="0">
                            <a:pos x="connsiteX209" y="connsiteY209"/>
                          </a:cxn>
                          <a:cxn ang="0">
                            <a:pos x="connsiteX210" y="connsiteY210"/>
                          </a:cxn>
                          <a:cxn ang="0">
                            <a:pos x="connsiteX211" y="connsiteY211"/>
                          </a:cxn>
                          <a:cxn ang="0">
                            <a:pos x="connsiteX212" y="connsiteY212"/>
                          </a:cxn>
                          <a:cxn ang="0">
                            <a:pos x="connsiteX213" y="connsiteY213"/>
                          </a:cxn>
                          <a:cxn ang="0">
                            <a:pos x="connsiteX214" y="connsiteY214"/>
                          </a:cxn>
                          <a:cxn ang="0">
                            <a:pos x="connsiteX215" y="connsiteY215"/>
                          </a:cxn>
                          <a:cxn ang="0">
                            <a:pos x="connsiteX216" y="connsiteY216"/>
                          </a:cxn>
                          <a:cxn ang="0">
                            <a:pos x="connsiteX217" y="connsiteY217"/>
                          </a:cxn>
                          <a:cxn ang="0">
                            <a:pos x="connsiteX218" y="connsiteY218"/>
                          </a:cxn>
                          <a:cxn ang="0">
                            <a:pos x="connsiteX219" y="connsiteY219"/>
                          </a:cxn>
                          <a:cxn ang="0">
                            <a:pos x="connsiteX220" y="connsiteY220"/>
                          </a:cxn>
                          <a:cxn ang="0">
                            <a:pos x="connsiteX221" y="connsiteY221"/>
                          </a:cxn>
                          <a:cxn ang="0">
                            <a:pos x="connsiteX222" y="connsiteY222"/>
                          </a:cxn>
                          <a:cxn ang="0">
                            <a:pos x="connsiteX223" y="connsiteY223"/>
                          </a:cxn>
                          <a:cxn ang="0">
                            <a:pos x="connsiteX224" y="connsiteY224"/>
                          </a:cxn>
                          <a:cxn ang="0">
                            <a:pos x="connsiteX225" y="connsiteY225"/>
                          </a:cxn>
                          <a:cxn ang="0">
                            <a:pos x="connsiteX226" y="connsiteY226"/>
                          </a:cxn>
                          <a:cxn ang="0">
                            <a:pos x="connsiteX227" y="connsiteY227"/>
                          </a:cxn>
                          <a:cxn ang="0">
                            <a:pos x="connsiteX228" y="connsiteY228"/>
                          </a:cxn>
                          <a:cxn ang="0">
                            <a:pos x="connsiteX229" y="connsiteY229"/>
                          </a:cxn>
                          <a:cxn ang="0">
                            <a:pos x="connsiteX230" y="connsiteY230"/>
                          </a:cxn>
                          <a:cxn ang="0">
                            <a:pos x="connsiteX231" y="connsiteY231"/>
                          </a:cxn>
                          <a:cxn ang="0">
                            <a:pos x="connsiteX232" y="connsiteY232"/>
                          </a:cxn>
                          <a:cxn ang="0">
                            <a:pos x="connsiteX233" y="connsiteY233"/>
                          </a:cxn>
                          <a:cxn ang="0">
                            <a:pos x="connsiteX234" y="connsiteY234"/>
                          </a:cxn>
                          <a:cxn ang="0">
                            <a:pos x="connsiteX235" y="connsiteY235"/>
                          </a:cxn>
                          <a:cxn ang="0">
                            <a:pos x="connsiteX236" y="connsiteY236"/>
                          </a:cxn>
                          <a:cxn ang="0">
                            <a:pos x="connsiteX237" y="connsiteY237"/>
                          </a:cxn>
                          <a:cxn ang="0">
                            <a:pos x="connsiteX238" y="connsiteY238"/>
                          </a:cxn>
                          <a:cxn ang="0">
                            <a:pos x="connsiteX239" y="connsiteY239"/>
                          </a:cxn>
                          <a:cxn ang="0">
                            <a:pos x="connsiteX240" y="connsiteY240"/>
                          </a:cxn>
                          <a:cxn ang="0">
                            <a:pos x="connsiteX241" y="connsiteY241"/>
                          </a:cxn>
                          <a:cxn ang="0">
                            <a:pos x="connsiteX242" y="connsiteY242"/>
                          </a:cxn>
                          <a:cxn ang="0">
                            <a:pos x="connsiteX243" y="connsiteY243"/>
                          </a:cxn>
                          <a:cxn ang="0">
                            <a:pos x="connsiteX244" y="connsiteY244"/>
                          </a:cxn>
                          <a:cxn ang="0">
                            <a:pos x="connsiteX245" y="connsiteY245"/>
                          </a:cxn>
                          <a:cxn ang="0">
                            <a:pos x="connsiteX246" y="connsiteY246"/>
                          </a:cxn>
                          <a:cxn ang="0">
                            <a:pos x="connsiteX247" y="connsiteY247"/>
                          </a:cxn>
                          <a:cxn ang="0">
                            <a:pos x="connsiteX248" y="connsiteY248"/>
                          </a:cxn>
                          <a:cxn ang="0">
                            <a:pos x="connsiteX249" y="connsiteY249"/>
                          </a:cxn>
                          <a:cxn ang="0">
                            <a:pos x="connsiteX250" y="connsiteY250"/>
                          </a:cxn>
                          <a:cxn ang="0">
                            <a:pos x="connsiteX251" y="connsiteY251"/>
                          </a:cxn>
                          <a:cxn ang="0">
                            <a:pos x="connsiteX252" y="connsiteY252"/>
                          </a:cxn>
                          <a:cxn ang="0">
                            <a:pos x="connsiteX253" y="connsiteY253"/>
                          </a:cxn>
                          <a:cxn ang="0">
                            <a:pos x="connsiteX254" y="connsiteY254"/>
                          </a:cxn>
                          <a:cxn ang="0">
                            <a:pos x="connsiteX255" y="connsiteY255"/>
                          </a:cxn>
                          <a:cxn ang="0">
                            <a:pos x="connsiteX256" y="connsiteY256"/>
                          </a:cxn>
                          <a:cxn ang="0">
                            <a:pos x="connsiteX257" y="connsiteY257"/>
                          </a:cxn>
                          <a:cxn ang="0">
                            <a:pos x="connsiteX258" y="connsiteY258"/>
                          </a:cxn>
                          <a:cxn ang="0">
                            <a:pos x="connsiteX259" y="connsiteY259"/>
                          </a:cxn>
                          <a:cxn ang="0">
                            <a:pos x="connsiteX260" y="connsiteY260"/>
                          </a:cxn>
                          <a:cxn ang="0">
                            <a:pos x="connsiteX261" y="connsiteY261"/>
                          </a:cxn>
                          <a:cxn ang="0">
                            <a:pos x="connsiteX262" y="connsiteY262"/>
                          </a:cxn>
                          <a:cxn ang="0">
                            <a:pos x="connsiteX263" y="connsiteY263"/>
                          </a:cxn>
                          <a:cxn ang="0">
                            <a:pos x="connsiteX264" y="connsiteY264"/>
                          </a:cxn>
                          <a:cxn ang="0">
                            <a:pos x="connsiteX265" y="connsiteY265"/>
                          </a:cxn>
                        </a:cxnLst>
                        <a:rect l="l" t="t" r="r" b="b"/>
                        <a:pathLst>
                          <a:path w="1667440" h="1573668" fill="none" extrusionOk="0">
                            <a:moveTo>
                              <a:pt x="599780" y="0"/>
                            </a:moveTo>
                            <a:cubicBezTo>
                              <a:pt x="604264" y="7209"/>
                              <a:pt x="606705" y="15620"/>
                              <a:pt x="610231" y="19595"/>
                            </a:cubicBezTo>
                            <a:cubicBezTo>
                              <a:pt x="614683" y="21115"/>
                              <a:pt x="619438" y="28589"/>
                              <a:pt x="624601" y="31352"/>
                            </a:cubicBezTo>
                            <a:cubicBezTo>
                              <a:pt x="626047" y="36554"/>
                              <a:pt x="625635" y="45316"/>
                              <a:pt x="631132" y="54866"/>
                            </a:cubicBezTo>
                            <a:cubicBezTo>
                              <a:pt x="641775" y="55550"/>
                              <a:pt x="655752" y="67825"/>
                              <a:pt x="663791" y="71849"/>
                            </a:cubicBezTo>
                            <a:cubicBezTo>
                              <a:pt x="711423" y="115931"/>
                              <a:pt x="696858" y="137932"/>
                              <a:pt x="748704" y="185502"/>
                            </a:cubicBezTo>
                            <a:cubicBezTo>
                              <a:pt x="751323" y="187314"/>
                              <a:pt x="753631" y="190608"/>
                              <a:pt x="756543" y="192034"/>
                            </a:cubicBezTo>
                            <a:cubicBezTo>
                              <a:pt x="764021" y="204295"/>
                              <a:pt x="763919" y="211269"/>
                              <a:pt x="768300" y="218161"/>
                            </a:cubicBezTo>
                            <a:cubicBezTo>
                              <a:pt x="770361" y="220278"/>
                              <a:pt x="772005" y="223235"/>
                              <a:pt x="773525" y="224693"/>
                            </a:cubicBezTo>
                            <a:cubicBezTo>
                              <a:pt x="776392" y="230529"/>
                              <a:pt x="775252" y="234482"/>
                              <a:pt x="777444" y="241675"/>
                            </a:cubicBezTo>
                            <a:cubicBezTo>
                              <a:pt x="784485" y="245663"/>
                              <a:pt x="790512" y="253962"/>
                              <a:pt x="795733" y="254739"/>
                            </a:cubicBezTo>
                            <a:cubicBezTo>
                              <a:pt x="799638" y="258611"/>
                              <a:pt x="799013" y="264721"/>
                              <a:pt x="803571" y="270415"/>
                            </a:cubicBezTo>
                            <a:cubicBezTo>
                              <a:pt x="821026" y="290204"/>
                              <a:pt x="815540" y="298026"/>
                              <a:pt x="831005" y="320057"/>
                            </a:cubicBezTo>
                            <a:cubicBezTo>
                              <a:pt x="842986" y="326659"/>
                              <a:pt x="854685" y="345219"/>
                              <a:pt x="870195" y="350103"/>
                            </a:cubicBezTo>
                            <a:cubicBezTo>
                              <a:pt x="878312" y="359583"/>
                              <a:pt x="884771" y="379389"/>
                              <a:pt x="893710" y="385374"/>
                            </a:cubicBezTo>
                            <a:cubicBezTo>
                              <a:pt x="926699" y="400654"/>
                              <a:pt x="948829" y="442373"/>
                              <a:pt x="986461" y="453305"/>
                            </a:cubicBezTo>
                            <a:cubicBezTo>
                              <a:pt x="989533" y="456578"/>
                              <a:pt x="990264" y="466087"/>
                              <a:pt x="995606" y="471594"/>
                            </a:cubicBezTo>
                            <a:cubicBezTo>
                              <a:pt x="1034264" y="487068"/>
                              <a:pt x="1051320" y="511067"/>
                              <a:pt x="1076600" y="517316"/>
                            </a:cubicBezTo>
                            <a:cubicBezTo>
                              <a:pt x="1132037" y="515378"/>
                              <a:pt x="1184845" y="545160"/>
                              <a:pt x="1238588" y="556507"/>
                            </a:cubicBezTo>
                            <a:cubicBezTo>
                              <a:pt x="1241775" y="567758"/>
                              <a:pt x="1240250" y="577022"/>
                              <a:pt x="1241201" y="582634"/>
                            </a:cubicBezTo>
                            <a:cubicBezTo>
                              <a:pt x="1246091" y="584858"/>
                              <a:pt x="1248020" y="588350"/>
                              <a:pt x="1251651" y="590472"/>
                            </a:cubicBezTo>
                            <a:cubicBezTo>
                              <a:pt x="1253996" y="593880"/>
                              <a:pt x="1255398" y="599947"/>
                              <a:pt x="1259490" y="607455"/>
                            </a:cubicBezTo>
                            <a:cubicBezTo>
                              <a:pt x="1279470" y="602802"/>
                              <a:pt x="1321546" y="633860"/>
                              <a:pt x="1344402" y="630969"/>
                            </a:cubicBezTo>
                            <a:cubicBezTo>
                              <a:pt x="1356355" y="623435"/>
                              <a:pt x="1381076" y="626578"/>
                              <a:pt x="1394044" y="623131"/>
                            </a:cubicBezTo>
                            <a:cubicBezTo>
                              <a:pt x="1400952" y="612777"/>
                              <a:pt x="1416615" y="594491"/>
                              <a:pt x="1422784" y="582634"/>
                            </a:cubicBezTo>
                            <a:cubicBezTo>
                              <a:pt x="1433826" y="572141"/>
                              <a:pt x="1440212" y="572572"/>
                              <a:pt x="1447605" y="565651"/>
                            </a:cubicBezTo>
                            <a:cubicBezTo>
                              <a:pt x="1447626" y="563881"/>
                              <a:pt x="1449696" y="561301"/>
                              <a:pt x="1450217" y="557813"/>
                            </a:cubicBezTo>
                            <a:cubicBezTo>
                              <a:pt x="1465472" y="537345"/>
                              <a:pt x="1482971" y="532591"/>
                              <a:pt x="1493327" y="519929"/>
                            </a:cubicBezTo>
                            <a:cubicBezTo>
                              <a:pt x="1493963" y="513927"/>
                              <a:pt x="1502239" y="502023"/>
                              <a:pt x="1503778" y="496414"/>
                            </a:cubicBezTo>
                            <a:cubicBezTo>
                              <a:pt x="1507473" y="485075"/>
                              <a:pt x="1524571" y="478867"/>
                              <a:pt x="1532518" y="459836"/>
                            </a:cubicBezTo>
                            <a:cubicBezTo>
                              <a:pt x="1534905" y="460995"/>
                              <a:pt x="1536372" y="462321"/>
                              <a:pt x="1537743" y="462449"/>
                            </a:cubicBezTo>
                            <a:cubicBezTo>
                              <a:pt x="1542047" y="472165"/>
                              <a:pt x="1536909" y="484120"/>
                              <a:pt x="1541662" y="492495"/>
                            </a:cubicBezTo>
                            <a:cubicBezTo>
                              <a:pt x="1538774" y="501092"/>
                              <a:pt x="1533954" y="504716"/>
                              <a:pt x="1533824" y="509478"/>
                            </a:cubicBezTo>
                            <a:cubicBezTo>
                              <a:pt x="1535182" y="514591"/>
                              <a:pt x="1531141" y="520915"/>
                              <a:pt x="1531211" y="531686"/>
                            </a:cubicBezTo>
                            <a:cubicBezTo>
                              <a:pt x="1526905" y="539017"/>
                              <a:pt x="1522072" y="541967"/>
                              <a:pt x="1519454" y="546056"/>
                            </a:cubicBezTo>
                            <a:cubicBezTo>
                              <a:pt x="1518134" y="555991"/>
                              <a:pt x="1509413" y="559650"/>
                              <a:pt x="1505084" y="574796"/>
                            </a:cubicBezTo>
                            <a:cubicBezTo>
                              <a:pt x="1494950" y="592114"/>
                              <a:pt x="1481967" y="602101"/>
                              <a:pt x="1468506" y="624437"/>
                            </a:cubicBezTo>
                            <a:cubicBezTo>
                              <a:pt x="1470449" y="629176"/>
                              <a:pt x="1467268" y="641353"/>
                              <a:pt x="1468506" y="646645"/>
                            </a:cubicBezTo>
                            <a:cubicBezTo>
                              <a:pt x="1466974" y="653999"/>
                              <a:pt x="1463604" y="658617"/>
                              <a:pt x="1461974" y="667547"/>
                            </a:cubicBezTo>
                            <a:cubicBezTo>
                              <a:pt x="1471814" y="681349"/>
                              <a:pt x="1475303" y="712260"/>
                              <a:pt x="1481056" y="728369"/>
                            </a:cubicBezTo>
                            <a:cubicBezTo>
                              <a:pt x="1487536" y="730799"/>
                              <a:pt x="1492970" y="736961"/>
                              <a:pt x="1496838" y="738662"/>
                            </a:cubicBezTo>
                            <a:cubicBezTo>
                              <a:pt x="1496907" y="742064"/>
                              <a:pt x="1496493" y="745386"/>
                              <a:pt x="1496838" y="749806"/>
                            </a:cubicBezTo>
                            <a:cubicBezTo>
                              <a:pt x="1501421" y="753126"/>
                              <a:pt x="1500931" y="756351"/>
                              <a:pt x="1505411" y="759237"/>
                            </a:cubicBezTo>
                            <a:cubicBezTo>
                              <a:pt x="1505441" y="766406"/>
                              <a:pt x="1505372" y="778043"/>
                              <a:pt x="1506268" y="784956"/>
                            </a:cubicBezTo>
                            <a:cubicBezTo>
                              <a:pt x="1513947" y="793668"/>
                              <a:pt x="1511591" y="795880"/>
                              <a:pt x="1519127" y="804673"/>
                            </a:cubicBezTo>
                            <a:cubicBezTo>
                              <a:pt x="1526375" y="820340"/>
                              <a:pt x="1526061" y="831769"/>
                              <a:pt x="1535416" y="845824"/>
                            </a:cubicBezTo>
                            <a:cubicBezTo>
                              <a:pt x="1539553" y="848187"/>
                              <a:pt x="1543549" y="856197"/>
                              <a:pt x="1549133" y="858683"/>
                            </a:cubicBezTo>
                            <a:cubicBezTo>
                              <a:pt x="1551711" y="861560"/>
                              <a:pt x="1551950" y="865155"/>
                              <a:pt x="1554276" y="867256"/>
                            </a:cubicBezTo>
                            <a:cubicBezTo>
                              <a:pt x="1566205" y="869577"/>
                              <a:pt x="1569917" y="872608"/>
                              <a:pt x="1578281" y="874114"/>
                            </a:cubicBezTo>
                            <a:cubicBezTo>
                              <a:pt x="1580430" y="869666"/>
                              <a:pt x="1585564" y="864011"/>
                              <a:pt x="1588568" y="856968"/>
                            </a:cubicBezTo>
                            <a:cubicBezTo>
                              <a:pt x="1594343" y="853737"/>
                              <a:pt x="1598249" y="853123"/>
                              <a:pt x="1603142" y="850967"/>
                            </a:cubicBezTo>
                            <a:cubicBezTo>
                              <a:pt x="1604536" y="848406"/>
                              <a:pt x="1606133" y="847106"/>
                              <a:pt x="1607429" y="843252"/>
                            </a:cubicBezTo>
                            <a:cubicBezTo>
                              <a:pt x="1611232" y="840269"/>
                              <a:pt x="1615729" y="839840"/>
                              <a:pt x="1618574" y="836393"/>
                            </a:cubicBezTo>
                            <a:cubicBezTo>
                              <a:pt x="1621012" y="831274"/>
                              <a:pt x="1625593" y="828843"/>
                              <a:pt x="1627147" y="826106"/>
                            </a:cubicBezTo>
                            <a:cubicBezTo>
                              <a:pt x="1632102" y="825586"/>
                              <a:pt x="1638069" y="829574"/>
                              <a:pt x="1645150" y="831250"/>
                            </a:cubicBezTo>
                            <a:cubicBezTo>
                              <a:pt x="1647312" y="827624"/>
                              <a:pt x="1650422" y="827732"/>
                              <a:pt x="1652866" y="823534"/>
                            </a:cubicBezTo>
                            <a:cubicBezTo>
                              <a:pt x="1657556" y="823127"/>
                              <a:pt x="1662848" y="827620"/>
                              <a:pt x="1667440" y="826963"/>
                            </a:cubicBezTo>
                            <a:cubicBezTo>
                              <a:pt x="1667148" y="828782"/>
                              <a:pt x="1664623" y="831466"/>
                              <a:pt x="1664010" y="834679"/>
                            </a:cubicBezTo>
                            <a:cubicBezTo>
                              <a:pt x="1658702" y="840407"/>
                              <a:pt x="1656673" y="839124"/>
                              <a:pt x="1652008" y="845824"/>
                            </a:cubicBezTo>
                            <a:cubicBezTo>
                              <a:pt x="1649267" y="846792"/>
                              <a:pt x="1647515" y="846554"/>
                              <a:pt x="1645150" y="847538"/>
                            </a:cubicBezTo>
                            <a:cubicBezTo>
                              <a:pt x="1639380" y="851061"/>
                              <a:pt x="1636329" y="851154"/>
                              <a:pt x="1628861" y="856968"/>
                            </a:cubicBezTo>
                            <a:cubicBezTo>
                              <a:pt x="1626831" y="855816"/>
                              <a:pt x="1625896" y="854071"/>
                              <a:pt x="1623717" y="852682"/>
                            </a:cubicBezTo>
                            <a:cubicBezTo>
                              <a:pt x="1621664" y="853659"/>
                              <a:pt x="1619965" y="852637"/>
                              <a:pt x="1617717" y="853539"/>
                            </a:cubicBezTo>
                            <a:cubicBezTo>
                              <a:pt x="1613246" y="858743"/>
                              <a:pt x="1609847" y="860900"/>
                              <a:pt x="1604857" y="868113"/>
                            </a:cubicBezTo>
                            <a:cubicBezTo>
                              <a:pt x="1601742" y="876462"/>
                              <a:pt x="1598067" y="876028"/>
                              <a:pt x="1596284" y="883545"/>
                            </a:cubicBezTo>
                            <a:cubicBezTo>
                              <a:pt x="1596547" y="888397"/>
                              <a:pt x="1595929" y="890644"/>
                              <a:pt x="1596284" y="896404"/>
                            </a:cubicBezTo>
                            <a:cubicBezTo>
                              <a:pt x="1593957" y="899334"/>
                              <a:pt x="1592845" y="898492"/>
                              <a:pt x="1590283" y="901548"/>
                            </a:cubicBezTo>
                            <a:cubicBezTo>
                              <a:pt x="1588224" y="903444"/>
                              <a:pt x="1583527" y="904949"/>
                              <a:pt x="1581710" y="907549"/>
                            </a:cubicBezTo>
                            <a:cubicBezTo>
                              <a:pt x="1575738" y="906205"/>
                              <a:pt x="1566918" y="901603"/>
                              <a:pt x="1560278" y="902405"/>
                            </a:cubicBezTo>
                            <a:cubicBezTo>
                              <a:pt x="1550128" y="906133"/>
                              <a:pt x="1536052" y="903471"/>
                              <a:pt x="1528558" y="908406"/>
                            </a:cubicBezTo>
                            <a:cubicBezTo>
                              <a:pt x="1522433" y="910716"/>
                              <a:pt x="1520976" y="908501"/>
                              <a:pt x="1515698" y="910978"/>
                            </a:cubicBezTo>
                            <a:cubicBezTo>
                              <a:pt x="1509547" y="918447"/>
                              <a:pt x="1503823" y="919112"/>
                              <a:pt x="1500267" y="924695"/>
                            </a:cubicBezTo>
                            <a:cubicBezTo>
                              <a:pt x="1498876" y="925221"/>
                              <a:pt x="1496352" y="924742"/>
                              <a:pt x="1495123" y="925552"/>
                            </a:cubicBezTo>
                            <a:cubicBezTo>
                              <a:pt x="1493037" y="923324"/>
                              <a:pt x="1490502" y="919824"/>
                              <a:pt x="1487408" y="916122"/>
                            </a:cubicBezTo>
                            <a:cubicBezTo>
                              <a:pt x="1484986" y="919995"/>
                              <a:pt x="1479017" y="921120"/>
                              <a:pt x="1472833" y="925552"/>
                            </a:cubicBezTo>
                            <a:cubicBezTo>
                              <a:pt x="1474665" y="931386"/>
                              <a:pt x="1471340" y="935529"/>
                              <a:pt x="1472833" y="941841"/>
                            </a:cubicBezTo>
                            <a:cubicBezTo>
                              <a:pt x="1471916" y="943882"/>
                              <a:pt x="1468426" y="945057"/>
                              <a:pt x="1465975" y="947842"/>
                            </a:cubicBezTo>
                            <a:cubicBezTo>
                              <a:pt x="1465927" y="951203"/>
                              <a:pt x="1464938" y="952556"/>
                              <a:pt x="1465118" y="955557"/>
                            </a:cubicBezTo>
                            <a:cubicBezTo>
                              <a:pt x="1459434" y="959200"/>
                              <a:pt x="1455785" y="959133"/>
                              <a:pt x="1451401" y="964130"/>
                            </a:cubicBezTo>
                            <a:cubicBezTo>
                              <a:pt x="1451092" y="967841"/>
                              <a:pt x="1449222" y="972312"/>
                              <a:pt x="1448829" y="974418"/>
                            </a:cubicBezTo>
                            <a:cubicBezTo>
                              <a:pt x="1444724" y="977273"/>
                              <a:pt x="1439436" y="978761"/>
                              <a:pt x="1432541" y="982991"/>
                            </a:cubicBezTo>
                            <a:cubicBezTo>
                              <a:pt x="1419811" y="980098"/>
                              <a:pt x="1413728" y="975270"/>
                              <a:pt x="1405964" y="976133"/>
                            </a:cubicBezTo>
                            <a:cubicBezTo>
                              <a:pt x="1403378" y="972715"/>
                              <a:pt x="1401006" y="966225"/>
                              <a:pt x="1397391" y="963273"/>
                            </a:cubicBezTo>
                            <a:cubicBezTo>
                              <a:pt x="1397280" y="960636"/>
                              <a:pt x="1399397" y="957870"/>
                              <a:pt x="1399106" y="954700"/>
                            </a:cubicBezTo>
                            <a:cubicBezTo>
                              <a:pt x="1395878" y="955406"/>
                              <a:pt x="1391304" y="952551"/>
                              <a:pt x="1385389" y="952128"/>
                            </a:cubicBezTo>
                            <a:cubicBezTo>
                              <a:pt x="1383431" y="955159"/>
                              <a:pt x="1380993" y="956063"/>
                              <a:pt x="1376816" y="959844"/>
                            </a:cubicBezTo>
                            <a:cubicBezTo>
                              <a:pt x="1377185" y="966864"/>
                              <a:pt x="1368930" y="975917"/>
                              <a:pt x="1366529" y="986420"/>
                            </a:cubicBezTo>
                            <a:cubicBezTo>
                              <a:pt x="1376755" y="991916"/>
                              <a:pt x="1377974" y="996669"/>
                              <a:pt x="1387104" y="1000137"/>
                            </a:cubicBezTo>
                            <a:cubicBezTo>
                              <a:pt x="1375467" y="1001689"/>
                              <a:pt x="1361007" y="993243"/>
                              <a:pt x="1350240" y="995850"/>
                            </a:cubicBezTo>
                            <a:cubicBezTo>
                              <a:pt x="1339859" y="995150"/>
                              <a:pt x="1331505" y="989117"/>
                              <a:pt x="1321092" y="990707"/>
                            </a:cubicBezTo>
                            <a:cubicBezTo>
                              <a:pt x="1312368" y="994057"/>
                              <a:pt x="1306917" y="993033"/>
                              <a:pt x="1297945" y="998422"/>
                            </a:cubicBezTo>
                            <a:cubicBezTo>
                              <a:pt x="1284700" y="994091"/>
                              <a:pt x="1282164" y="991452"/>
                              <a:pt x="1270512" y="988135"/>
                            </a:cubicBezTo>
                            <a:cubicBezTo>
                              <a:pt x="1269618" y="986324"/>
                              <a:pt x="1270813" y="983055"/>
                              <a:pt x="1270512" y="980419"/>
                            </a:cubicBezTo>
                            <a:cubicBezTo>
                              <a:pt x="1265017" y="978723"/>
                              <a:pt x="1261352" y="974419"/>
                              <a:pt x="1254223" y="972703"/>
                            </a:cubicBezTo>
                            <a:cubicBezTo>
                              <a:pt x="1234189" y="980029"/>
                              <a:pt x="1230784" y="976567"/>
                              <a:pt x="1208787" y="980419"/>
                            </a:cubicBezTo>
                            <a:cubicBezTo>
                              <a:pt x="1180596" y="1014485"/>
                              <a:pt x="1150560" y="1011964"/>
                              <a:pt x="1119625" y="1046249"/>
                            </a:cubicBezTo>
                            <a:cubicBezTo>
                              <a:pt x="1119633" y="1046309"/>
                              <a:pt x="1119622" y="1046366"/>
                              <a:pt x="1119628" y="1046431"/>
                            </a:cubicBezTo>
                            <a:cubicBezTo>
                              <a:pt x="1102555" y="1072233"/>
                              <a:pt x="1077221" y="1075942"/>
                              <a:pt x="1053616" y="1106441"/>
                            </a:cubicBezTo>
                            <a:cubicBezTo>
                              <a:pt x="1022333" y="1158000"/>
                              <a:pt x="1007918" y="1169423"/>
                              <a:pt x="988461" y="1211889"/>
                            </a:cubicBezTo>
                            <a:cubicBezTo>
                              <a:pt x="989465" y="1229377"/>
                              <a:pt x="980331" y="1250056"/>
                              <a:pt x="978174" y="1262469"/>
                            </a:cubicBezTo>
                            <a:cubicBezTo>
                              <a:pt x="981164" y="1269876"/>
                              <a:pt x="981658" y="1277108"/>
                              <a:pt x="983318" y="1282187"/>
                            </a:cubicBezTo>
                            <a:cubicBezTo>
                              <a:pt x="988276" y="1295378"/>
                              <a:pt x="975561" y="1309718"/>
                              <a:pt x="977317" y="1337054"/>
                            </a:cubicBezTo>
                            <a:cubicBezTo>
                              <a:pt x="973981" y="1341914"/>
                              <a:pt x="964200" y="1347784"/>
                              <a:pt x="960171" y="1355914"/>
                            </a:cubicBezTo>
                            <a:cubicBezTo>
                              <a:pt x="960404" y="1364086"/>
                              <a:pt x="960544" y="1374331"/>
                              <a:pt x="961028" y="1381633"/>
                            </a:cubicBezTo>
                            <a:cubicBezTo>
                              <a:pt x="954987" y="1375721"/>
                              <a:pt x="953041" y="1370741"/>
                              <a:pt x="949026" y="1365345"/>
                            </a:cubicBezTo>
                            <a:cubicBezTo>
                              <a:pt x="944742" y="1362774"/>
                              <a:pt x="943953" y="1359579"/>
                              <a:pt x="939596" y="1357629"/>
                            </a:cubicBezTo>
                            <a:cubicBezTo>
                              <a:pt x="935885" y="1349438"/>
                              <a:pt x="935944" y="1346871"/>
                              <a:pt x="931880" y="1339626"/>
                            </a:cubicBezTo>
                            <a:cubicBezTo>
                              <a:pt x="915916" y="1331064"/>
                              <a:pt x="907405" y="1320933"/>
                              <a:pt x="892444" y="1314764"/>
                            </a:cubicBezTo>
                            <a:cubicBezTo>
                              <a:pt x="890069" y="1312147"/>
                              <a:pt x="888540" y="1307212"/>
                              <a:pt x="885586" y="1301905"/>
                            </a:cubicBezTo>
                            <a:cubicBezTo>
                              <a:pt x="864541" y="1302228"/>
                              <a:pt x="861584" y="1297374"/>
                              <a:pt x="840149" y="1294189"/>
                            </a:cubicBezTo>
                            <a:cubicBezTo>
                              <a:pt x="831188" y="1289393"/>
                              <a:pt x="826246" y="1281750"/>
                              <a:pt x="818717" y="1279615"/>
                            </a:cubicBezTo>
                            <a:cubicBezTo>
                              <a:pt x="813983" y="1280239"/>
                              <a:pt x="803383" y="1276080"/>
                              <a:pt x="798142" y="1275329"/>
                            </a:cubicBezTo>
                            <a:cubicBezTo>
                              <a:pt x="791103" y="1270793"/>
                              <a:pt x="788618" y="1263657"/>
                              <a:pt x="784425" y="1260755"/>
                            </a:cubicBezTo>
                            <a:cubicBezTo>
                              <a:pt x="771408" y="1258235"/>
                              <a:pt x="758082" y="1243174"/>
                              <a:pt x="737274" y="1238465"/>
                            </a:cubicBezTo>
                            <a:cubicBezTo>
                              <a:pt x="719981" y="1234140"/>
                              <a:pt x="710201" y="1220308"/>
                              <a:pt x="685836" y="1205030"/>
                            </a:cubicBezTo>
                            <a:cubicBezTo>
                              <a:pt x="676013" y="1192067"/>
                              <a:pt x="673727" y="1182100"/>
                              <a:pt x="666118" y="1175882"/>
                            </a:cubicBezTo>
                            <a:cubicBezTo>
                              <a:pt x="657584" y="1176225"/>
                              <a:pt x="641224" y="1168217"/>
                              <a:pt x="630112" y="1170739"/>
                            </a:cubicBezTo>
                            <a:cubicBezTo>
                              <a:pt x="626384" y="1171242"/>
                              <a:pt x="622665" y="1169892"/>
                              <a:pt x="620682" y="1170739"/>
                            </a:cubicBezTo>
                            <a:cubicBezTo>
                              <a:pt x="602929" y="1156782"/>
                              <a:pt x="600094" y="1141019"/>
                              <a:pt x="588962" y="1133018"/>
                            </a:cubicBezTo>
                            <a:cubicBezTo>
                              <a:pt x="558959" y="1131492"/>
                              <a:pt x="542385" y="1117524"/>
                              <a:pt x="521126" y="1113515"/>
                            </a:cubicBezTo>
                            <a:cubicBezTo>
                              <a:pt x="495676" y="1122086"/>
                              <a:pt x="464192" y="1126065"/>
                              <a:pt x="449222" y="1134732"/>
                            </a:cubicBezTo>
                            <a:cubicBezTo>
                              <a:pt x="428804" y="1157066"/>
                              <a:pt x="412343" y="1161656"/>
                              <a:pt x="391784" y="1181883"/>
                            </a:cubicBezTo>
                            <a:cubicBezTo>
                              <a:pt x="385969" y="1183815"/>
                              <a:pt x="382016" y="1182769"/>
                              <a:pt x="379782" y="1184455"/>
                            </a:cubicBezTo>
                            <a:cubicBezTo>
                              <a:pt x="365591" y="1206523"/>
                              <a:pt x="345910" y="1215954"/>
                              <a:pt x="340346" y="1235036"/>
                            </a:cubicBezTo>
                            <a:cubicBezTo>
                              <a:pt x="333458" y="1233716"/>
                              <a:pt x="331160" y="1232543"/>
                              <a:pt x="326629" y="1231607"/>
                            </a:cubicBezTo>
                            <a:cubicBezTo>
                              <a:pt x="321174" y="1225889"/>
                              <a:pt x="322725" y="1216556"/>
                              <a:pt x="315484" y="1207602"/>
                            </a:cubicBezTo>
                            <a:cubicBezTo>
                              <a:pt x="311182" y="1197341"/>
                              <a:pt x="309873" y="1185900"/>
                              <a:pt x="306911" y="1175882"/>
                            </a:cubicBezTo>
                            <a:cubicBezTo>
                              <a:pt x="293216" y="1170608"/>
                              <a:pt x="286832" y="1164592"/>
                              <a:pt x="274334" y="1161308"/>
                            </a:cubicBezTo>
                            <a:cubicBezTo>
                              <a:pt x="273974" y="1157720"/>
                              <a:pt x="276960" y="1154386"/>
                              <a:pt x="277763" y="1148449"/>
                            </a:cubicBezTo>
                            <a:cubicBezTo>
                              <a:pt x="268852" y="1143562"/>
                              <a:pt x="262595" y="1137373"/>
                              <a:pt x="247758" y="1127874"/>
                            </a:cubicBezTo>
                            <a:cubicBezTo>
                              <a:pt x="240736" y="1133544"/>
                              <a:pt x="228879" y="1133918"/>
                              <a:pt x="222896" y="1139019"/>
                            </a:cubicBezTo>
                            <a:cubicBezTo>
                              <a:pt x="217976" y="1137169"/>
                              <a:pt x="215562" y="1131365"/>
                              <a:pt x="209180" y="1127874"/>
                            </a:cubicBezTo>
                            <a:cubicBezTo>
                              <a:pt x="205211" y="1129299"/>
                              <a:pt x="197827" y="1129612"/>
                              <a:pt x="193749" y="1133018"/>
                            </a:cubicBezTo>
                            <a:cubicBezTo>
                              <a:pt x="192719" y="1133326"/>
                              <a:pt x="190579" y="1132549"/>
                              <a:pt x="189104" y="1132479"/>
                            </a:cubicBezTo>
                            <a:cubicBezTo>
                              <a:pt x="176711" y="1151184"/>
                              <a:pt x="158952" y="1164336"/>
                              <a:pt x="153456" y="1179312"/>
                            </a:cubicBezTo>
                            <a:cubicBezTo>
                              <a:pt x="151293" y="1191630"/>
                              <a:pt x="141472" y="1212785"/>
                              <a:pt x="139739" y="1240180"/>
                            </a:cubicBezTo>
                            <a:cubicBezTo>
                              <a:pt x="142738" y="1245240"/>
                              <a:pt x="143053" y="1255501"/>
                              <a:pt x="145740" y="1260755"/>
                            </a:cubicBezTo>
                            <a:cubicBezTo>
                              <a:pt x="158589" y="1262102"/>
                              <a:pt x="160054" y="1263678"/>
                              <a:pt x="173173" y="1264184"/>
                            </a:cubicBezTo>
                            <a:cubicBezTo>
                              <a:pt x="186164" y="1271789"/>
                              <a:pt x="196279" y="1290177"/>
                              <a:pt x="209180" y="1302762"/>
                            </a:cubicBezTo>
                            <a:cubicBezTo>
                              <a:pt x="214116" y="1304698"/>
                              <a:pt x="217393" y="1306638"/>
                              <a:pt x="223754" y="1309620"/>
                            </a:cubicBezTo>
                            <a:cubicBezTo>
                              <a:pt x="234022" y="1302908"/>
                              <a:pt x="242419" y="1303024"/>
                              <a:pt x="259760" y="1296761"/>
                            </a:cubicBezTo>
                            <a:cubicBezTo>
                              <a:pt x="265809" y="1299647"/>
                              <a:pt x="268884" y="1303056"/>
                              <a:pt x="274334" y="1304477"/>
                            </a:cubicBezTo>
                            <a:cubicBezTo>
                              <a:pt x="278213" y="1314135"/>
                              <a:pt x="277886" y="1326077"/>
                              <a:pt x="287194" y="1338769"/>
                            </a:cubicBezTo>
                            <a:cubicBezTo>
                              <a:pt x="299056" y="1342541"/>
                              <a:pt x="299255" y="1348657"/>
                              <a:pt x="312055" y="1352485"/>
                            </a:cubicBezTo>
                            <a:cubicBezTo>
                              <a:pt x="319539" y="1364150"/>
                              <a:pt x="317253" y="1374059"/>
                              <a:pt x="322343" y="1379919"/>
                            </a:cubicBezTo>
                            <a:cubicBezTo>
                              <a:pt x="338128" y="1379454"/>
                              <a:pt x="339595" y="1384430"/>
                              <a:pt x="354920" y="1386777"/>
                            </a:cubicBezTo>
                            <a:cubicBezTo>
                              <a:pt x="368781" y="1391898"/>
                              <a:pt x="370858" y="1397091"/>
                              <a:pt x="379782" y="1402208"/>
                            </a:cubicBezTo>
                            <a:cubicBezTo>
                              <a:pt x="379310" y="1406047"/>
                              <a:pt x="378648" y="1407165"/>
                              <a:pt x="378067" y="1411639"/>
                            </a:cubicBezTo>
                            <a:cubicBezTo>
                              <a:pt x="381108" y="1412705"/>
                              <a:pt x="385463" y="1416062"/>
                              <a:pt x="390069" y="1417640"/>
                            </a:cubicBezTo>
                            <a:cubicBezTo>
                              <a:pt x="390593" y="1418990"/>
                              <a:pt x="390169" y="1423084"/>
                              <a:pt x="390926" y="1424498"/>
                            </a:cubicBezTo>
                            <a:cubicBezTo>
                              <a:pt x="387968" y="1426885"/>
                              <a:pt x="384175" y="1427365"/>
                              <a:pt x="380639" y="1431356"/>
                            </a:cubicBezTo>
                            <a:cubicBezTo>
                              <a:pt x="376466" y="1431776"/>
                              <a:pt x="370831" y="1427963"/>
                              <a:pt x="366065" y="1427927"/>
                            </a:cubicBezTo>
                            <a:cubicBezTo>
                              <a:pt x="364805" y="1432752"/>
                              <a:pt x="359659" y="1444213"/>
                              <a:pt x="360064" y="1449360"/>
                            </a:cubicBezTo>
                            <a:cubicBezTo>
                              <a:pt x="348079" y="1455115"/>
                              <a:pt x="338319" y="1455167"/>
                              <a:pt x="329201" y="1458790"/>
                            </a:cubicBezTo>
                            <a:cubicBezTo>
                              <a:pt x="325513" y="1454408"/>
                              <a:pt x="325634" y="1447999"/>
                              <a:pt x="322343" y="1443359"/>
                            </a:cubicBezTo>
                            <a:cubicBezTo>
                              <a:pt x="307078" y="1445445"/>
                              <a:pt x="288857" y="1433395"/>
                              <a:pt x="272619" y="1434786"/>
                            </a:cubicBezTo>
                            <a:cubicBezTo>
                              <a:pt x="268361" y="1438449"/>
                              <a:pt x="265215" y="1438926"/>
                              <a:pt x="262332" y="1443359"/>
                            </a:cubicBezTo>
                            <a:cubicBezTo>
                              <a:pt x="260580" y="1436990"/>
                              <a:pt x="263806" y="1428724"/>
                              <a:pt x="260617" y="1420212"/>
                            </a:cubicBezTo>
                            <a:cubicBezTo>
                              <a:pt x="254703" y="1417659"/>
                              <a:pt x="252995" y="1414091"/>
                              <a:pt x="247758" y="1412496"/>
                            </a:cubicBezTo>
                            <a:cubicBezTo>
                              <a:pt x="244689" y="1414335"/>
                              <a:pt x="239001" y="1417019"/>
                              <a:pt x="236613" y="1418497"/>
                            </a:cubicBezTo>
                            <a:cubicBezTo>
                              <a:pt x="235298" y="1425634"/>
                              <a:pt x="226630" y="1436287"/>
                              <a:pt x="226326" y="1445930"/>
                            </a:cubicBezTo>
                            <a:cubicBezTo>
                              <a:pt x="223087" y="1449582"/>
                              <a:pt x="217926" y="1449985"/>
                              <a:pt x="212609" y="1453646"/>
                            </a:cubicBezTo>
                            <a:cubicBezTo>
                              <a:pt x="207970" y="1456073"/>
                              <a:pt x="193637" y="1458600"/>
                              <a:pt x="188605" y="1461362"/>
                            </a:cubicBezTo>
                            <a:cubicBezTo>
                              <a:pt x="186132" y="1464522"/>
                              <a:pt x="184921" y="1465435"/>
                              <a:pt x="182603" y="1468220"/>
                            </a:cubicBezTo>
                            <a:cubicBezTo>
                              <a:pt x="186456" y="1486512"/>
                              <a:pt x="178288" y="1498577"/>
                              <a:pt x="182603" y="1509370"/>
                            </a:cubicBezTo>
                            <a:cubicBezTo>
                              <a:pt x="183114" y="1511070"/>
                              <a:pt x="183400" y="1514132"/>
                              <a:pt x="184318" y="1516229"/>
                            </a:cubicBezTo>
                            <a:cubicBezTo>
                              <a:pt x="180858" y="1521710"/>
                              <a:pt x="177274" y="1521970"/>
                              <a:pt x="174888" y="1525659"/>
                            </a:cubicBezTo>
                            <a:cubicBezTo>
                              <a:pt x="162337" y="1530251"/>
                              <a:pt x="151226" y="1530601"/>
                              <a:pt x="137167" y="1539376"/>
                            </a:cubicBezTo>
                            <a:cubicBezTo>
                              <a:pt x="132282" y="1550736"/>
                              <a:pt x="124401" y="1560385"/>
                              <a:pt x="118306" y="1573668"/>
                            </a:cubicBezTo>
                            <a:cubicBezTo>
                              <a:pt x="114673" y="1571028"/>
                              <a:pt x="108813" y="1563729"/>
                              <a:pt x="102875" y="1559093"/>
                            </a:cubicBezTo>
                            <a:cubicBezTo>
                              <a:pt x="96668" y="1563144"/>
                              <a:pt x="87798" y="1562180"/>
                              <a:pt x="84015" y="1564237"/>
                            </a:cubicBezTo>
                            <a:cubicBezTo>
                              <a:pt x="81996" y="1563202"/>
                              <a:pt x="78930" y="1558112"/>
                              <a:pt x="77156" y="1556522"/>
                            </a:cubicBezTo>
                            <a:cubicBezTo>
                              <a:pt x="67716" y="1544563"/>
                              <a:pt x="64576" y="1512451"/>
                              <a:pt x="57438" y="1502512"/>
                            </a:cubicBezTo>
                            <a:cubicBezTo>
                              <a:pt x="58017" y="1485281"/>
                              <a:pt x="64222" y="1478171"/>
                              <a:pt x="66011" y="1466506"/>
                            </a:cubicBezTo>
                            <a:cubicBezTo>
                              <a:pt x="69990" y="1455289"/>
                              <a:pt x="76139" y="1452055"/>
                              <a:pt x="82300" y="1441644"/>
                            </a:cubicBezTo>
                            <a:cubicBezTo>
                              <a:pt x="80913" y="1435976"/>
                              <a:pt x="81908" y="1426495"/>
                              <a:pt x="80585" y="1420212"/>
                            </a:cubicBezTo>
                            <a:cubicBezTo>
                              <a:pt x="88380" y="1418194"/>
                              <a:pt x="90370" y="1419706"/>
                              <a:pt x="96874" y="1418497"/>
                            </a:cubicBezTo>
                            <a:cubicBezTo>
                              <a:pt x="97842" y="1390974"/>
                              <a:pt x="99643" y="1381585"/>
                              <a:pt x="102018" y="1346484"/>
                            </a:cubicBezTo>
                            <a:cubicBezTo>
                              <a:pt x="89382" y="1335037"/>
                              <a:pt x="79947" y="1313455"/>
                              <a:pt x="66011" y="1302762"/>
                            </a:cubicBezTo>
                            <a:cubicBezTo>
                              <a:pt x="57729" y="1303301"/>
                              <a:pt x="49206" y="1298366"/>
                              <a:pt x="39435" y="1296761"/>
                            </a:cubicBezTo>
                            <a:cubicBezTo>
                              <a:pt x="34392" y="1286575"/>
                              <a:pt x="36131" y="1274819"/>
                              <a:pt x="30005" y="1267613"/>
                            </a:cubicBezTo>
                            <a:cubicBezTo>
                              <a:pt x="24928" y="1269581"/>
                              <a:pt x="12173" y="1263783"/>
                              <a:pt x="6858" y="1265041"/>
                            </a:cubicBezTo>
                            <a:cubicBezTo>
                              <a:pt x="5120" y="1262773"/>
                              <a:pt x="4290" y="1256605"/>
                              <a:pt x="3429" y="1253896"/>
                            </a:cubicBezTo>
                            <a:cubicBezTo>
                              <a:pt x="4219" y="1251329"/>
                              <a:pt x="5361" y="1250076"/>
                              <a:pt x="6858" y="1246181"/>
                            </a:cubicBezTo>
                            <a:cubicBezTo>
                              <a:pt x="2754" y="1240727"/>
                              <a:pt x="3011" y="1234748"/>
                              <a:pt x="0" y="1229035"/>
                            </a:cubicBezTo>
                            <a:cubicBezTo>
                              <a:pt x="480" y="1225747"/>
                              <a:pt x="3511" y="1222130"/>
                              <a:pt x="4286" y="1217890"/>
                            </a:cubicBezTo>
                            <a:cubicBezTo>
                              <a:pt x="6540" y="1213414"/>
                              <a:pt x="11717" y="1212426"/>
                              <a:pt x="14573" y="1206745"/>
                            </a:cubicBezTo>
                            <a:cubicBezTo>
                              <a:pt x="14287" y="1201420"/>
                              <a:pt x="18654" y="1194667"/>
                              <a:pt x="19717" y="1187027"/>
                            </a:cubicBezTo>
                            <a:cubicBezTo>
                              <a:pt x="19721" y="1178092"/>
                              <a:pt x="21810" y="1173912"/>
                              <a:pt x="22289" y="1167309"/>
                            </a:cubicBezTo>
                            <a:cubicBezTo>
                              <a:pt x="16207" y="1156908"/>
                              <a:pt x="18418" y="1142122"/>
                              <a:pt x="14573" y="1126159"/>
                            </a:cubicBezTo>
                            <a:cubicBezTo>
                              <a:pt x="13236" y="1123175"/>
                              <a:pt x="12816" y="1121417"/>
                              <a:pt x="12001" y="1119301"/>
                            </a:cubicBezTo>
                            <a:cubicBezTo>
                              <a:pt x="13651" y="1116486"/>
                              <a:pt x="16476" y="1113420"/>
                              <a:pt x="18860" y="1108156"/>
                            </a:cubicBezTo>
                            <a:cubicBezTo>
                              <a:pt x="20089" y="1108036"/>
                              <a:pt x="20157" y="1108427"/>
                              <a:pt x="21332" y="1108268"/>
                            </a:cubicBezTo>
                            <a:cubicBezTo>
                              <a:pt x="30244" y="1099128"/>
                              <a:pt x="34390" y="1100128"/>
                              <a:pt x="41150" y="1091867"/>
                            </a:cubicBezTo>
                            <a:cubicBezTo>
                              <a:pt x="54119" y="1091116"/>
                              <a:pt x="60084" y="1095262"/>
                              <a:pt x="70298" y="1092725"/>
                            </a:cubicBezTo>
                            <a:cubicBezTo>
                              <a:pt x="74847" y="1088688"/>
                              <a:pt x="78280" y="1088751"/>
                              <a:pt x="81443" y="1086724"/>
                            </a:cubicBezTo>
                            <a:cubicBezTo>
                              <a:pt x="84112" y="1079850"/>
                              <a:pt x="90417" y="1075936"/>
                              <a:pt x="91730" y="1069578"/>
                            </a:cubicBezTo>
                            <a:cubicBezTo>
                              <a:pt x="96801" y="1068169"/>
                              <a:pt x="101120" y="1070183"/>
                              <a:pt x="104590" y="1069578"/>
                            </a:cubicBezTo>
                            <a:cubicBezTo>
                              <a:pt x="105009" y="1066389"/>
                              <a:pt x="105200" y="1063520"/>
                              <a:pt x="105447" y="1060147"/>
                            </a:cubicBezTo>
                            <a:cubicBezTo>
                              <a:pt x="107048" y="1054010"/>
                              <a:pt x="111931" y="1050816"/>
                              <a:pt x="114020" y="1043859"/>
                            </a:cubicBezTo>
                            <a:cubicBezTo>
                              <a:pt x="118068" y="1045830"/>
                              <a:pt x="121451" y="1050467"/>
                              <a:pt x="125165" y="1052432"/>
                            </a:cubicBezTo>
                            <a:cubicBezTo>
                              <a:pt x="129185" y="1055434"/>
                              <a:pt x="129376" y="1059032"/>
                              <a:pt x="132023" y="1061005"/>
                            </a:cubicBezTo>
                            <a:cubicBezTo>
                              <a:pt x="135619" y="1059826"/>
                              <a:pt x="144515" y="1058990"/>
                              <a:pt x="149169" y="1057576"/>
                            </a:cubicBezTo>
                            <a:cubicBezTo>
                              <a:pt x="149718" y="1050338"/>
                              <a:pt x="149271" y="1042532"/>
                              <a:pt x="150026" y="1035286"/>
                            </a:cubicBezTo>
                            <a:cubicBezTo>
                              <a:pt x="154244" y="1029655"/>
                              <a:pt x="157063" y="1029452"/>
                              <a:pt x="162028" y="1024141"/>
                            </a:cubicBezTo>
                            <a:cubicBezTo>
                              <a:pt x="167477" y="1012313"/>
                              <a:pt x="173819" y="1006058"/>
                              <a:pt x="178317" y="997565"/>
                            </a:cubicBezTo>
                            <a:cubicBezTo>
                              <a:pt x="182225" y="990304"/>
                              <a:pt x="201919" y="985129"/>
                              <a:pt x="208322" y="977847"/>
                            </a:cubicBezTo>
                            <a:cubicBezTo>
                              <a:pt x="208285" y="974289"/>
                              <a:pt x="210002" y="972769"/>
                              <a:pt x="210894" y="968417"/>
                            </a:cubicBezTo>
                            <a:cubicBezTo>
                              <a:pt x="208467" y="966278"/>
                              <a:pt x="207542" y="962106"/>
                              <a:pt x="202321" y="957272"/>
                            </a:cubicBezTo>
                            <a:cubicBezTo>
                              <a:pt x="190515" y="946388"/>
                              <a:pt x="190516" y="931222"/>
                              <a:pt x="181746" y="924695"/>
                            </a:cubicBezTo>
                            <a:cubicBezTo>
                              <a:pt x="173148" y="919245"/>
                              <a:pt x="167656" y="902397"/>
                              <a:pt x="152598" y="889546"/>
                            </a:cubicBezTo>
                            <a:cubicBezTo>
                              <a:pt x="156609" y="876376"/>
                              <a:pt x="161907" y="870445"/>
                              <a:pt x="162028" y="860398"/>
                            </a:cubicBezTo>
                            <a:cubicBezTo>
                              <a:pt x="160617" y="854999"/>
                              <a:pt x="160802" y="851058"/>
                              <a:pt x="160314" y="848395"/>
                            </a:cubicBezTo>
                            <a:cubicBezTo>
                              <a:pt x="166682" y="847067"/>
                              <a:pt x="176954" y="850076"/>
                              <a:pt x="182603" y="850110"/>
                            </a:cubicBezTo>
                            <a:cubicBezTo>
                              <a:pt x="184656" y="848862"/>
                              <a:pt x="188110" y="847455"/>
                              <a:pt x="189462" y="846681"/>
                            </a:cubicBezTo>
                            <a:cubicBezTo>
                              <a:pt x="190632" y="841443"/>
                              <a:pt x="194345" y="838982"/>
                              <a:pt x="194606" y="835536"/>
                            </a:cubicBezTo>
                            <a:cubicBezTo>
                              <a:pt x="196543" y="834848"/>
                              <a:pt x="198596" y="836131"/>
                              <a:pt x="202321" y="835536"/>
                            </a:cubicBezTo>
                            <a:cubicBezTo>
                              <a:pt x="210719" y="843366"/>
                              <a:pt x="216553" y="850023"/>
                              <a:pt x="227183" y="860398"/>
                            </a:cubicBezTo>
                            <a:cubicBezTo>
                              <a:pt x="229297" y="859959"/>
                              <a:pt x="232088" y="860877"/>
                              <a:pt x="235756" y="860398"/>
                            </a:cubicBezTo>
                            <a:cubicBezTo>
                              <a:pt x="238839" y="862862"/>
                              <a:pt x="240225" y="864748"/>
                              <a:pt x="243471" y="867256"/>
                            </a:cubicBezTo>
                            <a:cubicBezTo>
                              <a:pt x="243392" y="871342"/>
                              <a:pt x="242335" y="874752"/>
                              <a:pt x="242614" y="878401"/>
                            </a:cubicBezTo>
                            <a:cubicBezTo>
                              <a:pt x="258355" y="883077"/>
                              <a:pt x="269029" y="894147"/>
                              <a:pt x="279478" y="893832"/>
                            </a:cubicBezTo>
                            <a:cubicBezTo>
                              <a:pt x="280985" y="895748"/>
                              <a:pt x="284115" y="900506"/>
                              <a:pt x="286336" y="903262"/>
                            </a:cubicBezTo>
                            <a:cubicBezTo>
                              <a:pt x="291844" y="899667"/>
                              <a:pt x="299710" y="897966"/>
                              <a:pt x="303482" y="894689"/>
                            </a:cubicBezTo>
                            <a:cubicBezTo>
                              <a:pt x="305484" y="895034"/>
                              <a:pt x="307449" y="896146"/>
                              <a:pt x="311198" y="896404"/>
                            </a:cubicBezTo>
                            <a:cubicBezTo>
                              <a:pt x="314946" y="894796"/>
                              <a:pt x="318731" y="896089"/>
                              <a:pt x="321485" y="894689"/>
                            </a:cubicBezTo>
                            <a:cubicBezTo>
                              <a:pt x="326597" y="888154"/>
                              <a:pt x="331740" y="889179"/>
                              <a:pt x="336917" y="882687"/>
                            </a:cubicBezTo>
                            <a:cubicBezTo>
                              <a:pt x="338528" y="882547"/>
                              <a:pt x="341913" y="883227"/>
                              <a:pt x="343775" y="882687"/>
                            </a:cubicBezTo>
                            <a:cubicBezTo>
                              <a:pt x="345991" y="891929"/>
                              <a:pt x="344426" y="896393"/>
                              <a:pt x="347204" y="904977"/>
                            </a:cubicBezTo>
                            <a:cubicBezTo>
                              <a:pt x="363581" y="910155"/>
                              <a:pt x="376383" y="920030"/>
                              <a:pt x="388354" y="921266"/>
                            </a:cubicBezTo>
                            <a:cubicBezTo>
                              <a:pt x="398319" y="911433"/>
                              <a:pt x="416459" y="909311"/>
                              <a:pt x="423503" y="904120"/>
                            </a:cubicBezTo>
                            <a:cubicBezTo>
                              <a:pt x="428680" y="884585"/>
                              <a:pt x="442898" y="875824"/>
                              <a:pt x="454366" y="852682"/>
                            </a:cubicBezTo>
                            <a:cubicBezTo>
                              <a:pt x="453866" y="842168"/>
                              <a:pt x="460194" y="836811"/>
                              <a:pt x="460449" y="820243"/>
                            </a:cubicBezTo>
                            <a:cubicBezTo>
                              <a:pt x="459996" y="820459"/>
                              <a:pt x="459330" y="820335"/>
                              <a:pt x="458693" y="820390"/>
                            </a:cubicBezTo>
                            <a:cubicBezTo>
                              <a:pt x="450449" y="809135"/>
                              <a:pt x="443153" y="785735"/>
                              <a:pt x="435179" y="777281"/>
                            </a:cubicBezTo>
                            <a:cubicBezTo>
                              <a:pt x="437967" y="771192"/>
                              <a:pt x="445071" y="763819"/>
                              <a:pt x="446936" y="757685"/>
                            </a:cubicBezTo>
                            <a:cubicBezTo>
                              <a:pt x="446064" y="753303"/>
                              <a:pt x="447919" y="750935"/>
                              <a:pt x="446936" y="745928"/>
                            </a:cubicBezTo>
                            <a:cubicBezTo>
                              <a:pt x="442777" y="743414"/>
                              <a:pt x="441686" y="739477"/>
                              <a:pt x="437792" y="736784"/>
                            </a:cubicBezTo>
                            <a:cubicBezTo>
                              <a:pt x="430697" y="723913"/>
                              <a:pt x="432890" y="709366"/>
                              <a:pt x="427341" y="700206"/>
                            </a:cubicBezTo>
                            <a:cubicBezTo>
                              <a:pt x="430527" y="693333"/>
                              <a:pt x="435975" y="690999"/>
                              <a:pt x="436486" y="687142"/>
                            </a:cubicBezTo>
                            <a:cubicBezTo>
                              <a:pt x="435663" y="683247"/>
                              <a:pt x="437409" y="681943"/>
                              <a:pt x="436486" y="679304"/>
                            </a:cubicBezTo>
                            <a:cubicBezTo>
                              <a:pt x="449061" y="673844"/>
                              <a:pt x="443422" y="673249"/>
                              <a:pt x="449549" y="672772"/>
                            </a:cubicBezTo>
                            <a:cubicBezTo>
                              <a:pt x="456100" y="665092"/>
                              <a:pt x="468908" y="662789"/>
                              <a:pt x="473064" y="658403"/>
                            </a:cubicBezTo>
                            <a:cubicBezTo>
                              <a:pt x="475690" y="658793"/>
                              <a:pt x="478182" y="660927"/>
                              <a:pt x="480902" y="661015"/>
                            </a:cubicBezTo>
                            <a:cubicBezTo>
                              <a:pt x="490305" y="651704"/>
                              <a:pt x="494093" y="650610"/>
                              <a:pt x="505722" y="640114"/>
                            </a:cubicBezTo>
                            <a:cubicBezTo>
                              <a:pt x="506230" y="627677"/>
                              <a:pt x="520003" y="595208"/>
                              <a:pt x="522705" y="582634"/>
                            </a:cubicBezTo>
                            <a:cubicBezTo>
                              <a:pt x="509422" y="556434"/>
                              <a:pt x="522972" y="509468"/>
                              <a:pt x="518786" y="474207"/>
                            </a:cubicBezTo>
                            <a:cubicBezTo>
                              <a:pt x="524489" y="467553"/>
                              <a:pt x="531983" y="462157"/>
                              <a:pt x="535769" y="458530"/>
                            </a:cubicBezTo>
                            <a:cubicBezTo>
                              <a:pt x="536498" y="453874"/>
                              <a:pt x="539011" y="449272"/>
                              <a:pt x="539687" y="442854"/>
                            </a:cubicBezTo>
                            <a:cubicBezTo>
                              <a:pt x="541056" y="436306"/>
                              <a:pt x="546915" y="428077"/>
                              <a:pt x="547526" y="421952"/>
                            </a:cubicBezTo>
                            <a:cubicBezTo>
                              <a:pt x="546138" y="405091"/>
                              <a:pt x="552882" y="394167"/>
                              <a:pt x="554057" y="384068"/>
                            </a:cubicBezTo>
                            <a:cubicBezTo>
                              <a:pt x="555579" y="365919"/>
                              <a:pt x="562982" y="356193"/>
                              <a:pt x="560589" y="337039"/>
                            </a:cubicBezTo>
                            <a:cubicBezTo>
                              <a:pt x="551711" y="310399"/>
                              <a:pt x="552651" y="256259"/>
                              <a:pt x="539687" y="227305"/>
                            </a:cubicBezTo>
                            <a:cubicBezTo>
                              <a:pt x="522124" y="208540"/>
                              <a:pt x="511382" y="157189"/>
                              <a:pt x="499191" y="135860"/>
                            </a:cubicBezTo>
                            <a:cubicBezTo>
                              <a:pt x="497976" y="129415"/>
                              <a:pt x="499057" y="121327"/>
                              <a:pt x="497884" y="112346"/>
                            </a:cubicBezTo>
                            <a:cubicBezTo>
                              <a:pt x="500764" y="104227"/>
                              <a:pt x="507656" y="99763"/>
                              <a:pt x="509642" y="94057"/>
                            </a:cubicBezTo>
                            <a:cubicBezTo>
                              <a:pt x="508957" y="92485"/>
                              <a:pt x="509931" y="89543"/>
                              <a:pt x="509642" y="87525"/>
                            </a:cubicBezTo>
                            <a:cubicBezTo>
                              <a:pt x="510966" y="82640"/>
                              <a:pt x="517250" y="74725"/>
                              <a:pt x="517480" y="69236"/>
                            </a:cubicBezTo>
                            <a:cubicBezTo>
                              <a:pt x="514671" y="61905"/>
                              <a:pt x="513978" y="56996"/>
                              <a:pt x="512254" y="53560"/>
                            </a:cubicBezTo>
                            <a:cubicBezTo>
                              <a:pt x="513157" y="46791"/>
                              <a:pt x="515051" y="38895"/>
                              <a:pt x="513560" y="32658"/>
                            </a:cubicBezTo>
                            <a:cubicBezTo>
                              <a:pt x="523754" y="38809"/>
                              <a:pt x="527316" y="44516"/>
                              <a:pt x="535769" y="49641"/>
                            </a:cubicBezTo>
                            <a:cubicBezTo>
                              <a:pt x="540898" y="50612"/>
                              <a:pt x="543540" y="53465"/>
                              <a:pt x="547526" y="53560"/>
                            </a:cubicBezTo>
                            <a:cubicBezTo>
                              <a:pt x="552774" y="51118"/>
                              <a:pt x="568166" y="47152"/>
                              <a:pt x="572346" y="43109"/>
                            </a:cubicBezTo>
                            <a:cubicBezTo>
                              <a:pt x="573414" y="40494"/>
                              <a:pt x="578491" y="34946"/>
                              <a:pt x="578878" y="31352"/>
                            </a:cubicBezTo>
                            <a:cubicBezTo>
                              <a:pt x="578903" y="25003"/>
                              <a:pt x="584519" y="17817"/>
                              <a:pt x="584104" y="7838"/>
                            </a:cubicBezTo>
                            <a:cubicBezTo>
                              <a:pt x="588534" y="4912"/>
                              <a:pt x="594326" y="3709"/>
                              <a:pt x="599780" y="0"/>
                            </a:cubicBezTo>
                            <a:close/>
                          </a:path>
                          <a:path w="1667440" h="1573668" stroke="0" extrusionOk="0">
                            <a:moveTo>
                              <a:pt x="599780" y="0"/>
                            </a:moveTo>
                            <a:cubicBezTo>
                              <a:pt x="605234" y="7589"/>
                              <a:pt x="606367" y="15167"/>
                              <a:pt x="610231" y="19595"/>
                            </a:cubicBezTo>
                            <a:cubicBezTo>
                              <a:pt x="618381" y="23929"/>
                              <a:pt x="617832" y="27853"/>
                              <a:pt x="624601" y="31352"/>
                            </a:cubicBezTo>
                            <a:cubicBezTo>
                              <a:pt x="627917" y="39957"/>
                              <a:pt x="625357" y="43940"/>
                              <a:pt x="631132" y="54866"/>
                            </a:cubicBezTo>
                            <a:cubicBezTo>
                              <a:pt x="641157" y="58691"/>
                              <a:pt x="647945" y="64635"/>
                              <a:pt x="663791" y="71849"/>
                            </a:cubicBezTo>
                            <a:cubicBezTo>
                              <a:pt x="703594" y="120622"/>
                              <a:pt x="709614" y="137801"/>
                              <a:pt x="748704" y="185502"/>
                            </a:cubicBezTo>
                            <a:cubicBezTo>
                              <a:pt x="751223" y="186121"/>
                              <a:pt x="753995" y="190326"/>
                              <a:pt x="756543" y="192034"/>
                            </a:cubicBezTo>
                            <a:cubicBezTo>
                              <a:pt x="760458" y="199639"/>
                              <a:pt x="760697" y="208071"/>
                              <a:pt x="768300" y="218161"/>
                            </a:cubicBezTo>
                            <a:cubicBezTo>
                              <a:pt x="770731" y="220166"/>
                              <a:pt x="770723" y="222092"/>
                              <a:pt x="773525" y="224693"/>
                            </a:cubicBezTo>
                            <a:cubicBezTo>
                              <a:pt x="775947" y="229252"/>
                              <a:pt x="773824" y="233568"/>
                              <a:pt x="777444" y="241675"/>
                            </a:cubicBezTo>
                            <a:cubicBezTo>
                              <a:pt x="783476" y="244653"/>
                              <a:pt x="789315" y="250976"/>
                              <a:pt x="795733" y="254739"/>
                            </a:cubicBezTo>
                            <a:cubicBezTo>
                              <a:pt x="799140" y="258386"/>
                              <a:pt x="799290" y="265614"/>
                              <a:pt x="803571" y="270415"/>
                            </a:cubicBezTo>
                            <a:cubicBezTo>
                              <a:pt x="814664" y="287428"/>
                              <a:pt x="815202" y="300331"/>
                              <a:pt x="831005" y="320057"/>
                            </a:cubicBezTo>
                            <a:cubicBezTo>
                              <a:pt x="846737" y="327646"/>
                              <a:pt x="855256" y="340789"/>
                              <a:pt x="870195" y="350103"/>
                            </a:cubicBezTo>
                            <a:cubicBezTo>
                              <a:pt x="878052" y="361622"/>
                              <a:pt x="883316" y="376092"/>
                              <a:pt x="893710" y="385374"/>
                            </a:cubicBezTo>
                            <a:cubicBezTo>
                              <a:pt x="923891" y="390439"/>
                              <a:pt x="962082" y="437336"/>
                              <a:pt x="986461" y="453305"/>
                            </a:cubicBezTo>
                            <a:cubicBezTo>
                              <a:pt x="991182" y="458182"/>
                              <a:pt x="991907" y="468667"/>
                              <a:pt x="995606" y="471594"/>
                            </a:cubicBezTo>
                            <a:cubicBezTo>
                              <a:pt x="1030204" y="489205"/>
                              <a:pt x="1041951" y="498046"/>
                              <a:pt x="1076600" y="517316"/>
                            </a:cubicBezTo>
                            <a:cubicBezTo>
                              <a:pt x="1152855" y="519596"/>
                              <a:pt x="1169681" y="553193"/>
                              <a:pt x="1238588" y="556507"/>
                            </a:cubicBezTo>
                            <a:cubicBezTo>
                              <a:pt x="1241199" y="568954"/>
                              <a:pt x="1237455" y="576549"/>
                              <a:pt x="1241201" y="582634"/>
                            </a:cubicBezTo>
                            <a:cubicBezTo>
                              <a:pt x="1244366" y="584228"/>
                              <a:pt x="1246122" y="587094"/>
                              <a:pt x="1251651" y="590472"/>
                            </a:cubicBezTo>
                            <a:cubicBezTo>
                              <a:pt x="1255483" y="597978"/>
                              <a:pt x="1255303" y="601032"/>
                              <a:pt x="1259490" y="607455"/>
                            </a:cubicBezTo>
                            <a:cubicBezTo>
                              <a:pt x="1294860" y="616353"/>
                              <a:pt x="1301872" y="624973"/>
                              <a:pt x="1344402" y="630969"/>
                            </a:cubicBezTo>
                            <a:cubicBezTo>
                              <a:pt x="1362925" y="627857"/>
                              <a:pt x="1379871" y="625744"/>
                              <a:pt x="1394044" y="623131"/>
                            </a:cubicBezTo>
                            <a:cubicBezTo>
                              <a:pt x="1404696" y="604276"/>
                              <a:pt x="1415959" y="596724"/>
                              <a:pt x="1422784" y="582634"/>
                            </a:cubicBezTo>
                            <a:cubicBezTo>
                              <a:pt x="1432451" y="574310"/>
                              <a:pt x="1438843" y="571711"/>
                              <a:pt x="1447605" y="565651"/>
                            </a:cubicBezTo>
                            <a:cubicBezTo>
                              <a:pt x="1448545" y="561666"/>
                              <a:pt x="1449647" y="560437"/>
                              <a:pt x="1450217" y="557813"/>
                            </a:cubicBezTo>
                            <a:cubicBezTo>
                              <a:pt x="1470189" y="539232"/>
                              <a:pt x="1480999" y="537910"/>
                              <a:pt x="1493327" y="519929"/>
                            </a:cubicBezTo>
                            <a:cubicBezTo>
                              <a:pt x="1493996" y="513289"/>
                              <a:pt x="1500543" y="507348"/>
                              <a:pt x="1503778" y="496414"/>
                            </a:cubicBezTo>
                            <a:cubicBezTo>
                              <a:pt x="1509419" y="485632"/>
                              <a:pt x="1521662" y="477039"/>
                              <a:pt x="1532518" y="459836"/>
                            </a:cubicBezTo>
                            <a:cubicBezTo>
                              <a:pt x="1533993" y="460520"/>
                              <a:pt x="1535980" y="461941"/>
                              <a:pt x="1537743" y="462449"/>
                            </a:cubicBezTo>
                            <a:cubicBezTo>
                              <a:pt x="1541715" y="475405"/>
                              <a:pt x="1538057" y="479214"/>
                              <a:pt x="1541662" y="492495"/>
                            </a:cubicBezTo>
                            <a:cubicBezTo>
                              <a:pt x="1539535" y="500265"/>
                              <a:pt x="1534869" y="503915"/>
                              <a:pt x="1533824" y="509478"/>
                            </a:cubicBezTo>
                            <a:cubicBezTo>
                              <a:pt x="1535067" y="514753"/>
                              <a:pt x="1531509" y="524562"/>
                              <a:pt x="1531211" y="531686"/>
                            </a:cubicBezTo>
                            <a:cubicBezTo>
                              <a:pt x="1529796" y="536150"/>
                              <a:pt x="1521249" y="540440"/>
                              <a:pt x="1519454" y="546056"/>
                            </a:cubicBezTo>
                            <a:cubicBezTo>
                              <a:pt x="1516938" y="555646"/>
                              <a:pt x="1508579" y="560080"/>
                              <a:pt x="1505084" y="574796"/>
                            </a:cubicBezTo>
                            <a:cubicBezTo>
                              <a:pt x="1496066" y="593813"/>
                              <a:pt x="1478625" y="600435"/>
                              <a:pt x="1468506" y="624437"/>
                            </a:cubicBezTo>
                            <a:cubicBezTo>
                              <a:pt x="1471074" y="632736"/>
                              <a:pt x="1467423" y="637712"/>
                              <a:pt x="1468506" y="646645"/>
                            </a:cubicBezTo>
                            <a:cubicBezTo>
                              <a:pt x="1467605" y="653777"/>
                              <a:pt x="1464607" y="657034"/>
                              <a:pt x="1461974" y="667547"/>
                            </a:cubicBezTo>
                            <a:cubicBezTo>
                              <a:pt x="1470356" y="689641"/>
                              <a:pt x="1471971" y="715293"/>
                              <a:pt x="1481056" y="728369"/>
                            </a:cubicBezTo>
                            <a:cubicBezTo>
                              <a:pt x="1487805" y="731705"/>
                              <a:pt x="1489300" y="735755"/>
                              <a:pt x="1496838" y="738662"/>
                            </a:cubicBezTo>
                            <a:cubicBezTo>
                              <a:pt x="1497115" y="742240"/>
                              <a:pt x="1496000" y="747143"/>
                              <a:pt x="1496838" y="749806"/>
                            </a:cubicBezTo>
                            <a:cubicBezTo>
                              <a:pt x="1500654" y="753196"/>
                              <a:pt x="1502683" y="756427"/>
                              <a:pt x="1505411" y="759237"/>
                            </a:cubicBezTo>
                            <a:cubicBezTo>
                              <a:pt x="1505083" y="767339"/>
                              <a:pt x="1505640" y="774483"/>
                              <a:pt x="1506268" y="784956"/>
                            </a:cubicBezTo>
                            <a:cubicBezTo>
                              <a:pt x="1513703" y="791754"/>
                              <a:pt x="1512642" y="796725"/>
                              <a:pt x="1519127" y="804673"/>
                            </a:cubicBezTo>
                            <a:cubicBezTo>
                              <a:pt x="1527384" y="815653"/>
                              <a:pt x="1525168" y="829460"/>
                              <a:pt x="1535416" y="845824"/>
                            </a:cubicBezTo>
                            <a:cubicBezTo>
                              <a:pt x="1539566" y="849479"/>
                              <a:pt x="1542549" y="854806"/>
                              <a:pt x="1549133" y="858683"/>
                            </a:cubicBezTo>
                            <a:cubicBezTo>
                              <a:pt x="1551884" y="862614"/>
                              <a:pt x="1552409" y="865101"/>
                              <a:pt x="1554276" y="867256"/>
                            </a:cubicBezTo>
                            <a:cubicBezTo>
                              <a:pt x="1560156" y="868313"/>
                              <a:pt x="1571225" y="874738"/>
                              <a:pt x="1578281" y="874114"/>
                            </a:cubicBezTo>
                            <a:cubicBezTo>
                              <a:pt x="1579454" y="869928"/>
                              <a:pt x="1587575" y="862602"/>
                              <a:pt x="1588568" y="856968"/>
                            </a:cubicBezTo>
                            <a:cubicBezTo>
                              <a:pt x="1594243" y="852769"/>
                              <a:pt x="1597796" y="854717"/>
                              <a:pt x="1603142" y="850967"/>
                            </a:cubicBezTo>
                            <a:cubicBezTo>
                              <a:pt x="1604352" y="847673"/>
                              <a:pt x="1606127" y="847252"/>
                              <a:pt x="1607429" y="843252"/>
                            </a:cubicBezTo>
                            <a:cubicBezTo>
                              <a:pt x="1611339" y="840717"/>
                              <a:pt x="1615663" y="840006"/>
                              <a:pt x="1618574" y="836393"/>
                            </a:cubicBezTo>
                            <a:cubicBezTo>
                              <a:pt x="1621523" y="831294"/>
                              <a:pt x="1624554" y="830807"/>
                              <a:pt x="1627147" y="826106"/>
                            </a:cubicBezTo>
                            <a:cubicBezTo>
                              <a:pt x="1632228" y="827069"/>
                              <a:pt x="1639111" y="831167"/>
                              <a:pt x="1645150" y="831250"/>
                            </a:cubicBezTo>
                            <a:cubicBezTo>
                              <a:pt x="1647799" y="827909"/>
                              <a:pt x="1650776" y="826654"/>
                              <a:pt x="1652866" y="823534"/>
                            </a:cubicBezTo>
                            <a:cubicBezTo>
                              <a:pt x="1658063" y="824010"/>
                              <a:pt x="1663060" y="826416"/>
                              <a:pt x="1667440" y="826963"/>
                            </a:cubicBezTo>
                            <a:cubicBezTo>
                              <a:pt x="1666261" y="830183"/>
                              <a:pt x="1664792" y="831311"/>
                              <a:pt x="1664010" y="834679"/>
                            </a:cubicBezTo>
                            <a:cubicBezTo>
                              <a:pt x="1659417" y="840246"/>
                              <a:pt x="1656324" y="840418"/>
                              <a:pt x="1652008" y="845824"/>
                            </a:cubicBezTo>
                            <a:cubicBezTo>
                              <a:pt x="1649336" y="846772"/>
                              <a:pt x="1648336" y="845902"/>
                              <a:pt x="1645150" y="847538"/>
                            </a:cubicBezTo>
                            <a:cubicBezTo>
                              <a:pt x="1638032" y="853075"/>
                              <a:pt x="1631436" y="853141"/>
                              <a:pt x="1628861" y="856968"/>
                            </a:cubicBezTo>
                            <a:cubicBezTo>
                              <a:pt x="1626803" y="855896"/>
                              <a:pt x="1625449" y="853573"/>
                              <a:pt x="1623717" y="852682"/>
                            </a:cubicBezTo>
                            <a:cubicBezTo>
                              <a:pt x="1621902" y="853603"/>
                              <a:pt x="1619774" y="853228"/>
                              <a:pt x="1617717" y="853539"/>
                            </a:cubicBezTo>
                            <a:cubicBezTo>
                              <a:pt x="1616048" y="858538"/>
                              <a:pt x="1607329" y="862184"/>
                              <a:pt x="1604857" y="868113"/>
                            </a:cubicBezTo>
                            <a:cubicBezTo>
                              <a:pt x="1601662" y="875097"/>
                              <a:pt x="1598041" y="877638"/>
                              <a:pt x="1596284" y="883545"/>
                            </a:cubicBezTo>
                            <a:cubicBezTo>
                              <a:pt x="1596917" y="886939"/>
                              <a:pt x="1596178" y="891768"/>
                              <a:pt x="1596284" y="896404"/>
                            </a:cubicBezTo>
                            <a:cubicBezTo>
                              <a:pt x="1594826" y="897940"/>
                              <a:pt x="1592465" y="898835"/>
                              <a:pt x="1590283" y="901548"/>
                            </a:cubicBezTo>
                            <a:cubicBezTo>
                              <a:pt x="1586481" y="904814"/>
                              <a:pt x="1584313" y="905304"/>
                              <a:pt x="1581710" y="907549"/>
                            </a:cubicBezTo>
                            <a:cubicBezTo>
                              <a:pt x="1572367" y="906675"/>
                              <a:pt x="1571111" y="903433"/>
                              <a:pt x="1560278" y="902405"/>
                            </a:cubicBezTo>
                            <a:cubicBezTo>
                              <a:pt x="1548571" y="907367"/>
                              <a:pt x="1540136" y="905973"/>
                              <a:pt x="1528558" y="908406"/>
                            </a:cubicBezTo>
                            <a:cubicBezTo>
                              <a:pt x="1524026" y="910671"/>
                              <a:pt x="1522019" y="909352"/>
                              <a:pt x="1515698" y="910978"/>
                            </a:cubicBezTo>
                            <a:cubicBezTo>
                              <a:pt x="1512371" y="914210"/>
                              <a:pt x="1504885" y="919479"/>
                              <a:pt x="1500267" y="924695"/>
                            </a:cubicBezTo>
                            <a:cubicBezTo>
                              <a:pt x="1498258" y="925632"/>
                              <a:pt x="1496805" y="924990"/>
                              <a:pt x="1495123" y="925552"/>
                            </a:cubicBezTo>
                            <a:cubicBezTo>
                              <a:pt x="1492998" y="923780"/>
                              <a:pt x="1489808" y="917662"/>
                              <a:pt x="1487408" y="916122"/>
                            </a:cubicBezTo>
                            <a:cubicBezTo>
                              <a:pt x="1481873" y="921305"/>
                              <a:pt x="1476472" y="920977"/>
                              <a:pt x="1472833" y="925552"/>
                            </a:cubicBezTo>
                            <a:cubicBezTo>
                              <a:pt x="1473601" y="929397"/>
                              <a:pt x="1471437" y="934144"/>
                              <a:pt x="1472833" y="941841"/>
                            </a:cubicBezTo>
                            <a:cubicBezTo>
                              <a:pt x="1471529" y="944277"/>
                              <a:pt x="1467962" y="945833"/>
                              <a:pt x="1465975" y="947842"/>
                            </a:cubicBezTo>
                            <a:cubicBezTo>
                              <a:pt x="1466088" y="950275"/>
                              <a:pt x="1464955" y="953609"/>
                              <a:pt x="1465118" y="955557"/>
                            </a:cubicBezTo>
                            <a:cubicBezTo>
                              <a:pt x="1461933" y="958130"/>
                              <a:pt x="1456709" y="960530"/>
                              <a:pt x="1451401" y="964130"/>
                            </a:cubicBezTo>
                            <a:cubicBezTo>
                              <a:pt x="1450855" y="969052"/>
                              <a:pt x="1449582" y="970270"/>
                              <a:pt x="1448829" y="974418"/>
                            </a:cubicBezTo>
                            <a:cubicBezTo>
                              <a:pt x="1446241" y="978176"/>
                              <a:pt x="1439751" y="977519"/>
                              <a:pt x="1432541" y="982991"/>
                            </a:cubicBezTo>
                            <a:cubicBezTo>
                              <a:pt x="1424797" y="981843"/>
                              <a:pt x="1416494" y="976813"/>
                              <a:pt x="1405964" y="976133"/>
                            </a:cubicBezTo>
                            <a:cubicBezTo>
                              <a:pt x="1402165" y="972162"/>
                              <a:pt x="1401523" y="968514"/>
                              <a:pt x="1397391" y="963273"/>
                            </a:cubicBezTo>
                            <a:cubicBezTo>
                              <a:pt x="1397597" y="960037"/>
                              <a:pt x="1399313" y="957663"/>
                              <a:pt x="1399106" y="954700"/>
                            </a:cubicBezTo>
                            <a:cubicBezTo>
                              <a:pt x="1394765" y="955044"/>
                              <a:pt x="1389550" y="951738"/>
                              <a:pt x="1385389" y="952128"/>
                            </a:cubicBezTo>
                            <a:cubicBezTo>
                              <a:pt x="1381366" y="955979"/>
                              <a:pt x="1379958" y="956802"/>
                              <a:pt x="1376816" y="959844"/>
                            </a:cubicBezTo>
                            <a:cubicBezTo>
                              <a:pt x="1373856" y="973360"/>
                              <a:pt x="1369376" y="972754"/>
                              <a:pt x="1366529" y="986420"/>
                            </a:cubicBezTo>
                            <a:cubicBezTo>
                              <a:pt x="1377750" y="991453"/>
                              <a:pt x="1376951" y="995077"/>
                              <a:pt x="1387104" y="1000137"/>
                            </a:cubicBezTo>
                            <a:cubicBezTo>
                              <a:pt x="1369987" y="999696"/>
                              <a:pt x="1367660" y="994791"/>
                              <a:pt x="1350240" y="995850"/>
                            </a:cubicBezTo>
                            <a:cubicBezTo>
                              <a:pt x="1340315" y="996342"/>
                              <a:pt x="1335590" y="992446"/>
                              <a:pt x="1321092" y="990707"/>
                            </a:cubicBezTo>
                            <a:cubicBezTo>
                              <a:pt x="1310433" y="996924"/>
                              <a:pt x="1305250" y="995673"/>
                              <a:pt x="1297945" y="998422"/>
                            </a:cubicBezTo>
                            <a:cubicBezTo>
                              <a:pt x="1284694" y="997056"/>
                              <a:pt x="1279285" y="991075"/>
                              <a:pt x="1270512" y="988135"/>
                            </a:cubicBezTo>
                            <a:cubicBezTo>
                              <a:pt x="1270214" y="986286"/>
                              <a:pt x="1270823" y="982147"/>
                              <a:pt x="1270512" y="980419"/>
                            </a:cubicBezTo>
                            <a:cubicBezTo>
                              <a:pt x="1263861" y="979093"/>
                              <a:pt x="1261332" y="973995"/>
                              <a:pt x="1254223" y="972703"/>
                            </a:cubicBezTo>
                            <a:cubicBezTo>
                              <a:pt x="1241462" y="976038"/>
                              <a:pt x="1230325" y="975964"/>
                              <a:pt x="1208787" y="980419"/>
                            </a:cubicBezTo>
                            <a:cubicBezTo>
                              <a:pt x="1165027" y="1013096"/>
                              <a:pt x="1137975" y="1024381"/>
                              <a:pt x="1119625" y="1046249"/>
                            </a:cubicBezTo>
                            <a:cubicBezTo>
                              <a:pt x="1119611" y="1046301"/>
                              <a:pt x="1119637" y="1046365"/>
                              <a:pt x="1119628" y="1046431"/>
                            </a:cubicBezTo>
                            <a:cubicBezTo>
                              <a:pt x="1107554" y="1065369"/>
                              <a:pt x="1075983" y="1078420"/>
                              <a:pt x="1053616" y="1106441"/>
                            </a:cubicBezTo>
                            <a:cubicBezTo>
                              <a:pt x="1039477" y="1148618"/>
                              <a:pt x="1016504" y="1161343"/>
                              <a:pt x="988461" y="1211889"/>
                            </a:cubicBezTo>
                            <a:cubicBezTo>
                              <a:pt x="988461" y="1225615"/>
                              <a:pt x="976366" y="1241588"/>
                              <a:pt x="978174" y="1262469"/>
                            </a:cubicBezTo>
                            <a:cubicBezTo>
                              <a:pt x="982164" y="1271346"/>
                              <a:pt x="982015" y="1277207"/>
                              <a:pt x="983318" y="1282187"/>
                            </a:cubicBezTo>
                            <a:cubicBezTo>
                              <a:pt x="985800" y="1307673"/>
                              <a:pt x="974127" y="1317235"/>
                              <a:pt x="977317" y="1337054"/>
                            </a:cubicBezTo>
                            <a:cubicBezTo>
                              <a:pt x="971862" y="1343979"/>
                              <a:pt x="966697" y="1345935"/>
                              <a:pt x="960171" y="1355914"/>
                            </a:cubicBezTo>
                            <a:cubicBezTo>
                              <a:pt x="960222" y="1364742"/>
                              <a:pt x="961202" y="1373386"/>
                              <a:pt x="961028" y="1381633"/>
                            </a:cubicBezTo>
                            <a:cubicBezTo>
                              <a:pt x="956719" y="1376233"/>
                              <a:pt x="953113" y="1368449"/>
                              <a:pt x="949026" y="1365345"/>
                            </a:cubicBezTo>
                            <a:cubicBezTo>
                              <a:pt x="944268" y="1362672"/>
                              <a:pt x="942203" y="1358386"/>
                              <a:pt x="939596" y="1357629"/>
                            </a:cubicBezTo>
                            <a:cubicBezTo>
                              <a:pt x="937924" y="1353861"/>
                              <a:pt x="935267" y="1346361"/>
                              <a:pt x="931880" y="1339626"/>
                            </a:cubicBezTo>
                            <a:cubicBezTo>
                              <a:pt x="916172" y="1334356"/>
                              <a:pt x="912232" y="1321364"/>
                              <a:pt x="892444" y="1314764"/>
                            </a:cubicBezTo>
                            <a:cubicBezTo>
                              <a:pt x="889594" y="1311396"/>
                              <a:pt x="889227" y="1307763"/>
                              <a:pt x="885586" y="1301905"/>
                            </a:cubicBezTo>
                            <a:cubicBezTo>
                              <a:pt x="875292" y="1301750"/>
                              <a:pt x="854603" y="1294584"/>
                              <a:pt x="840149" y="1294189"/>
                            </a:cubicBezTo>
                            <a:cubicBezTo>
                              <a:pt x="833595" y="1290279"/>
                              <a:pt x="829626" y="1284878"/>
                              <a:pt x="818717" y="1279615"/>
                            </a:cubicBezTo>
                            <a:cubicBezTo>
                              <a:pt x="813758" y="1281115"/>
                              <a:pt x="803968" y="1275716"/>
                              <a:pt x="798142" y="1275329"/>
                            </a:cubicBezTo>
                            <a:cubicBezTo>
                              <a:pt x="791051" y="1268275"/>
                              <a:pt x="787446" y="1263762"/>
                              <a:pt x="784425" y="1260755"/>
                            </a:cubicBezTo>
                            <a:cubicBezTo>
                              <a:pt x="762033" y="1250237"/>
                              <a:pt x="753501" y="1239626"/>
                              <a:pt x="737274" y="1238465"/>
                            </a:cubicBezTo>
                            <a:cubicBezTo>
                              <a:pt x="722742" y="1235910"/>
                              <a:pt x="703209" y="1215999"/>
                              <a:pt x="685836" y="1205030"/>
                            </a:cubicBezTo>
                            <a:cubicBezTo>
                              <a:pt x="673760" y="1193102"/>
                              <a:pt x="672817" y="1185215"/>
                              <a:pt x="666118" y="1175882"/>
                            </a:cubicBezTo>
                            <a:cubicBezTo>
                              <a:pt x="651345" y="1174068"/>
                              <a:pt x="643915" y="1169054"/>
                              <a:pt x="630112" y="1170739"/>
                            </a:cubicBezTo>
                            <a:cubicBezTo>
                              <a:pt x="626857" y="1171389"/>
                              <a:pt x="624603" y="1170519"/>
                              <a:pt x="620682" y="1170739"/>
                            </a:cubicBezTo>
                            <a:cubicBezTo>
                              <a:pt x="610484" y="1159616"/>
                              <a:pt x="601500" y="1142398"/>
                              <a:pt x="588962" y="1133018"/>
                            </a:cubicBezTo>
                            <a:cubicBezTo>
                              <a:pt x="564232" y="1133451"/>
                              <a:pt x="537362" y="1112660"/>
                              <a:pt x="521126" y="1113515"/>
                            </a:cubicBezTo>
                            <a:cubicBezTo>
                              <a:pt x="501900" y="1124827"/>
                              <a:pt x="463798" y="1126664"/>
                              <a:pt x="449222" y="1134732"/>
                            </a:cubicBezTo>
                            <a:cubicBezTo>
                              <a:pt x="434208" y="1149695"/>
                              <a:pt x="412214" y="1154661"/>
                              <a:pt x="391784" y="1181883"/>
                            </a:cubicBezTo>
                            <a:cubicBezTo>
                              <a:pt x="388751" y="1183992"/>
                              <a:pt x="384684" y="1182189"/>
                              <a:pt x="379782" y="1184455"/>
                            </a:cubicBezTo>
                            <a:cubicBezTo>
                              <a:pt x="363046" y="1210979"/>
                              <a:pt x="350111" y="1220091"/>
                              <a:pt x="340346" y="1235036"/>
                            </a:cubicBezTo>
                            <a:cubicBezTo>
                              <a:pt x="335267" y="1233925"/>
                              <a:pt x="333687" y="1232151"/>
                              <a:pt x="326629" y="1231607"/>
                            </a:cubicBezTo>
                            <a:cubicBezTo>
                              <a:pt x="320136" y="1220332"/>
                              <a:pt x="320580" y="1217507"/>
                              <a:pt x="315484" y="1207602"/>
                            </a:cubicBezTo>
                            <a:cubicBezTo>
                              <a:pt x="308819" y="1194159"/>
                              <a:pt x="309948" y="1185760"/>
                              <a:pt x="306911" y="1175882"/>
                            </a:cubicBezTo>
                            <a:cubicBezTo>
                              <a:pt x="295299" y="1173841"/>
                              <a:pt x="290235" y="1167838"/>
                              <a:pt x="274334" y="1161308"/>
                            </a:cubicBezTo>
                            <a:cubicBezTo>
                              <a:pt x="274968" y="1157576"/>
                              <a:pt x="277170" y="1152727"/>
                              <a:pt x="277763" y="1148449"/>
                            </a:cubicBezTo>
                            <a:cubicBezTo>
                              <a:pt x="266113" y="1143380"/>
                              <a:pt x="255070" y="1132657"/>
                              <a:pt x="247758" y="1127874"/>
                            </a:cubicBezTo>
                            <a:cubicBezTo>
                              <a:pt x="243619" y="1132553"/>
                              <a:pt x="232553" y="1133271"/>
                              <a:pt x="222896" y="1139019"/>
                            </a:cubicBezTo>
                            <a:cubicBezTo>
                              <a:pt x="216197" y="1133637"/>
                              <a:pt x="214654" y="1130672"/>
                              <a:pt x="209180" y="1127874"/>
                            </a:cubicBezTo>
                            <a:cubicBezTo>
                              <a:pt x="203808" y="1131292"/>
                              <a:pt x="199626" y="1130141"/>
                              <a:pt x="193749" y="1133018"/>
                            </a:cubicBezTo>
                            <a:cubicBezTo>
                              <a:pt x="191784" y="1133269"/>
                              <a:pt x="190197" y="1132483"/>
                              <a:pt x="189104" y="1132479"/>
                            </a:cubicBezTo>
                            <a:cubicBezTo>
                              <a:pt x="175904" y="1155567"/>
                              <a:pt x="163508" y="1157708"/>
                              <a:pt x="153456" y="1179312"/>
                            </a:cubicBezTo>
                            <a:cubicBezTo>
                              <a:pt x="151687" y="1194434"/>
                              <a:pt x="141618" y="1224233"/>
                              <a:pt x="139739" y="1240180"/>
                            </a:cubicBezTo>
                            <a:cubicBezTo>
                              <a:pt x="144096" y="1248571"/>
                              <a:pt x="142568" y="1254098"/>
                              <a:pt x="145740" y="1260755"/>
                            </a:cubicBezTo>
                            <a:cubicBezTo>
                              <a:pt x="153131" y="1261404"/>
                              <a:pt x="166030" y="1266541"/>
                              <a:pt x="173173" y="1264184"/>
                            </a:cubicBezTo>
                            <a:cubicBezTo>
                              <a:pt x="191352" y="1275128"/>
                              <a:pt x="197908" y="1296431"/>
                              <a:pt x="209180" y="1302762"/>
                            </a:cubicBezTo>
                            <a:cubicBezTo>
                              <a:pt x="212942" y="1303838"/>
                              <a:pt x="217314" y="1308210"/>
                              <a:pt x="223754" y="1309620"/>
                            </a:cubicBezTo>
                            <a:cubicBezTo>
                              <a:pt x="235927" y="1304044"/>
                              <a:pt x="249851" y="1302880"/>
                              <a:pt x="259760" y="1296761"/>
                            </a:cubicBezTo>
                            <a:cubicBezTo>
                              <a:pt x="266139" y="1298495"/>
                              <a:pt x="270940" y="1302813"/>
                              <a:pt x="274334" y="1304477"/>
                            </a:cubicBezTo>
                            <a:cubicBezTo>
                              <a:pt x="282011" y="1320116"/>
                              <a:pt x="280528" y="1327703"/>
                              <a:pt x="287194" y="1338769"/>
                            </a:cubicBezTo>
                            <a:cubicBezTo>
                              <a:pt x="294455" y="1340753"/>
                              <a:pt x="301488" y="1347129"/>
                              <a:pt x="312055" y="1352485"/>
                            </a:cubicBezTo>
                            <a:cubicBezTo>
                              <a:pt x="317512" y="1363500"/>
                              <a:pt x="316148" y="1370734"/>
                              <a:pt x="322343" y="1379919"/>
                            </a:cubicBezTo>
                            <a:cubicBezTo>
                              <a:pt x="333293" y="1379921"/>
                              <a:pt x="344704" y="1386064"/>
                              <a:pt x="354920" y="1386777"/>
                            </a:cubicBezTo>
                            <a:cubicBezTo>
                              <a:pt x="367462" y="1392615"/>
                              <a:pt x="369198" y="1396626"/>
                              <a:pt x="379782" y="1402208"/>
                            </a:cubicBezTo>
                            <a:cubicBezTo>
                              <a:pt x="379219" y="1405770"/>
                              <a:pt x="377870" y="1406962"/>
                              <a:pt x="378067" y="1411639"/>
                            </a:cubicBezTo>
                            <a:cubicBezTo>
                              <a:pt x="382226" y="1413627"/>
                              <a:pt x="385004" y="1416830"/>
                              <a:pt x="390069" y="1417640"/>
                            </a:cubicBezTo>
                            <a:cubicBezTo>
                              <a:pt x="390868" y="1420567"/>
                              <a:pt x="390622" y="1422892"/>
                              <a:pt x="390926" y="1424498"/>
                            </a:cubicBezTo>
                            <a:cubicBezTo>
                              <a:pt x="389268" y="1426776"/>
                              <a:pt x="383659" y="1428849"/>
                              <a:pt x="380639" y="1431356"/>
                            </a:cubicBezTo>
                            <a:cubicBezTo>
                              <a:pt x="373455" y="1429840"/>
                              <a:pt x="370993" y="1428459"/>
                              <a:pt x="366065" y="1427927"/>
                            </a:cubicBezTo>
                            <a:cubicBezTo>
                              <a:pt x="364539" y="1434784"/>
                              <a:pt x="360967" y="1443267"/>
                              <a:pt x="360064" y="1449360"/>
                            </a:cubicBezTo>
                            <a:cubicBezTo>
                              <a:pt x="346713" y="1455609"/>
                              <a:pt x="336136" y="1456599"/>
                              <a:pt x="329201" y="1458790"/>
                            </a:cubicBezTo>
                            <a:cubicBezTo>
                              <a:pt x="325634" y="1454068"/>
                              <a:pt x="325630" y="1447927"/>
                              <a:pt x="322343" y="1443359"/>
                            </a:cubicBezTo>
                            <a:cubicBezTo>
                              <a:pt x="309126" y="1441698"/>
                              <a:pt x="284914" y="1434166"/>
                              <a:pt x="272619" y="1434786"/>
                            </a:cubicBezTo>
                            <a:cubicBezTo>
                              <a:pt x="269109" y="1438819"/>
                              <a:pt x="266383" y="1438946"/>
                              <a:pt x="262332" y="1443359"/>
                            </a:cubicBezTo>
                            <a:cubicBezTo>
                              <a:pt x="259152" y="1437905"/>
                              <a:pt x="262685" y="1426088"/>
                              <a:pt x="260617" y="1420212"/>
                            </a:cubicBezTo>
                            <a:cubicBezTo>
                              <a:pt x="256521" y="1419207"/>
                              <a:pt x="251645" y="1414662"/>
                              <a:pt x="247758" y="1412496"/>
                            </a:cubicBezTo>
                            <a:cubicBezTo>
                              <a:pt x="242925" y="1415897"/>
                              <a:pt x="240993" y="1416005"/>
                              <a:pt x="236613" y="1418497"/>
                            </a:cubicBezTo>
                            <a:cubicBezTo>
                              <a:pt x="232381" y="1430318"/>
                              <a:pt x="228191" y="1437766"/>
                              <a:pt x="226326" y="1445930"/>
                            </a:cubicBezTo>
                            <a:cubicBezTo>
                              <a:pt x="223414" y="1449389"/>
                              <a:pt x="215232" y="1450123"/>
                              <a:pt x="212609" y="1453646"/>
                            </a:cubicBezTo>
                            <a:cubicBezTo>
                              <a:pt x="202178" y="1458875"/>
                              <a:pt x="192951" y="1458337"/>
                              <a:pt x="188605" y="1461362"/>
                            </a:cubicBezTo>
                            <a:cubicBezTo>
                              <a:pt x="188143" y="1463475"/>
                              <a:pt x="185376" y="1464639"/>
                              <a:pt x="182603" y="1468220"/>
                            </a:cubicBezTo>
                            <a:cubicBezTo>
                              <a:pt x="186533" y="1477006"/>
                              <a:pt x="180496" y="1488901"/>
                              <a:pt x="182603" y="1509370"/>
                            </a:cubicBezTo>
                            <a:cubicBezTo>
                              <a:pt x="183946" y="1511992"/>
                              <a:pt x="183101" y="1514419"/>
                              <a:pt x="184318" y="1516229"/>
                            </a:cubicBezTo>
                            <a:cubicBezTo>
                              <a:pt x="180549" y="1520180"/>
                              <a:pt x="176840" y="1522268"/>
                              <a:pt x="174888" y="1525659"/>
                            </a:cubicBezTo>
                            <a:cubicBezTo>
                              <a:pt x="166201" y="1531279"/>
                              <a:pt x="144516" y="1531601"/>
                              <a:pt x="137167" y="1539376"/>
                            </a:cubicBezTo>
                            <a:cubicBezTo>
                              <a:pt x="132718" y="1551373"/>
                              <a:pt x="121008" y="1561915"/>
                              <a:pt x="118306" y="1573668"/>
                            </a:cubicBezTo>
                            <a:cubicBezTo>
                              <a:pt x="110061" y="1567148"/>
                              <a:pt x="106935" y="1562219"/>
                              <a:pt x="102875" y="1559093"/>
                            </a:cubicBezTo>
                            <a:cubicBezTo>
                              <a:pt x="98131" y="1561595"/>
                              <a:pt x="88304" y="1562275"/>
                              <a:pt x="84015" y="1564237"/>
                            </a:cubicBezTo>
                            <a:cubicBezTo>
                              <a:pt x="81811" y="1563209"/>
                              <a:pt x="80042" y="1558452"/>
                              <a:pt x="77156" y="1556522"/>
                            </a:cubicBezTo>
                            <a:cubicBezTo>
                              <a:pt x="68410" y="1545465"/>
                              <a:pt x="68367" y="1524800"/>
                              <a:pt x="57438" y="1502512"/>
                            </a:cubicBezTo>
                            <a:cubicBezTo>
                              <a:pt x="55984" y="1490357"/>
                              <a:pt x="67503" y="1477322"/>
                              <a:pt x="66011" y="1466506"/>
                            </a:cubicBezTo>
                            <a:cubicBezTo>
                              <a:pt x="71388" y="1453149"/>
                              <a:pt x="74714" y="1453947"/>
                              <a:pt x="82300" y="1441644"/>
                            </a:cubicBezTo>
                            <a:cubicBezTo>
                              <a:pt x="80653" y="1435316"/>
                              <a:pt x="82616" y="1425899"/>
                              <a:pt x="80585" y="1420212"/>
                            </a:cubicBezTo>
                            <a:cubicBezTo>
                              <a:pt x="85507" y="1418247"/>
                              <a:pt x="89913" y="1419685"/>
                              <a:pt x="96874" y="1418497"/>
                            </a:cubicBezTo>
                            <a:cubicBezTo>
                              <a:pt x="98437" y="1391095"/>
                              <a:pt x="104051" y="1374892"/>
                              <a:pt x="102018" y="1346484"/>
                            </a:cubicBezTo>
                            <a:cubicBezTo>
                              <a:pt x="88370" y="1339365"/>
                              <a:pt x="88483" y="1320346"/>
                              <a:pt x="66011" y="1302762"/>
                            </a:cubicBezTo>
                            <a:cubicBezTo>
                              <a:pt x="56895" y="1302893"/>
                              <a:pt x="45587" y="1295718"/>
                              <a:pt x="39435" y="1296761"/>
                            </a:cubicBezTo>
                            <a:cubicBezTo>
                              <a:pt x="35292" y="1289231"/>
                              <a:pt x="33530" y="1277030"/>
                              <a:pt x="30005" y="1267613"/>
                            </a:cubicBezTo>
                            <a:cubicBezTo>
                              <a:pt x="22882" y="1267007"/>
                              <a:pt x="15739" y="1263707"/>
                              <a:pt x="6858" y="1265041"/>
                            </a:cubicBezTo>
                            <a:cubicBezTo>
                              <a:pt x="5584" y="1262240"/>
                              <a:pt x="5174" y="1258302"/>
                              <a:pt x="3429" y="1253896"/>
                            </a:cubicBezTo>
                            <a:cubicBezTo>
                              <a:pt x="3891" y="1251532"/>
                              <a:pt x="6014" y="1250186"/>
                              <a:pt x="6858" y="1246181"/>
                            </a:cubicBezTo>
                            <a:cubicBezTo>
                              <a:pt x="1909" y="1239711"/>
                              <a:pt x="2192" y="1232386"/>
                              <a:pt x="0" y="1229035"/>
                            </a:cubicBezTo>
                            <a:cubicBezTo>
                              <a:pt x="1808" y="1223830"/>
                              <a:pt x="3985" y="1221041"/>
                              <a:pt x="4286" y="1217890"/>
                            </a:cubicBezTo>
                            <a:cubicBezTo>
                              <a:pt x="8424" y="1211655"/>
                              <a:pt x="10202" y="1212673"/>
                              <a:pt x="14573" y="1206745"/>
                            </a:cubicBezTo>
                            <a:cubicBezTo>
                              <a:pt x="15281" y="1197697"/>
                              <a:pt x="19217" y="1191198"/>
                              <a:pt x="19717" y="1187027"/>
                            </a:cubicBezTo>
                            <a:cubicBezTo>
                              <a:pt x="19179" y="1177922"/>
                              <a:pt x="22055" y="1173910"/>
                              <a:pt x="22289" y="1167309"/>
                            </a:cubicBezTo>
                            <a:cubicBezTo>
                              <a:pt x="14697" y="1151571"/>
                              <a:pt x="21726" y="1137323"/>
                              <a:pt x="14573" y="1126159"/>
                            </a:cubicBezTo>
                            <a:cubicBezTo>
                              <a:pt x="12986" y="1124057"/>
                              <a:pt x="13428" y="1120944"/>
                              <a:pt x="12001" y="1119301"/>
                            </a:cubicBezTo>
                            <a:cubicBezTo>
                              <a:pt x="13218" y="1114770"/>
                              <a:pt x="17369" y="1112349"/>
                              <a:pt x="18860" y="1108156"/>
                            </a:cubicBezTo>
                            <a:cubicBezTo>
                              <a:pt x="19697" y="1107975"/>
                              <a:pt x="20624" y="1108404"/>
                              <a:pt x="21332" y="1108268"/>
                            </a:cubicBezTo>
                            <a:cubicBezTo>
                              <a:pt x="25757" y="1104366"/>
                              <a:pt x="33648" y="1098416"/>
                              <a:pt x="41150" y="1091867"/>
                            </a:cubicBezTo>
                            <a:cubicBezTo>
                              <a:pt x="53609" y="1091227"/>
                              <a:pt x="57261" y="1094513"/>
                              <a:pt x="70298" y="1092725"/>
                            </a:cubicBezTo>
                            <a:cubicBezTo>
                              <a:pt x="74178" y="1089542"/>
                              <a:pt x="76824" y="1090534"/>
                              <a:pt x="81443" y="1086724"/>
                            </a:cubicBezTo>
                            <a:cubicBezTo>
                              <a:pt x="85366" y="1079609"/>
                              <a:pt x="89834" y="1074737"/>
                              <a:pt x="91730" y="1069578"/>
                            </a:cubicBezTo>
                            <a:cubicBezTo>
                              <a:pt x="96104" y="1068618"/>
                              <a:pt x="101224" y="1071009"/>
                              <a:pt x="104590" y="1069578"/>
                            </a:cubicBezTo>
                            <a:cubicBezTo>
                              <a:pt x="104693" y="1066247"/>
                              <a:pt x="105330" y="1062855"/>
                              <a:pt x="105447" y="1060147"/>
                            </a:cubicBezTo>
                            <a:cubicBezTo>
                              <a:pt x="108417" y="1052507"/>
                              <a:pt x="112643" y="1050802"/>
                              <a:pt x="114020" y="1043859"/>
                            </a:cubicBezTo>
                            <a:cubicBezTo>
                              <a:pt x="117778" y="1044986"/>
                              <a:pt x="121739" y="1049937"/>
                              <a:pt x="125165" y="1052432"/>
                            </a:cubicBezTo>
                            <a:cubicBezTo>
                              <a:pt x="128354" y="1054557"/>
                              <a:pt x="128959" y="1058714"/>
                              <a:pt x="132023" y="1061005"/>
                            </a:cubicBezTo>
                            <a:cubicBezTo>
                              <a:pt x="139110" y="1058591"/>
                              <a:pt x="143968" y="1059134"/>
                              <a:pt x="149169" y="1057576"/>
                            </a:cubicBezTo>
                            <a:cubicBezTo>
                              <a:pt x="149479" y="1049875"/>
                              <a:pt x="147654" y="1042490"/>
                              <a:pt x="150026" y="1035286"/>
                            </a:cubicBezTo>
                            <a:cubicBezTo>
                              <a:pt x="155593" y="1030107"/>
                              <a:pt x="159372" y="1028657"/>
                              <a:pt x="162028" y="1024141"/>
                            </a:cubicBezTo>
                            <a:cubicBezTo>
                              <a:pt x="166212" y="1014033"/>
                              <a:pt x="175637" y="1004255"/>
                              <a:pt x="178317" y="997565"/>
                            </a:cubicBezTo>
                            <a:cubicBezTo>
                              <a:pt x="186622" y="988112"/>
                              <a:pt x="204148" y="985397"/>
                              <a:pt x="208322" y="977847"/>
                            </a:cubicBezTo>
                            <a:cubicBezTo>
                              <a:pt x="209012" y="973647"/>
                              <a:pt x="210211" y="972811"/>
                              <a:pt x="210894" y="968417"/>
                            </a:cubicBezTo>
                            <a:cubicBezTo>
                              <a:pt x="205892" y="964578"/>
                              <a:pt x="205912" y="959788"/>
                              <a:pt x="202321" y="957272"/>
                            </a:cubicBezTo>
                            <a:cubicBezTo>
                              <a:pt x="196519" y="951427"/>
                              <a:pt x="190658" y="935018"/>
                              <a:pt x="181746" y="924695"/>
                            </a:cubicBezTo>
                            <a:cubicBezTo>
                              <a:pt x="170372" y="911756"/>
                              <a:pt x="164696" y="900328"/>
                              <a:pt x="152598" y="889546"/>
                            </a:cubicBezTo>
                            <a:cubicBezTo>
                              <a:pt x="156360" y="877709"/>
                              <a:pt x="162631" y="869241"/>
                              <a:pt x="162028" y="860398"/>
                            </a:cubicBezTo>
                            <a:cubicBezTo>
                              <a:pt x="159919" y="854850"/>
                              <a:pt x="161373" y="852710"/>
                              <a:pt x="160314" y="848395"/>
                            </a:cubicBezTo>
                            <a:cubicBezTo>
                              <a:pt x="165792" y="848621"/>
                              <a:pt x="174435" y="849513"/>
                              <a:pt x="182603" y="850110"/>
                            </a:cubicBezTo>
                            <a:cubicBezTo>
                              <a:pt x="185443" y="847952"/>
                              <a:pt x="186791" y="848432"/>
                              <a:pt x="189462" y="846681"/>
                            </a:cubicBezTo>
                            <a:cubicBezTo>
                              <a:pt x="190844" y="840798"/>
                              <a:pt x="193080" y="839902"/>
                              <a:pt x="194606" y="835536"/>
                            </a:cubicBezTo>
                            <a:cubicBezTo>
                              <a:pt x="197409" y="834657"/>
                              <a:pt x="200518" y="835949"/>
                              <a:pt x="202321" y="835536"/>
                            </a:cubicBezTo>
                            <a:cubicBezTo>
                              <a:pt x="211023" y="838376"/>
                              <a:pt x="219567" y="856302"/>
                              <a:pt x="227183" y="860398"/>
                            </a:cubicBezTo>
                            <a:cubicBezTo>
                              <a:pt x="229648" y="860138"/>
                              <a:pt x="231592" y="861019"/>
                              <a:pt x="235756" y="860398"/>
                            </a:cubicBezTo>
                            <a:cubicBezTo>
                              <a:pt x="239354" y="863435"/>
                              <a:pt x="239262" y="864676"/>
                              <a:pt x="243471" y="867256"/>
                            </a:cubicBezTo>
                            <a:cubicBezTo>
                              <a:pt x="242413" y="870672"/>
                              <a:pt x="242275" y="874308"/>
                              <a:pt x="242614" y="878401"/>
                            </a:cubicBezTo>
                            <a:cubicBezTo>
                              <a:pt x="254819" y="879566"/>
                              <a:pt x="264092" y="890010"/>
                              <a:pt x="279478" y="893832"/>
                            </a:cubicBezTo>
                            <a:cubicBezTo>
                              <a:pt x="282018" y="895385"/>
                              <a:pt x="283928" y="901614"/>
                              <a:pt x="286336" y="903262"/>
                            </a:cubicBezTo>
                            <a:cubicBezTo>
                              <a:pt x="289515" y="900622"/>
                              <a:pt x="298081" y="898028"/>
                              <a:pt x="303482" y="894689"/>
                            </a:cubicBezTo>
                            <a:cubicBezTo>
                              <a:pt x="306552" y="895000"/>
                              <a:pt x="308575" y="896596"/>
                              <a:pt x="311198" y="896404"/>
                            </a:cubicBezTo>
                            <a:cubicBezTo>
                              <a:pt x="315669" y="894977"/>
                              <a:pt x="316699" y="896184"/>
                              <a:pt x="321485" y="894689"/>
                            </a:cubicBezTo>
                            <a:cubicBezTo>
                              <a:pt x="324368" y="890184"/>
                              <a:pt x="331191" y="889651"/>
                              <a:pt x="336917" y="882687"/>
                            </a:cubicBezTo>
                            <a:cubicBezTo>
                              <a:pt x="340012" y="882504"/>
                              <a:pt x="340821" y="882760"/>
                              <a:pt x="343775" y="882687"/>
                            </a:cubicBezTo>
                            <a:cubicBezTo>
                              <a:pt x="345864" y="888961"/>
                              <a:pt x="346329" y="899523"/>
                              <a:pt x="347204" y="904977"/>
                            </a:cubicBezTo>
                            <a:cubicBezTo>
                              <a:pt x="357576" y="904244"/>
                              <a:pt x="375653" y="916880"/>
                              <a:pt x="388354" y="921266"/>
                            </a:cubicBezTo>
                            <a:cubicBezTo>
                              <a:pt x="397518" y="913149"/>
                              <a:pt x="412249" y="912179"/>
                              <a:pt x="423503" y="904120"/>
                            </a:cubicBezTo>
                            <a:cubicBezTo>
                              <a:pt x="429398" y="880767"/>
                              <a:pt x="444722" y="880309"/>
                              <a:pt x="454366" y="852682"/>
                            </a:cubicBezTo>
                            <a:cubicBezTo>
                              <a:pt x="453520" y="844709"/>
                              <a:pt x="461480" y="832439"/>
                              <a:pt x="460449" y="820243"/>
                            </a:cubicBezTo>
                            <a:cubicBezTo>
                              <a:pt x="459922" y="820393"/>
                              <a:pt x="459522" y="820148"/>
                              <a:pt x="458693" y="820390"/>
                            </a:cubicBezTo>
                            <a:cubicBezTo>
                              <a:pt x="450496" y="810256"/>
                              <a:pt x="446375" y="793901"/>
                              <a:pt x="435179" y="777281"/>
                            </a:cubicBezTo>
                            <a:cubicBezTo>
                              <a:pt x="438563" y="767989"/>
                              <a:pt x="441832" y="767641"/>
                              <a:pt x="446936" y="757685"/>
                            </a:cubicBezTo>
                            <a:cubicBezTo>
                              <a:pt x="446316" y="755261"/>
                              <a:pt x="447011" y="750223"/>
                              <a:pt x="446936" y="745928"/>
                            </a:cubicBezTo>
                            <a:cubicBezTo>
                              <a:pt x="443432" y="743036"/>
                              <a:pt x="442274" y="740480"/>
                              <a:pt x="437792" y="736784"/>
                            </a:cubicBezTo>
                            <a:cubicBezTo>
                              <a:pt x="432489" y="718943"/>
                              <a:pt x="431865" y="709776"/>
                              <a:pt x="427341" y="700206"/>
                            </a:cubicBezTo>
                            <a:cubicBezTo>
                              <a:pt x="428735" y="695352"/>
                              <a:pt x="434502" y="691396"/>
                              <a:pt x="436486" y="687142"/>
                            </a:cubicBezTo>
                            <a:cubicBezTo>
                              <a:pt x="435962" y="684429"/>
                              <a:pt x="436649" y="682186"/>
                              <a:pt x="436486" y="679304"/>
                            </a:cubicBezTo>
                            <a:cubicBezTo>
                              <a:pt x="448608" y="671300"/>
                              <a:pt x="444085" y="672503"/>
                              <a:pt x="449549" y="672772"/>
                            </a:cubicBezTo>
                            <a:cubicBezTo>
                              <a:pt x="458233" y="663834"/>
                              <a:pt x="463650" y="665163"/>
                              <a:pt x="473064" y="658403"/>
                            </a:cubicBezTo>
                            <a:cubicBezTo>
                              <a:pt x="474954" y="658757"/>
                              <a:pt x="478851" y="661132"/>
                              <a:pt x="480902" y="661015"/>
                            </a:cubicBezTo>
                            <a:cubicBezTo>
                              <a:pt x="488142" y="653428"/>
                              <a:pt x="499556" y="648855"/>
                              <a:pt x="505722" y="640114"/>
                            </a:cubicBezTo>
                            <a:cubicBezTo>
                              <a:pt x="506798" y="625074"/>
                              <a:pt x="514436" y="611304"/>
                              <a:pt x="522705" y="582634"/>
                            </a:cubicBezTo>
                            <a:cubicBezTo>
                              <a:pt x="519204" y="528982"/>
                              <a:pt x="522280" y="523970"/>
                              <a:pt x="518786" y="474207"/>
                            </a:cubicBezTo>
                            <a:cubicBezTo>
                              <a:pt x="522932" y="469747"/>
                              <a:pt x="529232" y="466708"/>
                              <a:pt x="535769" y="458530"/>
                            </a:cubicBezTo>
                            <a:cubicBezTo>
                              <a:pt x="536134" y="452750"/>
                              <a:pt x="539449" y="448202"/>
                              <a:pt x="539687" y="442854"/>
                            </a:cubicBezTo>
                            <a:cubicBezTo>
                              <a:pt x="540996" y="435151"/>
                              <a:pt x="545775" y="430429"/>
                              <a:pt x="547526" y="421952"/>
                            </a:cubicBezTo>
                            <a:cubicBezTo>
                              <a:pt x="548551" y="413217"/>
                              <a:pt x="556695" y="393198"/>
                              <a:pt x="554057" y="384068"/>
                            </a:cubicBezTo>
                            <a:cubicBezTo>
                              <a:pt x="552927" y="370962"/>
                              <a:pt x="561883" y="356485"/>
                              <a:pt x="560589" y="337039"/>
                            </a:cubicBezTo>
                            <a:cubicBezTo>
                              <a:pt x="546046" y="316347"/>
                              <a:pt x="548684" y="271927"/>
                              <a:pt x="539687" y="227305"/>
                            </a:cubicBezTo>
                            <a:cubicBezTo>
                              <a:pt x="521585" y="207371"/>
                              <a:pt x="522478" y="165445"/>
                              <a:pt x="499191" y="135860"/>
                            </a:cubicBezTo>
                            <a:cubicBezTo>
                              <a:pt x="500063" y="129820"/>
                              <a:pt x="499955" y="120642"/>
                              <a:pt x="497884" y="112346"/>
                            </a:cubicBezTo>
                            <a:cubicBezTo>
                              <a:pt x="501508" y="106352"/>
                              <a:pt x="506646" y="102634"/>
                              <a:pt x="509642" y="94057"/>
                            </a:cubicBezTo>
                            <a:cubicBezTo>
                              <a:pt x="509523" y="91785"/>
                              <a:pt x="510007" y="88922"/>
                              <a:pt x="509642" y="87525"/>
                            </a:cubicBezTo>
                            <a:cubicBezTo>
                              <a:pt x="512586" y="79974"/>
                              <a:pt x="517254" y="75067"/>
                              <a:pt x="517480" y="69236"/>
                            </a:cubicBezTo>
                            <a:cubicBezTo>
                              <a:pt x="513777" y="63321"/>
                              <a:pt x="515472" y="58124"/>
                              <a:pt x="512254" y="53560"/>
                            </a:cubicBezTo>
                            <a:cubicBezTo>
                              <a:pt x="512413" y="45245"/>
                              <a:pt x="512165" y="40136"/>
                              <a:pt x="513560" y="32658"/>
                            </a:cubicBezTo>
                            <a:cubicBezTo>
                              <a:pt x="522472" y="36565"/>
                              <a:pt x="530309" y="46314"/>
                              <a:pt x="535769" y="49641"/>
                            </a:cubicBezTo>
                            <a:cubicBezTo>
                              <a:pt x="540463" y="49975"/>
                              <a:pt x="542618" y="53142"/>
                              <a:pt x="547526" y="53560"/>
                            </a:cubicBezTo>
                            <a:cubicBezTo>
                              <a:pt x="558808" y="45852"/>
                              <a:pt x="562316" y="47887"/>
                              <a:pt x="572346" y="43109"/>
                            </a:cubicBezTo>
                            <a:cubicBezTo>
                              <a:pt x="574563" y="36972"/>
                              <a:pt x="577977" y="35914"/>
                              <a:pt x="578878" y="31352"/>
                            </a:cubicBezTo>
                            <a:cubicBezTo>
                              <a:pt x="579529" y="20966"/>
                              <a:pt x="582955" y="19781"/>
                              <a:pt x="584104" y="7838"/>
                            </a:cubicBezTo>
                            <a:cubicBezTo>
                              <a:pt x="589320" y="2899"/>
                              <a:pt x="592752" y="3641"/>
                              <a:pt x="599780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311" name="グループ化 310">
              <a:extLst>
                <a:ext uri="{FF2B5EF4-FFF2-40B4-BE49-F238E27FC236}">
                  <a16:creationId xmlns:a16="http://schemas.microsoft.com/office/drawing/2014/main" id="{7F6CC19F-A945-9546-C31B-64BB9B89AAC4}"/>
                </a:ext>
              </a:extLst>
            </p:cNvPr>
            <p:cNvGrpSpPr/>
            <p:nvPr/>
          </p:nvGrpSpPr>
          <p:grpSpPr>
            <a:xfrm flipH="1">
              <a:off x="5567686" y="5091875"/>
              <a:ext cx="146566" cy="198202"/>
              <a:chOff x="4965309" y="3938588"/>
              <a:chExt cx="232961" cy="315032"/>
            </a:xfrm>
          </p:grpSpPr>
          <p:sp>
            <p:nvSpPr>
              <p:cNvPr id="312" name="四角形: 角を丸くする 311">
                <a:extLst>
                  <a:ext uri="{FF2B5EF4-FFF2-40B4-BE49-F238E27FC236}">
                    <a16:creationId xmlns:a16="http://schemas.microsoft.com/office/drawing/2014/main" id="{B2D14DAB-B85B-351D-9479-BB8281079553}"/>
                  </a:ext>
                </a:extLst>
              </p:cNvPr>
              <p:cNvSpPr/>
              <p:nvPr/>
            </p:nvSpPr>
            <p:spPr>
              <a:xfrm>
                <a:off x="4965309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3" name="四角形: 角を丸くする 312">
                <a:extLst>
                  <a:ext uri="{FF2B5EF4-FFF2-40B4-BE49-F238E27FC236}">
                    <a16:creationId xmlns:a16="http://schemas.microsoft.com/office/drawing/2014/main" id="{96B12604-EA30-871B-4A91-432DBDBAAEBA}"/>
                  </a:ext>
                </a:extLst>
              </p:cNvPr>
              <p:cNvSpPr/>
              <p:nvPr/>
            </p:nvSpPr>
            <p:spPr>
              <a:xfrm>
                <a:off x="5146284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4" name="月 313">
                <a:extLst>
                  <a:ext uri="{FF2B5EF4-FFF2-40B4-BE49-F238E27FC236}">
                    <a16:creationId xmlns:a16="http://schemas.microsoft.com/office/drawing/2014/main" id="{9EFE541A-B1B7-2AB7-8C56-C7B85826B242}"/>
                  </a:ext>
                </a:extLst>
              </p:cNvPr>
              <p:cNvSpPr/>
              <p:nvPr/>
            </p:nvSpPr>
            <p:spPr>
              <a:xfrm rot="18000000">
                <a:off x="5028702" y="4128577"/>
                <a:ext cx="65603" cy="184483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 sd="328682473">
                      <a:custGeom>
                        <a:avLst/>
                        <a:gdLst>
                          <a:gd name="connsiteX0" fmla="*/ 599780 w 1667440"/>
                          <a:gd name="connsiteY0" fmla="*/ 0 h 1573668"/>
                          <a:gd name="connsiteX1" fmla="*/ 610231 w 1667440"/>
                          <a:gd name="connsiteY1" fmla="*/ 19595 h 1573668"/>
                          <a:gd name="connsiteX2" fmla="*/ 624601 w 1667440"/>
                          <a:gd name="connsiteY2" fmla="*/ 31352 h 1573668"/>
                          <a:gd name="connsiteX3" fmla="*/ 631132 w 1667440"/>
                          <a:gd name="connsiteY3" fmla="*/ 54866 h 1573668"/>
                          <a:gd name="connsiteX4" fmla="*/ 663791 w 1667440"/>
                          <a:gd name="connsiteY4" fmla="*/ 71849 h 1573668"/>
                          <a:gd name="connsiteX5" fmla="*/ 748704 w 1667440"/>
                          <a:gd name="connsiteY5" fmla="*/ 185502 h 1573668"/>
                          <a:gd name="connsiteX6" fmla="*/ 756543 w 1667440"/>
                          <a:gd name="connsiteY6" fmla="*/ 192034 h 1573668"/>
                          <a:gd name="connsiteX7" fmla="*/ 768300 w 1667440"/>
                          <a:gd name="connsiteY7" fmla="*/ 218161 h 1573668"/>
                          <a:gd name="connsiteX8" fmla="*/ 773525 w 1667440"/>
                          <a:gd name="connsiteY8" fmla="*/ 224693 h 1573668"/>
                          <a:gd name="connsiteX9" fmla="*/ 777444 w 1667440"/>
                          <a:gd name="connsiteY9" fmla="*/ 241675 h 1573668"/>
                          <a:gd name="connsiteX10" fmla="*/ 795733 w 1667440"/>
                          <a:gd name="connsiteY10" fmla="*/ 254739 h 1573668"/>
                          <a:gd name="connsiteX11" fmla="*/ 803571 w 1667440"/>
                          <a:gd name="connsiteY11" fmla="*/ 270415 h 1573668"/>
                          <a:gd name="connsiteX12" fmla="*/ 831005 w 1667440"/>
                          <a:gd name="connsiteY12" fmla="*/ 320057 h 1573668"/>
                          <a:gd name="connsiteX13" fmla="*/ 870195 w 1667440"/>
                          <a:gd name="connsiteY13" fmla="*/ 350103 h 1573668"/>
                          <a:gd name="connsiteX14" fmla="*/ 893710 w 1667440"/>
                          <a:gd name="connsiteY14" fmla="*/ 385374 h 1573668"/>
                          <a:gd name="connsiteX15" fmla="*/ 986461 w 1667440"/>
                          <a:gd name="connsiteY15" fmla="*/ 453305 h 1573668"/>
                          <a:gd name="connsiteX16" fmla="*/ 995606 w 1667440"/>
                          <a:gd name="connsiteY16" fmla="*/ 471594 h 1573668"/>
                          <a:gd name="connsiteX17" fmla="*/ 1076600 w 1667440"/>
                          <a:gd name="connsiteY17" fmla="*/ 517316 h 1573668"/>
                          <a:gd name="connsiteX18" fmla="*/ 1238588 w 1667440"/>
                          <a:gd name="connsiteY18" fmla="*/ 556507 h 1573668"/>
                          <a:gd name="connsiteX19" fmla="*/ 1241201 w 1667440"/>
                          <a:gd name="connsiteY19" fmla="*/ 582634 h 1573668"/>
                          <a:gd name="connsiteX20" fmla="*/ 1251651 w 1667440"/>
                          <a:gd name="connsiteY20" fmla="*/ 590472 h 1573668"/>
                          <a:gd name="connsiteX21" fmla="*/ 1259490 w 1667440"/>
                          <a:gd name="connsiteY21" fmla="*/ 607455 h 1573668"/>
                          <a:gd name="connsiteX22" fmla="*/ 1344402 w 1667440"/>
                          <a:gd name="connsiteY22" fmla="*/ 630969 h 1573668"/>
                          <a:gd name="connsiteX23" fmla="*/ 1394044 w 1667440"/>
                          <a:gd name="connsiteY23" fmla="*/ 623131 h 1573668"/>
                          <a:gd name="connsiteX24" fmla="*/ 1422784 w 1667440"/>
                          <a:gd name="connsiteY24" fmla="*/ 582634 h 1573668"/>
                          <a:gd name="connsiteX25" fmla="*/ 1447605 w 1667440"/>
                          <a:gd name="connsiteY25" fmla="*/ 565651 h 1573668"/>
                          <a:gd name="connsiteX26" fmla="*/ 1450217 w 1667440"/>
                          <a:gd name="connsiteY26" fmla="*/ 557813 h 1573668"/>
                          <a:gd name="connsiteX27" fmla="*/ 1493327 w 1667440"/>
                          <a:gd name="connsiteY27" fmla="*/ 519929 h 1573668"/>
                          <a:gd name="connsiteX28" fmla="*/ 1503778 w 1667440"/>
                          <a:gd name="connsiteY28" fmla="*/ 496414 h 1573668"/>
                          <a:gd name="connsiteX29" fmla="*/ 1532518 w 1667440"/>
                          <a:gd name="connsiteY29" fmla="*/ 459836 h 1573668"/>
                          <a:gd name="connsiteX30" fmla="*/ 1537743 w 1667440"/>
                          <a:gd name="connsiteY30" fmla="*/ 462449 h 1573668"/>
                          <a:gd name="connsiteX31" fmla="*/ 1541662 w 1667440"/>
                          <a:gd name="connsiteY31" fmla="*/ 492495 h 1573668"/>
                          <a:gd name="connsiteX32" fmla="*/ 1533824 w 1667440"/>
                          <a:gd name="connsiteY32" fmla="*/ 509478 h 1573668"/>
                          <a:gd name="connsiteX33" fmla="*/ 1531211 w 1667440"/>
                          <a:gd name="connsiteY33" fmla="*/ 531686 h 1573668"/>
                          <a:gd name="connsiteX34" fmla="*/ 1519454 w 1667440"/>
                          <a:gd name="connsiteY34" fmla="*/ 546056 h 1573668"/>
                          <a:gd name="connsiteX35" fmla="*/ 1505084 w 1667440"/>
                          <a:gd name="connsiteY35" fmla="*/ 574796 h 1573668"/>
                          <a:gd name="connsiteX36" fmla="*/ 1468506 w 1667440"/>
                          <a:gd name="connsiteY36" fmla="*/ 624437 h 1573668"/>
                          <a:gd name="connsiteX37" fmla="*/ 1468506 w 1667440"/>
                          <a:gd name="connsiteY37" fmla="*/ 646645 h 1573668"/>
                          <a:gd name="connsiteX38" fmla="*/ 1461974 w 1667440"/>
                          <a:gd name="connsiteY38" fmla="*/ 667547 h 1573668"/>
                          <a:gd name="connsiteX39" fmla="*/ 1481056 w 1667440"/>
                          <a:gd name="connsiteY39" fmla="*/ 728369 h 1573668"/>
                          <a:gd name="connsiteX40" fmla="*/ 1496838 w 1667440"/>
                          <a:gd name="connsiteY40" fmla="*/ 738662 h 1573668"/>
                          <a:gd name="connsiteX41" fmla="*/ 1496838 w 1667440"/>
                          <a:gd name="connsiteY41" fmla="*/ 749806 h 1573668"/>
                          <a:gd name="connsiteX42" fmla="*/ 1505411 w 1667440"/>
                          <a:gd name="connsiteY42" fmla="*/ 759237 h 1573668"/>
                          <a:gd name="connsiteX43" fmla="*/ 1506268 w 1667440"/>
                          <a:gd name="connsiteY43" fmla="*/ 784956 h 1573668"/>
                          <a:gd name="connsiteX44" fmla="*/ 1519127 w 1667440"/>
                          <a:gd name="connsiteY44" fmla="*/ 804673 h 1573668"/>
                          <a:gd name="connsiteX45" fmla="*/ 1535416 w 1667440"/>
                          <a:gd name="connsiteY45" fmla="*/ 845824 h 1573668"/>
                          <a:gd name="connsiteX46" fmla="*/ 1549133 w 1667440"/>
                          <a:gd name="connsiteY46" fmla="*/ 858683 h 1573668"/>
                          <a:gd name="connsiteX47" fmla="*/ 1554276 w 1667440"/>
                          <a:gd name="connsiteY47" fmla="*/ 867256 h 1573668"/>
                          <a:gd name="connsiteX48" fmla="*/ 1578281 w 1667440"/>
                          <a:gd name="connsiteY48" fmla="*/ 874114 h 1573668"/>
                          <a:gd name="connsiteX49" fmla="*/ 1588568 w 1667440"/>
                          <a:gd name="connsiteY49" fmla="*/ 856968 h 1573668"/>
                          <a:gd name="connsiteX50" fmla="*/ 1603142 w 1667440"/>
                          <a:gd name="connsiteY50" fmla="*/ 850967 h 1573668"/>
                          <a:gd name="connsiteX51" fmla="*/ 1607429 w 1667440"/>
                          <a:gd name="connsiteY51" fmla="*/ 843252 h 1573668"/>
                          <a:gd name="connsiteX52" fmla="*/ 1618574 w 1667440"/>
                          <a:gd name="connsiteY52" fmla="*/ 836393 h 1573668"/>
                          <a:gd name="connsiteX53" fmla="*/ 1627147 w 1667440"/>
                          <a:gd name="connsiteY53" fmla="*/ 826106 h 1573668"/>
                          <a:gd name="connsiteX54" fmla="*/ 1645150 w 1667440"/>
                          <a:gd name="connsiteY54" fmla="*/ 831250 h 1573668"/>
                          <a:gd name="connsiteX55" fmla="*/ 1652866 w 1667440"/>
                          <a:gd name="connsiteY55" fmla="*/ 823534 h 1573668"/>
                          <a:gd name="connsiteX56" fmla="*/ 1667440 w 1667440"/>
                          <a:gd name="connsiteY56" fmla="*/ 826963 h 1573668"/>
                          <a:gd name="connsiteX57" fmla="*/ 1664010 w 1667440"/>
                          <a:gd name="connsiteY57" fmla="*/ 834679 h 1573668"/>
                          <a:gd name="connsiteX58" fmla="*/ 1652008 w 1667440"/>
                          <a:gd name="connsiteY58" fmla="*/ 845824 h 1573668"/>
                          <a:gd name="connsiteX59" fmla="*/ 1645150 w 1667440"/>
                          <a:gd name="connsiteY59" fmla="*/ 847538 h 1573668"/>
                          <a:gd name="connsiteX60" fmla="*/ 1628861 w 1667440"/>
                          <a:gd name="connsiteY60" fmla="*/ 856968 h 1573668"/>
                          <a:gd name="connsiteX61" fmla="*/ 1623717 w 1667440"/>
                          <a:gd name="connsiteY61" fmla="*/ 852682 h 1573668"/>
                          <a:gd name="connsiteX62" fmla="*/ 1617717 w 1667440"/>
                          <a:gd name="connsiteY62" fmla="*/ 853539 h 1573668"/>
                          <a:gd name="connsiteX63" fmla="*/ 1604857 w 1667440"/>
                          <a:gd name="connsiteY63" fmla="*/ 868113 h 1573668"/>
                          <a:gd name="connsiteX64" fmla="*/ 1596284 w 1667440"/>
                          <a:gd name="connsiteY64" fmla="*/ 883545 h 1573668"/>
                          <a:gd name="connsiteX65" fmla="*/ 1596284 w 1667440"/>
                          <a:gd name="connsiteY65" fmla="*/ 896404 h 1573668"/>
                          <a:gd name="connsiteX66" fmla="*/ 1590283 w 1667440"/>
                          <a:gd name="connsiteY66" fmla="*/ 901548 h 1573668"/>
                          <a:gd name="connsiteX67" fmla="*/ 1581710 w 1667440"/>
                          <a:gd name="connsiteY67" fmla="*/ 907549 h 1573668"/>
                          <a:gd name="connsiteX68" fmla="*/ 1560278 w 1667440"/>
                          <a:gd name="connsiteY68" fmla="*/ 902405 h 1573668"/>
                          <a:gd name="connsiteX69" fmla="*/ 1528558 w 1667440"/>
                          <a:gd name="connsiteY69" fmla="*/ 908406 h 1573668"/>
                          <a:gd name="connsiteX70" fmla="*/ 1515698 w 1667440"/>
                          <a:gd name="connsiteY70" fmla="*/ 910978 h 1573668"/>
                          <a:gd name="connsiteX71" fmla="*/ 1500267 w 1667440"/>
                          <a:gd name="connsiteY71" fmla="*/ 924695 h 1573668"/>
                          <a:gd name="connsiteX72" fmla="*/ 1495123 w 1667440"/>
                          <a:gd name="connsiteY72" fmla="*/ 925552 h 1573668"/>
                          <a:gd name="connsiteX73" fmla="*/ 1487408 w 1667440"/>
                          <a:gd name="connsiteY73" fmla="*/ 916122 h 1573668"/>
                          <a:gd name="connsiteX74" fmla="*/ 1472833 w 1667440"/>
                          <a:gd name="connsiteY74" fmla="*/ 925552 h 1573668"/>
                          <a:gd name="connsiteX75" fmla="*/ 1472833 w 1667440"/>
                          <a:gd name="connsiteY75" fmla="*/ 941841 h 1573668"/>
                          <a:gd name="connsiteX76" fmla="*/ 1465975 w 1667440"/>
                          <a:gd name="connsiteY76" fmla="*/ 947842 h 1573668"/>
                          <a:gd name="connsiteX77" fmla="*/ 1465118 w 1667440"/>
                          <a:gd name="connsiteY77" fmla="*/ 955557 h 1573668"/>
                          <a:gd name="connsiteX78" fmla="*/ 1451401 w 1667440"/>
                          <a:gd name="connsiteY78" fmla="*/ 964130 h 1573668"/>
                          <a:gd name="connsiteX79" fmla="*/ 1448829 w 1667440"/>
                          <a:gd name="connsiteY79" fmla="*/ 974418 h 1573668"/>
                          <a:gd name="connsiteX80" fmla="*/ 1432541 w 1667440"/>
                          <a:gd name="connsiteY80" fmla="*/ 982991 h 1573668"/>
                          <a:gd name="connsiteX81" fmla="*/ 1405964 w 1667440"/>
                          <a:gd name="connsiteY81" fmla="*/ 976133 h 1573668"/>
                          <a:gd name="connsiteX82" fmla="*/ 1397391 w 1667440"/>
                          <a:gd name="connsiteY82" fmla="*/ 963273 h 1573668"/>
                          <a:gd name="connsiteX83" fmla="*/ 1399106 w 1667440"/>
                          <a:gd name="connsiteY83" fmla="*/ 954700 h 1573668"/>
                          <a:gd name="connsiteX84" fmla="*/ 1385389 w 1667440"/>
                          <a:gd name="connsiteY84" fmla="*/ 952128 h 1573668"/>
                          <a:gd name="connsiteX85" fmla="*/ 1376816 w 1667440"/>
                          <a:gd name="connsiteY85" fmla="*/ 959844 h 1573668"/>
                          <a:gd name="connsiteX86" fmla="*/ 1366529 w 1667440"/>
                          <a:gd name="connsiteY86" fmla="*/ 986420 h 1573668"/>
                          <a:gd name="connsiteX87" fmla="*/ 1387104 w 1667440"/>
                          <a:gd name="connsiteY87" fmla="*/ 1000137 h 1573668"/>
                          <a:gd name="connsiteX88" fmla="*/ 1350240 w 1667440"/>
                          <a:gd name="connsiteY88" fmla="*/ 995850 h 1573668"/>
                          <a:gd name="connsiteX89" fmla="*/ 1321092 w 1667440"/>
                          <a:gd name="connsiteY89" fmla="*/ 990707 h 1573668"/>
                          <a:gd name="connsiteX90" fmla="*/ 1297945 w 1667440"/>
                          <a:gd name="connsiteY90" fmla="*/ 998422 h 1573668"/>
                          <a:gd name="connsiteX91" fmla="*/ 1270512 w 1667440"/>
                          <a:gd name="connsiteY91" fmla="*/ 988135 h 1573668"/>
                          <a:gd name="connsiteX92" fmla="*/ 1270512 w 1667440"/>
                          <a:gd name="connsiteY92" fmla="*/ 980419 h 1573668"/>
                          <a:gd name="connsiteX93" fmla="*/ 1254223 w 1667440"/>
                          <a:gd name="connsiteY93" fmla="*/ 972703 h 1573668"/>
                          <a:gd name="connsiteX94" fmla="*/ 1208787 w 1667440"/>
                          <a:gd name="connsiteY94" fmla="*/ 980419 h 1573668"/>
                          <a:gd name="connsiteX95" fmla="*/ 1119625 w 1667440"/>
                          <a:gd name="connsiteY95" fmla="*/ 1046249 h 1573668"/>
                          <a:gd name="connsiteX96" fmla="*/ 1119628 w 1667440"/>
                          <a:gd name="connsiteY96" fmla="*/ 1046431 h 1573668"/>
                          <a:gd name="connsiteX97" fmla="*/ 1053616 w 1667440"/>
                          <a:gd name="connsiteY97" fmla="*/ 1106441 h 1573668"/>
                          <a:gd name="connsiteX98" fmla="*/ 988461 w 1667440"/>
                          <a:gd name="connsiteY98" fmla="*/ 1211889 h 1573668"/>
                          <a:gd name="connsiteX99" fmla="*/ 978174 w 1667440"/>
                          <a:gd name="connsiteY99" fmla="*/ 1262469 h 1573668"/>
                          <a:gd name="connsiteX100" fmla="*/ 983318 w 1667440"/>
                          <a:gd name="connsiteY100" fmla="*/ 1282187 h 1573668"/>
                          <a:gd name="connsiteX101" fmla="*/ 977317 w 1667440"/>
                          <a:gd name="connsiteY101" fmla="*/ 1337054 h 1573668"/>
                          <a:gd name="connsiteX102" fmla="*/ 960171 w 1667440"/>
                          <a:gd name="connsiteY102" fmla="*/ 1355914 h 1573668"/>
                          <a:gd name="connsiteX103" fmla="*/ 961028 w 1667440"/>
                          <a:gd name="connsiteY103" fmla="*/ 1381633 h 1573668"/>
                          <a:gd name="connsiteX104" fmla="*/ 949026 w 1667440"/>
                          <a:gd name="connsiteY104" fmla="*/ 1365345 h 1573668"/>
                          <a:gd name="connsiteX105" fmla="*/ 939596 w 1667440"/>
                          <a:gd name="connsiteY105" fmla="*/ 1357629 h 1573668"/>
                          <a:gd name="connsiteX106" fmla="*/ 931880 w 1667440"/>
                          <a:gd name="connsiteY106" fmla="*/ 1339626 h 1573668"/>
                          <a:gd name="connsiteX107" fmla="*/ 892444 w 1667440"/>
                          <a:gd name="connsiteY107" fmla="*/ 1314764 h 1573668"/>
                          <a:gd name="connsiteX108" fmla="*/ 885586 w 1667440"/>
                          <a:gd name="connsiteY108" fmla="*/ 1301905 h 1573668"/>
                          <a:gd name="connsiteX109" fmla="*/ 840149 w 1667440"/>
                          <a:gd name="connsiteY109" fmla="*/ 1294189 h 1573668"/>
                          <a:gd name="connsiteX110" fmla="*/ 818717 w 1667440"/>
                          <a:gd name="connsiteY110" fmla="*/ 1279615 h 1573668"/>
                          <a:gd name="connsiteX111" fmla="*/ 798142 w 1667440"/>
                          <a:gd name="connsiteY111" fmla="*/ 1275329 h 1573668"/>
                          <a:gd name="connsiteX112" fmla="*/ 784425 w 1667440"/>
                          <a:gd name="connsiteY112" fmla="*/ 1260755 h 1573668"/>
                          <a:gd name="connsiteX113" fmla="*/ 737274 w 1667440"/>
                          <a:gd name="connsiteY113" fmla="*/ 1238465 h 1573668"/>
                          <a:gd name="connsiteX114" fmla="*/ 685836 w 1667440"/>
                          <a:gd name="connsiteY114" fmla="*/ 1205030 h 1573668"/>
                          <a:gd name="connsiteX115" fmla="*/ 666118 w 1667440"/>
                          <a:gd name="connsiteY115" fmla="*/ 1175882 h 1573668"/>
                          <a:gd name="connsiteX116" fmla="*/ 630112 w 1667440"/>
                          <a:gd name="connsiteY116" fmla="*/ 1170739 h 1573668"/>
                          <a:gd name="connsiteX117" fmla="*/ 620682 w 1667440"/>
                          <a:gd name="connsiteY117" fmla="*/ 1170739 h 1573668"/>
                          <a:gd name="connsiteX118" fmla="*/ 588962 w 1667440"/>
                          <a:gd name="connsiteY118" fmla="*/ 1133018 h 1573668"/>
                          <a:gd name="connsiteX119" fmla="*/ 521126 w 1667440"/>
                          <a:gd name="connsiteY119" fmla="*/ 1113515 h 1573668"/>
                          <a:gd name="connsiteX120" fmla="*/ 449222 w 1667440"/>
                          <a:gd name="connsiteY120" fmla="*/ 1134732 h 1573668"/>
                          <a:gd name="connsiteX121" fmla="*/ 391784 w 1667440"/>
                          <a:gd name="connsiteY121" fmla="*/ 1181883 h 1573668"/>
                          <a:gd name="connsiteX122" fmla="*/ 379782 w 1667440"/>
                          <a:gd name="connsiteY122" fmla="*/ 1184455 h 1573668"/>
                          <a:gd name="connsiteX123" fmla="*/ 340346 w 1667440"/>
                          <a:gd name="connsiteY123" fmla="*/ 1235036 h 1573668"/>
                          <a:gd name="connsiteX124" fmla="*/ 326629 w 1667440"/>
                          <a:gd name="connsiteY124" fmla="*/ 1231607 h 1573668"/>
                          <a:gd name="connsiteX125" fmla="*/ 315484 w 1667440"/>
                          <a:gd name="connsiteY125" fmla="*/ 1207602 h 1573668"/>
                          <a:gd name="connsiteX126" fmla="*/ 306911 w 1667440"/>
                          <a:gd name="connsiteY126" fmla="*/ 1175882 h 1573668"/>
                          <a:gd name="connsiteX127" fmla="*/ 274334 w 1667440"/>
                          <a:gd name="connsiteY127" fmla="*/ 1161308 h 1573668"/>
                          <a:gd name="connsiteX128" fmla="*/ 277763 w 1667440"/>
                          <a:gd name="connsiteY128" fmla="*/ 1148449 h 1573668"/>
                          <a:gd name="connsiteX129" fmla="*/ 247758 w 1667440"/>
                          <a:gd name="connsiteY129" fmla="*/ 1127874 h 1573668"/>
                          <a:gd name="connsiteX130" fmla="*/ 222896 w 1667440"/>
                          <a:gd name="connsiteY130" fmla="*/ 1139019 h 1573668"/>
                          <a:gd name="connsiteX131" fmla="*/ 209180 w 1667440"/>
                          <a:gd name="connsiteY131" fmla="*/ 1127874 h 1573668"/>
                          <a:gd name="connsiteX132" fmla="*/ 193749 w 1667440"/>
                          <a:gd name="connsiteY132" fmla="*/ 1133018 h 1573668"/>
                          <a:gd name="connsiteX133" fmla="*/ 189104 w 1667440"/>
                          <a:gd name="connsiteY133" fmla="*/ 1132479 h 1573668"/>
                          <a:gd name="connsiteX134" fmla="*/ 153456 w 1667440"/>
                          <a:gd name="connsiteY134" fmla="*/ 1179312 h 1573668"/>
                          <a:gd name="connsiteX135" fmla="*/ 139739 w 1667440"/>
                          <a:gd name="connsiteY135" fmla="*/ 1240180 h 1573668"/>
                          <a:gd name="connsiteX136" fmla="*/ 145740 w 1667440"/>
                          <a:gd name="connsiteY136" fmla="*/ 1260755 h 1573668"/>
                          <a:gd name="connsiteX137" fmla="*/ 173173 w 1667440"/>
                          <a:gd name="connsiteY137" fmla="*/ 1264184 h 1573668"/>
                          <a:gd name="connsiteX138" fmla="*/ 209180 w 1667440"/>
                          <a:gd name="connsiteY138" fmla="*/ 1302762 h 1573668"/>
                          <a:gd name="connsiteX139" fmla="*/ 223754 w 1667440"/>
                          <a:gd name="connsiteY139" fmla="*/ 1309620 h 1573668"/>
                          <a:gd name="connsiteX140" fmla="*/ 259760 w 1667440"/>
                          <a:gd name="connsiteY140" fmla="*/ 1296761 h 1573668"/>
                          <a:gd name="connsiteX141" fmla="*/ 274334 w 1667440"/>
                          <a:gd name="connsiteY141" fmla="*/ 1304477 h 1573668"/>
                          <a:gd name="connsiteX142" fmla="*/ 287194 w 1667440"/>
                          <a:gd name="connsiteY142" fmla="*/ 1338769 h 1573668"/>
                          <a:gd name="connsiteX143" fmla="*/ 312055 w 1667440"/>
                          <a:gd name="connsiteY143" fmla="*/ 1352485 h 1573668"/>
                          <a:gd name="connsiteX144" fmla="*/ 322343 w 1667440"/>
                          <a:gd name="connsiteY144" fmla="*/ 1379919 h 1573668"/>
                          <a:gd name="connsiteX145" fmla="*/ 354920 w 1667440"/>
                          <a:gd name="connsiteY145" fmla="*/ 1386777 h 1573668"/>
                          <a:gd name="connsiteX146" fmla="*/ 379782 w 1667440"/>
                          <a:gd name="connsiteY146" fmla="*/ 1402208 h 1573668"/>
                          <a:gd name="connsiteX147" fmla="*/ 378067 w 1667440"/>
                          <a:gd name="connsiteY147" fmla="*/ 1411639 h 1573668"/>
                          <a:gd name="connsiteX148" fmla="*/ 390069 w 1667440"/>
                          <a:gd name="connsiteY148" fmla="*/ 1417640 h 1573668"/>
                          <a:gd name="connsiteX149" fmla="*/ 390926 w 1667440"/>
                          <a:gd name="connsiteY149" fmla="*/ 1424498 h 1573668"/>
                          <a:gd name="connsiteX150" fmla="*/ 380639 w 1667440"/>
                          <a:gd name="connsiteY150" fmla="*/ 1431356 h 1573668"/>
                          <a:gd name="connsiteX151" fmla="*/ 366065 w 1667440"/>
                          <a:gd name="connsiteY151" fmla="*/ 1427927 h 1573668"/>
                          <a:gd name="connsiteX152" fmla="*/ 360064 w 1667440"/>
                          <a:gd name="connsiteY152" fmla="*/ 1449360 h 1573668"/>
                          <a:gd name="connsiteX153" fmla="*/ 329201 w 1667440"/>
                          <a:gd name="connsiteY153" fmla="*/ 1458790 h 1573668"/>
                          <a:gd name="connsiteX154" fmla="*/ 322343 w 1667440"/>
                          <a:gd name="connsiteY154" fmla="*/ 1443359 h 1573668"/>
                          <a:gd name="connsiteX155" fmla="*/ 272619 w 1667440"/>
                          <a:gd name="connsiteY155" fmla="*/ 1434786 h 1573668"/>
                          <a:gd name="connsiteX156" fmla="*/ 262332 w 1667440"/>
                          <a:gd name="connsiteY156" fmla="*/ 1443359 h 1573668"/>
                          <a:gd name="connsiteX157" fmla="*/ 260617 w 1667440"/>
                          <a:gd name="connsiteY157" fmla="*/ 1420212 h 1573668"/>
                          <a:gd name="connsiteX158" fmla="*/ 247758 w 1667440"/>
                          <a:gd name="connsiteY158" fmla="*/ 1412496 h 1573668"/>
                          <a:gd name="connsiteX159" fmla="*/ 236613 w 1667440"/>
                          <a:gd name="connsiteY159" fmla="*/ 1418497 h 1573668"/>
                          <a:gd name="connsiteX160" fmla="*/ 226326 w 1667440"/>
                          <a:gd name="connsiteY160" fmla="*/ 1445930 h 1573668"/>
                          <a:gd name="connsiteX161" fmla="*/ 212609 w 1667440"/>
                          <a:gd name="connsiteY161" fmla="*/ 1453646 h 1573668"/>
                          <a:gd name="connsiteX162" fmla="*/ 188605 w 1667440"/>
                          <a:gd name="connsiteY162" fmla="*/ 1461362 h 1573668"/>
                          <a:gd name="connsiteX163" fmla="*/ 182603 w 1667440"/>
                          <a:gd name="connsiteY163" fmla="*/ 1468220 h 1573668"/>
                          <a:gd name="connsiteX164" fmla="*/ 182603 w 1667440"/>
                          <a:gd name="connsiteY164" fmla="*/ 1509370 h 1573668"/>
                          <a:gd name="connsiteX165" fmla="*/ 184318 w 1667440"/>
                          <a:gd name="connsiteY165" fmla="*/ 1516229 h 1573668"/>
                          <a:gd name="connsiteX166" fmla="*/ 174888 w 1667440"/>
                          <a:gd name="connsiteY166" fmla="*/ 1525659 h 1573668"/>
                          <a:gd name="connsiteX167" fmla="*/ 137167 w 1667440"/>
                          <a:gd name="connsiteY167" fmla="*/ 1539376 h 1573668"/>
                          <a:gd name="connsiteX168" fmla="*/ 118306 w 1667440"/>
                          <a:gd name="connsiteY168" fmla="*/ 1573668 h 1573668"/>
                          <a:gd name="connsiteX169" fmla="*/ 102875 w 1667440"/>
                          <a:gd name="connsiteY169" fmla="*/ 1559093 h 1573668"/>
                          <a:gd name="connsiteX170" fmla="*/ 84015 w 1667440"/>
                          <a:gd name="connsiteY170" fmla="*/ 1564237 h 1573668"/>
                          <a:gd name="connsiteX171" fmla="*/ 77156 w 1667440"/>
                          <a:gd name="connsiteY171" fmla="*/ 1556522 h 1573668"/>
                          <a:gd name="connsiteX172" fmla="*/ 57438 w 1667440"/>
                          <a:gd name="connsiteY172" fmla="*/ 1502512 h 1573668"/>
                          <a:gd name="connsiteX173" fmla="*/ 66011 w 1667440"/>
                          <a:gd name="connsiteY173" fmla="*/ 1466506 h 1573668"/>
                          <a:gd name="connsiteX174" fmla="*/ 82300 w 1667440"/>
                          <a:gd name="connsiteY174" fmla="*/ 1441644 h 1573668"/>
                          <a:gd name="connsiteX175" fmla="*/ 80585 w 1667440"/>
                          <a:gd name="connsiteY175" fmla="*/ 1420212 h 1573668"/>
                          <a:gd name="connsiteX176" fmla="*/ 96874 w 1667440"/>
                          <a:gd name="connsiteY176" fmla="*/ 1418497 h 1573668"/>
                          <a:gd name="connsiteX177" fmla="*/ 102018 w 1667440"/>
                          <a:gd name="connsiteY177" fmla="*/ 1346484 h 1573668"/>
                          <a:gd name="connsiteX178" fmla="*/ 66011 w 1667440"/>
                          <a:gd name="connsiteY178" fmla="*/ 1302762 h 1573668"/>
                          <a:gd name="connsiteX179" fmla="*/ 39435 w 1667440"/>
                          <a:gd name="connsiteY179" fmla="*/ 1296761 h 1573668"/>
                          <a:gd name="connsiteX180" fmla="*/ 30005 w 1667440"/>
                          <a:gd name="connsiteY180" fmla="*/ 1267613 h 1573668"/>
                          <a:gd name="connsiteX181" fmla="*/ 6858 w 1667440"/>
                          <a:gd name="connsiteY181" fmla="*/ 1265041 h 1573668"/>
                          <a:gd name="connsiteX182" fmla="*/ 3429 w 1667440"/>
                          <a:gd name="connsiteY182" fmla="*/ 1253896 h 1573668"/>
                          <a:gd name="connsiteX183" fmla="*/ 6858 w 1667440"/>
                          <a:gd name="connsiteY183" fmla="*/ 1246181 h 1573668"/>
                          <a:gd name="connsiteX184" fmla="*/ 0 w 1667440"/>
                          <a:gd name="connsiteY184" fmla="*/ 1229035 h 1573668"/>
                          <a:gd name="connsiteX185" fmla="*/ 4286 w 1667440"/>
                          <a:gd name="connsiteY185" fmla="*/ 1217890 h 1573668"/>
                          <a:gd name="connsiteX186" fmla="*/ 14573 w 1667440"/>
                          <a:gd name="connsiteY186" fmla="*/ 1206745 h 1573668"/>
                          <a:gd name="connsiteX187" fmla="*/ 19717 w 1667440"/>
                          <a:gd name="connsiteY187" fmla="*/ 1187027 h 1573668"/>
                          <a:gd name="connsiteX188" fmla="*/ 22289 w 1667440"/>
                          <a:gd name="connsiteY188" fmla="*/ 1167309 h 1573668"/>
                          <a:gd name="connsiteX189" fmla="*/ 14573 w 1667440"/>
                          <a:gd name="connsiteY189" fmla="*/ 1126159 h 1573668"/>
                          <a:gd name="connsiteX190" fmla="*/ 12001 w 1667440"/>
                          <a:gd name="connsiteY190" fmla="*/ 1119301 h 1573668"/>
                          <a:gd name="connsiteX191" fmla="*/ 18860 w 1667440"/>
                          <a:gd name="connsiteY191" fmla="*/ 1108156 h 1573668"/>
                          <a:gd name="connsiteX192" fmla="*/ 21332 w 1667440"/>
                          <a:gd name="connsiteY192" fmla="*/ 1108268 h 1573668"/>
                          <a:gd name="connsiteX193" fmla="*/ 41150 w 1667440"/>
                          <a:gd name="connsiteY193" fmla="*/ 1091867 h 1573668"/>
                          <a:gd name="connsiteX194" fmla="*/ 70298 w 1667440"/>
                          <a:gd name="connsiteY194" fmla="*/ 1092725 h 1573668"/>
                          <a:gd name="connsiteX195" fmla="*/ 81443 w 1667440"/>
                          <a:gd name="connsiteY195" fmla="*/ 1086724 h 1573668"/>
                          <a:gd name="connsiteX196" fmla="*/ 91730 w 1667440"/>
                          <a:gd name="connsiteY196" fmla="*/ 1069578 h 1573668"/>
                          <a:gd name="connsiteX197" fmla="*/ 104590 w 1667440"/>
                          <a:gd name="connsiteY197" fmla="*/ 1069578 h 1573668"/>
                          <a:gd name="connsiteX198" fmla="*/ 105447 w 1667440"/>
                          <a:gd name="connsiteY198" fmla="*/ 1060147 h 1573668"/>
                          <a:gd name="connsiteX199" fmla="*/ 114020 w 1667440"/>
                          <a:gd name="connsiteY199" fmla="*/ 1043859 h 1573668"/>
                          <a:gd name="connsiteX200" fmla="*/ 125165 w 1667440"/>
                          <a:gd name="connsiteY200" fmla="*/ 1052432 h 1573668"/>
                          <a:gd name="connsiteX201" fmla="*/ 132023 w 1667440"/>
                          <a:gd name="connsiteY201" fmla="*/ 1061005 h 1573668"/>
                          <a:gd name="connsiteX202" fmla="*/ 149169 w 1667440"/>
                          <a:gd name="connsiteY202" fmla="*/ 1057576 h 1573668"/>
                          <a:gd name="connsiteX203" fmla="*/ 150026 w 1667440"/>
                          <a:gd name="connsiteY203" fmla="*/ 1035286 h 1573668"/>
                          <a:gd name="connsiteX204" fmla="*/ 162028 w 1667440"/>
                          <a:gd name="connsiteY204" fmla="*/ 1024141 h 1573668"/>
                          <a:gd name="connsiteX205" fmla="*/ 178317 w 1667440"/>
                          <a:gd name="connsiteY205" fmla="*/ 997565 h 1573668"/>
                          <a:gd name="connsiteX206" fmla="*/ 208322 w 1667440"/>
                          <a:gd name="connsiteY206" fmla="*/ 977847 h 1573668"/>
                          <a:gd name="connsiteX207" fmla="*/ 210894 w 1667440"/>
                          <a:gd name="connsiteY207" fmla="*/ 968417 h 1573668"/>
                          <a:gd name="connsiteX208" fmla="*/ 202321 w 1667440"/>
                          <a:gd name="connsiteY208" fmla="*/ 957272 h 1573668"/>
                          <a:gd name="connsiteX209" fmla="*/ 181746 w 1667440"/>
                          <a:gd name="connsiteY209" fmla="*/ 924695 h 1573668"/>
                          <a:gd name="connsiteX210" fmla="*/ 152598 w 1667440"/>
                          <a:gd name="connsiteY210" fmla="*/ 889546 h 1573668"/>
                          <a:gd name="connsiteX211" fmla="*/ 162028 w 1667440"/>
                          <a:gd name="connsiteY211" fmla="*/ 860398 h 1573668"/>
                          <a:gd name="connsiteX212" fmla="*/ 160314 w 1667440"/>
                          <a:gd name="connsiteY212" fmla="*/ 848395 h 1573668"/>
                          <a:gd name="connsiteX213" fmla="*/ 182603 w 1667440"/>
                          <a:gd name="connsiteY213" fmla="*/ 850110 h 1573668"/>
                          <a:gd name="connsiteX214" fmla="*/ 189462 w 1667440"/>
                          <a:gd name="connsiteY214" fmla="*/ 846681 h 1573668"/>
                          <a:gd name="connsiteX215" fmla="*/ 194606 w 1667440"/>
                          <a:gd name="connsiteY215" fmla="*/ 835536 h 1573668"/>
                          <a:gd name="connsiteX216" fmla="*/ 202321 w 1667440"/>
                          <a:gd name="connsiteY216" fmla="*/ 835536 h 1573668"/>
                          <a:gd name="connsiteX217" fmla="*/ 227183 w 1667440"/>
                          <a:gd name="connsiteY217" fmla="*/ 860398 h 1573668"/>
                          <a:gd name="connsiteX218" fmla="*/ 235756 w 1667440"/>
                          <a:gd name="connsiteY218" fmla="*/ 860398 h 1573668"/>
                          <a:gd name="connsiteX219" fmla="*/ 243471 w 1667440"/>
                          <a:gd name="connsiteY219" fmla="*/ 867256 h 1573668"/>
                          <a:gd name="connsiteX220" fmla="*/ 242614 w 1667440"/>
                          <a:gd name="connsiteY220" fmla="*/ 878401 h 1573668"/>
                          <a:gd name="connsiteX221" fmla="*/ 279478 w 1667440"/>
                          <a:gd name="connsiteY221" fmla="*/ 893832 h 1573668"/>
                          <a:gd name="connsiteX222" fmla="*/ 286336 w 1667440"/>
                          <a:gd name="connsiteY222" fmla="*/ 903262 h 1573668"/>
                          <a:gd name="connsiteX223" fmla="*/ 303482 w 1667440"/>
                          <a:gd name="connsiteY223" fmla="*/ 894689 h 1573668"/>
                          <a:gd name="connsiteX224" fmla="*/ 311198 w 1667440"/>
                          <a:gd name="connsiteY224" fmla="*/ 896404 h 1573668"/>
                          <a:gd name="connsiteX225" fmla="*/ 321485 w 1667440"/>
                          <a:gd name="connsiteY225" fmla="*/ 894689 h 1573668"/>
                          <a:gd name="connsiteX226" fmla="*/ 336917 w 1667440"/>
                          <a:gd name="connsiteY226" fmla="*/ 882687 h 1573668"/>
                          <a:gd name="connsiteX227" fmla="*/ 343775 w 1667440"/>
                          <a:gd name="connsiteY227" fmla="*/ 882687 h 1573668"/>
                          <a:gd name="connsiteX228" fmla="*/ 347204 w 1667440"/>
                          <a:gd name="connsiteY228" fmla="*/ 904977 h 1573668"/>
                          <a:gd name="connsiteX229" fmla="*/ 388354 w 1667440"/>
                          <a:gd name="connsiteY229" fmla="*/ 921266 h 1573668"/>
                          <a:gd name="connsiteX230" fmla="*/ 423503 w 1667440"/>
                          <a:gd name="connsiteY230" fmla="*/ 904120 h 1573668"/>
                          <a:gd name="connsiteX231" fmla="*/ 454366 w 1667440"/>
                          <a:gd name="connsiteY231" fmla="*/ 852682 h 1573668"/>
                          <a:gd name="connsiteX232" fmla="*/ 460449 w 1667440"/>
                          <a:gd name="connsiteY232" fmla="*/ 820243 h 1573668"/>
                          <a:gd name="connsiteX233" fmla="*/ 458693 w 1667440"/>
                          <a:gd name="connsiteY233" fmla="*/ 820390 h 1573668"/>
                          <a:gd name="connsiteX234" fmla="*/ 435179 w 1667440"/>
                          <a:gd name="connsiteY234" fmla="*/ 777281 h 1573668"/>
                          <a:gd name="connsiteX235" fmla="*/ 446936 w 1667440"/>
                          <a:gd name="connsiteY235" fmla="*/ 757685 h 1573668"/>
                          <a:gd name="connsiteX236" fmla="*/ 446936 w 1667440"/>
                          <a:gd name="connsiteY236" fmla="*/ 745928 h 1573668"/>
                          <a:gd name="connsiteX237" fmla="*/ 437792 w 1667440"/>
                          <a:gd name="connsiteY237" fmla="*/ 736784 h 1573668"/>
                          <a:gd name="connsiteX238" fmla="*/ 427341 w 1667440"/>
                          <a:gd name="connsiteY238" fmla="*/ 700206 h 1573668"/>
                          <a:gd name="connsiteX239" fmla="*/ 436486 w 1667440"/>
                          <a:gd name="connsiteY239" fmla="*/ 687142 h 1573668"/>
                          <a:gd name="connsiteX240" fmla="*/ 436486 w 1667440"/>
                          <a:gd name="connsiteY240" fmla="*/ 679304 h 1573668"/>
                          <a:gd name="connsiteX241" fmla="*/ 449549 w 1667440"/>
                          <a:gd name="connsiteY241" fmla="*/ 672772 h 1573668"/>
                          <a:gd name="connsiteX242" fmla="*/ 473064 w 1667440"/>
                          <a:gd name="connsiteY242" fmla="*/ 658403 h 1573668"/>
                          <a:gd name="connsiteX243" fmla="*/ 480902 w 1667440"/>
                          <a:gd name="connsiteY243" fmla="*/ 661015 h 1573668"/>
                          <a:gd name="connsiteX244" fmla="*/ 505722 w 1667440"/>
                          <a:gd name="connsiteY244" fmla="*/ 640114 h 1573668"/>
                          <a:gd name="connsiteX245" fmla="*/ 522705 w 1667440"/>
                          <a:gd name="connsiteY245" fmla="*/ 582634 h 1573668"/>
                          <a:gd name="connsiteX246" fmla="*/ 518786 w 1667440"/>
                          <a:gd name="connsiteY246" fmla="*/ 474207 h 1573668"/>
                          <a:gd name="connsiteX247" fmla="*/ 535769 w 1667440"/>
                          <a:gd name="connsiteY247" fmla="*/ 458530 h 1573668"/>
                          <a:gd name="connsiteX248" fmla="*/ 539687 w 1667440"/>
                          <a:gd name="connsiteY248" fmla="*/ 442854 h 1573668"/>
                          <a:gd name="connsiteX249" fmla="*/ 547526 w 1667440"/>
                          <a:gd name="connsiteY249" fmla="*/ 421952 h 1573668"/>
                          <a:gd name="connsiteX250" fmla="*/ 554057 w 1667440"/>
                          <a:gd name="connsiteY250" fmla="*/ 384068 h 1573668"/>
                          <a:gd name="connsiteX251" fmla="*/ 560589 w 1667440"/>
                          <a:gd name="connsiteY251" fmla="*/ 337039 h 1573668"/>
                          <a:gd name="connsiteX252" fmla="*/ 539687 w 1667440"/>
                          <a:gd name="connsiteY252" fmla="*/ 227305 h 1573668"/>
                          <a:gd name="connsiteX253" fmla="*/ 499191 w 1667440"/>
                          <a:gd name="connsiteY253" fmla="*/ 135860 h 1573668"/>
                          <a:gd name="connsiteX254" fmla="*/ 497884 w 1667440"/>
                          <a:gd name="connsiteY254" fmla="*/ 112346 h 1573668"/>
                          <a:gd name="connsiteX255" fmla="*/ 509642 w 1667440"/>
                          <a:gd name="connsiteY255" fmla="*/ 94057 h 1573668"/>
                          <a:gd name="connsiteX256" fmla="*/ 509642 w 1667440"/>
                          <a:gd name="connsiteY256" fmla="*/ 87525 h 1573668"/>
                          <a:gd name="connsiteX257" fmla="*/ 517480 w 1667440"/>
                          <a:gd name="connsiteY257" fmla="*/ 69236 h 1573668"/>
                          <a:gd name="connsiteX258" fmla="*/ 512254 w 1667440"/>
                          <a:gd name="connsiteY258" fmla="*/ 53560 h 1573668"/>
                          <a:gd name="connsiteX259" fmla="*/ 513560 w 1667440"/>
                          <a:gd name="connsiteY259" fmla="*/ 32658 h 1573668"/>
                          <a:gd name="connsiteX260" fmla="*/ 535769 w 1667440"/>
                          <a:gd name="connsiteY260" fmla="*/ 49641 h 1573668"/>
                          <a:gd name="connsiteX261" fmla="*/ 547526 w 1667440"/>
                          <a:gd name="connsiteY261" fmla="*/ 53560 h 1573668"/>
                          <a:gd name="connsiteX262" fmla="*/ 572346 w 1667440"/>
                          <a:gd name="connsiteY262" fmla="*/ 43109 h 1573668"/>
                          <a:gd name="connsiteX263" fmla="*/ 578878 w 1667440"/>
                          <a:gd name="connsiteY263" fmla="*/ 31352 h 1573668"/>
                          <a:gd name="connsiteX264" fmla="*/ 584104 w 1667440"/>
                          <a:gd name="connsiteY264" fmla="*/ 7838 h 1573668"/>
                          <a:gd name="connsiteX265" fmla="*/ 599780 w 1667440"/>
                          <a:gd name="connsiteY265" fmla="*/ 0 h 157366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  <a:cxn ang="0">
                            <a:pos x="connsiteX24" y="connsiteY24"/>
                          </a:cxn>
                          <a:cxn ang="0">
                            <a:pos x="connsiteX25" y="connsiteY25"/>
                          </a:cxn>
                          <a:cxn ang="0">
                            <a:pos x="connsiteX26" y="connsiteY26"/>
                          </a:cxn>
                          <a:cxn ang="0">
                            <a:pos x="connsiteX27" y="connsiteY27"/>
                          </a:cxn>
                          <a:cxn ang="0">
                            <a:pos x="connsiteX28" y="connsiteY28"/>
                          </a:cxn>
                          <a:cxn ang="0">
                            <a:pos x="connsiteX29" y="connsiteY29"/>
                          </a:cxn>
                          <a:cxn ang="0">
                            <a:pos x="connsiteX30" y="connsiteY30"/>
                          </a:cxn>
                          <a:cxn ang="0">
                            <a:pos x="connsiteX31" y="connsiteY31"/>
                          </a:cxn>
                          <a:cxn ang="0">
                            <a:pos x="connsiteX32" y="connsiteY32"/>
                          </a:cxn>
                          <a:cxn ang="0">
                            <a:pos x="connsiteX33" y="connsiteY33"/>
                          </a:cxn>
                          <a:cxn ang="0">
                            <a:pos x="connsiteX34" y="connsiteY34"/>
                          </a:cxn>
                          <a:cxn ang="0">
                            <a:pos x="connsiteX35" y="connsiteY35"/>
                          </a:cxn>
                          <a:cxn ang="0">
                            <a:pos x="connsiteX36" y="connsiteY36"/>
                          </a:cxn>
                          <a:cxn ang="0">
                            <a:pos x="connsiteX37" y="connsiteY37"/>
                          </a:cxn>
                          <a:cxn ang="0">
                            <a:pos x="connsiteX38" y="connsiteY38"/>
                          </a:cxn>
                          <a:cxn ang="0">
                            <a:pos x="connsiteX39" y="connsiteY39"/>
                          </a:cxn>
                          <a:cxn ang="0">
                            <a:pos x="connsiteX40" y="connsiteY40"/>
                          </a:cxn>
                          <a:cxn ang="0">
                            <a:pos x="connsiteX41" y="connsiteY41"/>
                          </a:cxn>
                          <a:cxn ang="0">
                            <a:pos x="connsiteX42" y="connsiteY42"/>
                          </a:cxn>
                          <a:cxn ang="0">
                            <a:pos x="connsiteX43" y="connsiteY43"/>
                          </a:cxn>
                          <a:cxn ang="0">
                            <a:pos x="connsiteX44" y="connsiteY44"/>
                          </a:cxn>
                          <a:cxn ang="0">
                            <a:pos x="connsiteX45" y="connsiteY45"/>
                          </a:cxn>
                          <a:cxn ang="0">
                            <a:pos x="connsiteX46" y="connsiteY46"/>
                          </a:cxn>
                          <a:cxn ang="0">
                            <a:pos x="connsiteX47" y="connsiteY47"/>
                          </a:cxn>
                          <a:cxn ang="0">
                            <a:pos x="connsiteX48" y="connsiteY48"/>
                          </a:cxn>
                          <a:cxn ang="0">
                            <a:pos x="connsiteX49" y="connsiteY49"/>
                          </a:cxn>
                          <a:cxn ang="0">
                            <a:pos x="connsiteX50" y="connsiteY50"/>
                          </a:cxn>
                          <a:cxn ang="0">
                            <a:pos x="connsiteX51" y="connsiteY51"/>
                          </a:cxn>
                          <a:cxn ang="0">
                            <a:pos x="connsiteX52" y="connsiteY52"/>
                          </a:cxn>
                          <a:cxn ang="0">
                            <a:pos x="connsiteX53" y="connsiteY53"/>
                          </a:cxn>
                          <a:cxn ang="0">
                            <a:pos x="connsiteX54" y="connsiteY54"/>
                          </a:cxn>
                          <a:cxn ang="0">
                            <a:pos x="connsiteX55" y="connsiteY55"/>
                          </a:cxn>
                          <a:cxn ang="0">
                            <a:pos x="connsiteX56" y="connsiteY56"/>
                          </a:cxn>
                          <a:cxn ang="0">
                            <a:pos x="connsiteX57" y="connsiteY57"/>
                          </a:cxn>
                          <a:cxn ang="0">
                            <a:pos x="connsiteX58" y="connsiteY58"/>
                          </a:cxn>
                          <a:cxn ang="0">
                            <a:pos x="connsiteX59" y="connsiteY59"/>
                          </a:cxn>
                          <a:cxn ang="0">
                            <a:pos x="connsiteX60" y="connsiteY60"/>
                          </a:cxn>
                          <a:cxn ang="0">
                            <a:pos x="connsiteX61" y="connsiteY61"/>
                          </a:cxn>
                          <a:cxn ang="0">
                            <a:pos x="connsiteX62" y="connsiteY62"/>
                          </a:cxn>
                          <a:cxn ang="0">
                            <a:pos x="connsiteX63" y="connsiteY63"/>
                          </a:cxn>
                          <a:cxn ang="0">
                            <a:pos x="connsiteX64" y="connsiteY64"/>
                          </a:cxn>
                          <a:cxn ang="0">
                            <a:pos x="connsiteX65" y="connsiteY65"/>
                          </a:cxn>
                          <a:cxn ang="0">
                            <a:pos x="connsiteX66" y="connsiteY66"/>
                          </a:cxn>
                          <a:cxn ang="0">
                            <a:pos x="connsiteX67" y="connsiteY67"/>
                          </a:cxn>
                          <a:cxn ang="0">
                            <a:pos x="connsiteX68" y="connsiteY68"/>
                          </a:cxn>
                          <a:cxn ang="0">
                            <a:pos x="connsiteX69" y="connsiteY69"/>
                          </a:cxn>
                          <a:cxn ang="0">
                            <a:pos x="connsiteX70" y="connsiteY70"/>
                          </a:cxn>
                          <a:cxn ang="0">
                            <a:pos x="connsiteX71" y="connsiteY71"/>
                          </a:cxn>
                          <a:cxn ang="0">
                            <a:pos x="connsiteX72" y="connsiteY72"/>
                          </a:cxn>
                          <a:cxn ang="0">
                            <a:pos x="connsiteX73" y="connsiteY73"/>
                          </a:cxn>
                          <a:cxn ang="0">
                            <a:pos x="connsiteX74" y="connsiteY74"/>
                          </a:cxn>
                          <a:cxn ang="0">
                            <a:pos x="connsiteX75" y="connsiteY75"/>
                          </a:cxn>
                          <a:cxn ang="0">
                            <a:pos x="connsiteX76" y="connsiteY76"/>
                          </a:cxn>
                          <a:cxn ang="0">
                            <a:pos x="connsiteX77" y="connsiteY77"/>
                          </a:cxn>
                          <a:cxn ang="0">
                            <a:pos x="connsiteX78" y="connsiteY78"/>
                          </a:cxn>
                          <a:cxn ang="0">
                            <a:pos x="connsiteX79" y="connsiteY79"/>
                          </a:cxn>
                          <a:cxn ang="0">
                            <a:pos x="connsiteX80" y="connsiteY80"/>
                          </a:cxn>
                          <a:cxn ang="0">
                            <a:pos x="connsiteX81" y="connsiteY81"/>
                          </a:cxn>
                          <a:cxn ang="0">
                            <a:pos x="connsiteX82" y="connsiteY82"/>
                          </a:cxn>
                          <a:cxn ang="0">
                            <a:pos x="connsiteX83" y="connsiteY83"/>
                          </a:cxn>
                          <a:cxn ang="0">
                            <a:pos x="connsiteX84" y="connsiteY84"/>
                          </a:cxn>
                          <a:cxn ang="0">
                            <a:pos x="connsiteX85" y="connsiteY85"/>
                          </a:cxn>
                          <a:cxn ang="0">
                            <a:pos x="connsiteX86" y="connsiteY86"/>
                          </a:cxn>
                          <a:cxn ang="0">
                            <a:pos x="connsiteX87" y="connsiteY87"/>
                          </a:cxn>
                          <a:cxn ang="0">
                            <a:pos x="connsiteX88" y="connsiteY88"/>
                          </a:cxn>
                          <a:cxn ang="0">
                            <a:pos x="connsiteX89" y="connsiteY89"/>
                          </a:cxn>
                          <a:cxn ang="0">
                            <a:pos x="connsiteX90" y="connsiteY90"/>
                          </a:cxn>
                          <a:cxn ang="0">
                            <a:pos x="connsiteX91" y="connsiteY91"/>
                          </a:cxn>
                          <a:cxn ang="0">
                            <a:pos x="connsiteX92" y="connsiteY92"/>
                          </a:cxn>
                          <a:cxn ang="0">
                            <a:pos x="connsiteX93" y="connsiteY93"/>
                          </a:cxn>
                          <a:cxn ang="0">
                            <a:pos x="connsiteX94" y="connsiteY94"/>
                          </a:cxn>
                          <a:cxn ang="0">
                            <a:pos x="connsiteX95" y="connsiteY95"/>
                          </a:cxn>
                          <a:cxn ang="0">
                            <a:pos x="connsiteX96" y="connsiteY96"/>
                          </a:cxn>
                          <a:cxn ang="0">
                            <a:pos x="connsiteX97" y="connsiteY97"/>
                          </a:cxn>
                          <a:cxn ang="0">
                            <a:pos x="connsiteX98" y="connsiteY98"/>
                          </a:cxn>
                          <a:cxn ang="0">
                            <a:pos x="connsiteX99" y="connsiteY99"/>
                          </a:cxn>
                          <a:cxn ang="0">
                            <a:pos x="connsiteX100" y="connsiteY100"/>
                          </a:cxn>
                          <a:cxn ang="0">
                            <a:pos x="connsiteX101" y="connsiteY101"/>
                          </a:cxn>
                          <a:cxn ang="0">
                            <a:pos x="connsiteX102" y="connsiteY102"/>
                          </a:cxn>
                          <a:cxn ang="0">
                            <a:pos x="connsiteX103" y="connsiteY103"/>
                          </a:cxn>
                          <a:cxn ang="0">
                            <a:pos x="connsiteX104" y="connsiteY104"/>
                          </a:cxn>
                          <a:cxn ang="0">
                            <a:pos x="connsiteX105" y="connsiteY105"/>
                          </a:cxn>
                          <a:cxn ang="0">
                            <a:pos x="connsiteX106" y="connsiteY106"/>
                          </a:cxn>
                          <a:cxn ang="0">
                            <a:pos x="connsiteX107" y="connsiteY107"/>
                          </a:cxn>
                          <a:cxn ang="0">
                            <a:pos x="connsiteX108" y="connsiteY108"/>
                          </a:cxn>
                          <a:cxn ang="0">
                            <a:pos x="connsiteX109" y="connsiteY109"/>
                          </a:cxn>
                          <a:cxn ang="0">
                            <a:pos x="connsiteX110" y="connsiteY110"/>
                          </a:cxn>
                          <a:cxn ang="0">
                            <a:pos x="connsiteX111" y="connsiteY111"/>
                          </a:cxn>
                          <a:cxn ang="0">
                            <a:pos x="connsiteX112" y="connsiteY112"/>
                          </a:cxn>
                          <a:cxn ang="0">
                            <a:pos x="connsiteX113" y="connsiteY113"/>
                          </a:cxn>
                          <a:cxn ang="0">
                            <a:pos x="connsiteX114" y="connsiteY114"/>
                          </a:cxn>
                          <a:cxn ang="0">
                            <a:pos x="connsiteX115" y="connsiteY115"/>
                          </a:cxn>
                          <a:cxn ang="0">
                            <a:pos x="connsiteX116" y="connsiteY116"/>
                          </a:cxn>
                          <a:cxn ang="0">
                            <a:pos x="connsiteX117" y="connsiteY117"/>
                          </a:cxn>
                          <a:cxn ang="0">
                            <a:pos x="connsiteX118" y="connsiteY118"/>
                          </a:cxn>
                          <a:cxn ang="0">
                            <a:pos x="connsiteX119" y="connsiteY119"/>
                          </a:cxn>
                          <a:cxn ang="0">
                            <a:pos x="connsiteX120" y="connsiteY120"/>
                          </a:cxn>
                          <a:cxn ang="0">
                            <a:pos x="connsiteX121" y="connsiteY121"/>
                          </a:cxn>
                          <a:cxn ang="0">
                            <a:pos x="connsiteX122" y="connsiteY122"/>
                          </a:cxn>
                          <a:cxn ang="0">
                            <a:pos x="connsiteX123" y="connsiteY123"/>
                          </a:cxn>
                          <a:cxn ang="0">
                            <a:pos x="connsiteX124" y="connsiteY124"/>
                          </a:cxn>
                          <a:cxn ang="0">
                            <a:pos x="connsiteX125" y="connsiteY125"/>
                          </a:cxn>
                          <a:cxn ang="0">
                            <a:pos x="connsiteX126" y="connsiteY126"/>
                          </a:cxn>
                          <a:cxn ang="0">
                            <a:pos x="connsiteX127" y="connsiteY127"/>
                          </a:cxn>
                          <a:cxn ang="0">
                            <a:pos x="connsiteX128" y="connsiteY128"/>
                          </a:cxn>
                          <a:cxn ang="0">
                            <a:pos x="connsiteX129" y="connsiteY129"/>
                          </a:cxn>
                          <a:cxn ang="0">
                            <a:pos x="connsiteX130" y="connsiteY130"/>
                          </a:cxn>
                          <a:cxn ang="0">
                            <a:pos x="connsiteX131" y="connsiteY131"/>
                          </a:cxn>
                          <a:cxn ang="0">
                            <a:pos x="connsiteX132" y="connsiteY132"/>
                          </a:cxn>
                          <a:cxn ang="0">
                            <a:pos x="connsiteX133" y="connsiteY133"/>
                          </a:cxn>
                          <a:cxn ang="0">
                            <a:pos x="connsiteX134" y="connsiteY134"/>
                          </a:cxn>
                          <a:cxn ang="0">
                            <a:pos x="connsiteX135" y="connsiteY135"/>
                          </a:cxn>
                          <a:cxn ang="0">
                            <a:pos x="connsiteX136" y="connsiteY136"/>
                          </a:cxn>
                          <a:cxn ang="0">
                            <a:pos x="connsiteX137" y="connsiteY137"/>
                          </a:cxn>
                          <a:cxn ang="0">
                            <a:pos x="connsiteX138" y="connsiteY138"/>
                          </a:cxn>
                          <a:cxn ang="0">
                            <a:pos x="connsiteX139" y="connsiteY139"/>
                          </a:cxn>
                          <a:cxn ang="0">
                            <a:pos x="connsiteX140" y="connsiteY140"/>
                          </a:cxn>
                          <a:cxn ang="0">
                            <a:pos x="connsiteX141" y="connsiteY141"/>
                          </a:cxn>
                          <a:cxn ang="0">
                            <a:pos x="connsiteX142" y="connsiteY142"/>
                          </a:cxn>
                          <a:cxn ang="0">
                            <a:pos x="connsiteX143" y="connsiteY143"/>
                          </a:cxn>
                          <a:cxn ang="0">
                            <a:pos x="connsiteX144" y="connsiteY144"/>
                          </a:cxn>
                          <a:cxn ang="0">
                            <a:pos x="connsiteX145" y="connsiteY145"/>
                          </a:cxn>
                          <a:cxn ang="0">
                            <a:pos x="connsiteX146" y="connsiteY146"/>
                          </a:cxn>
                          <a:cxn ang="0">
                            <a:pos x="connsiteX147" y="connsiteY147"/>
                          </a:cxn>
                          <a:cxn ang="0">
                            <a:pos x="connsiteX148" y="connsiteY148"/>
                          </a:cxn>
                          <a:cxn ang="0">
                            <a:pos x="connsiteX149" y="connsiteY149"/>
                          </a:cxn>
                          <a:cxn ang="0">
                            <a:pos x="connsiteX150" y="connsiteY150"/>
                          </a:cxn>
                          <a:cxn ang="0">
                            <a:pos x="connsiteX151" y="connsiteY151"/>
                          </a:cxn>
                          <a:cxn ang="0">
                            <a:pos x="connsiteX152" y="connsiteY152"/>
                          </a:cxn>
                          <a:cxn ang="0">
                            <a:pos x="connsiteX153" y="connsiteY153"/>
                          </a:cxn>
                          <a:cxn ang="0">
                            <a:pos x="connsiteX154" y="connsiteY154"/>
                          </a:cxn>
                          <a:cxn ang="0">
                            <a:pos x="connsiteX155" y="connsiteY155"/>
                          </a:cxn>
                          <a:cxn ang="0">
                            <a:pos x="connsiteX156" y="connsiteY156"/>
                          </a:cxn>
                          <a:cxn ang="0">
                            <a:pos x="connsiteX157" y="connsiteY157"/>
                          </a:cxn>
                          <a:cxn ang="0">
                            <a:pos x="connsiteX158" y="connsiteY158"/>
                          </a:cxn>
                          <a:cxn ang="0">
                            <a:pos x="connsiteX159" y="connsiteY159"/>
                          </a:cxn>
                          <a:cxn ang="0">
                            <a:pos x="connsiteX160" y="connsiteY160"/>
                          </a:cxn>
                          <a:cxn ang="0">
                            <a:pos x="connsiteX161" y="connsiteY161"/>
                          </a:cxn>
                          <a:cxn ang="0">
                            <a:pos x="connsiteX162" y="connsiteY162"/>
                          </a:cxn>
                          <a:cxn ang="0">
                            <a:pos x="connsiteX163" y="connsiteY163"/>
                          </a:cxn>
                          <a:cxn ang="0">
                            <a:pos x="connsiteX164" y="connsiteY164"/>
                          </a:cxn>
                          <a:cxn ang="0">
                            <a:pos x="connsiteX165" y="connsiteY165"/>
                          </a:cxn>
                          <a:cxn ang="0">
                            <a:pos x="connsiteX166" y="connsiteY166"/>
                          </a:cxn>
                          <a:cxn ang="0">
                            <a:pos x="connsiteX167" y="connsiteY167"/>
                          </a:cxn>
                          <a:cxn ang="0">
                            <a:pos x="connsiteX168" y="connsiteY168"/>
                          </a:cxn>
                          <a:cxn ang="0">
                            <a:pos x="connsiteX169" y="connsiteY169"/>
                          </a:cxn>
                          <a:cxn ang="0">
                            <a:pos x="connsiteX170" y="connsiteY170"/>
                          </a:cxn>
                          <a:cxn ang="0">
                            <a:pos x="connsiteX171" y="connsiteY171"/>
                          </a:cxn>
                          <a:cxn ang="0">
                            <a:pos x="connsiteX172" y="connsiteY172"/>
                          </a:cxn>
                          <a:cxn ang="0">
                            <a:pos x="connsiteX173" y="connsiteY173"/>
                          </a:cxn>
                          <a:cxn ang="0">
                            <a:pos x="connsiteX174" y="connsiteY174"/>
                          </a:cxn>
                          <a:cxn ang="0">
                            <a:pos x="connsiteX175" y="connsiteY175"/>
                          </a:cxn>
                          <a:cxn ang="0">
                            <a:pos x="connsiteX176" y="connsiteY176"/>
                          </a:cxn>
                          <a:cxn ang="0">
                            <a:pos x="connsiteX177" y="connsiteY177"/>
                          </a:cxn>
                          <a:cxn ang="0">
                            <a:pos x="connsiteX178" y="connsiteY178"/>
                          </a:cxn>
                          <a:cxn ang="0">
                            <a:pos x="connsiteX179" y="connsiteY179"/>
                          </a:cxn>
                          <a:cxn ang="0">
                            <a:pos x="connsiteX180" y="connsiteY180"/>
                          </a:cxn>
                          <a:cxn ang="0">
                            <a:pos x="connsiteX181" y="connsiteY181"/>
                          </a:cxn>
                          <a:cxn ang="0">
                            <a:pos x="connsiteX182" y="connsiteY182"/>
                          </a:cxn>
                          <a:cxn ang="0">
                            <a:pos x="connsiteX183" y="connsiteY183"/>
                          </a:cxn>
                          <a:cxn ang="0">
                            <a:pos x="connsiteX184" y="connsiteY184"/>
                          </a:cxn>
                          <a:cxn ang="0">
                            <a:pos x="connsiteX185" y="connsiteY185"/>
                          </a:cxn>
                          <a:cxn ang="0">
                            <a:pos x="connsiteX186" y="connsiteY186"/>
                          </a:cxn>
                          <a:cxn ang="0">
                            <a:pos x="connsiteX187" y="connsiteY187"/>
                          </a:cxn>
                          <a:cxn ang="0">
                            <a:pos x="connsiteX188" y="connsiteY188"/>
                          </a:cxn>
                          <a:cxn ang="0">
                            <a:pos x="connsiteX189" y="connsiteY189"/>
                          </a:cxn>
                          <a:cxn ang="0">
                            <a:pos x="connsiteX190" y="connsiteY190"/>
                          </a:cxn>
                          <a:cxn ang="0">
                            <a:pos x="connsiteX191" y="connsiteY191"/>
                          </a:cxn>
                          <a:cxn ang="0">
                            <a:pos x="connsiteX192" y="connsiteY192"/>
                          </a:cxn>
                          <a:cxn ang="0">
                            <a:pos x="connsiteX193" y="connsiteY193"/>
                          </a:cxn>
                          <a:cxn ang="0">
                            <a:pos x="connsiteX194" y="connsiteY194"/>
                          </a:cxn>
                          <a:cxn ang="0">
                            <a:pos x="connsiteX195" y="connsiteY195"/>
                          </a:cxn>
                          <a:cxn ang="0">
                            <a:pos x="connsiteX196" y="connsiteY196"/>
                          </a:cxn>
                          <a:cxn ang="0">
                            <a:pos x="connsiteX197" y="connsiteY197"/>
                          </a:cxn>
                          <a:cxn ang="0">
                            <a:pos x="connsiteX198" y="connsiteY198"/>
                          </a:cxn>
                          <a:cxn ang="0">
                            <a:pos x="connsiteX199" y="connsiteY199"/>
                          </a:cxn>
                          <a:cxn ang="0">
                            <a:pos x="connsiteX200" y="connsiteY200"/>
                          </a:cxn>
                          <a:cxn ang="0">
                            <a:pos x="connsiteX201" y="connsiteY201"/>
                          </a:cxn>
                          <a:cxn ang="0">
                            <a:pos x="connsiteX202" y="connsiteY202"/>
                          </a:cxn>
                          <a:cxn ang="0">
                            <a:pos x="connsiteX203" y="connsiteY203"/>
                          </a:cxn>
                          <a:cxn ang="0">
                            <a:pos x="connsiteX204" y="connsiteY204"/>
                          </a:cxn>
                          <a:cxn ang="0">
                            <a:pos x="connsiteX205" y="connsiteY205"/>
                          </a:cxn>
                          <a:cxn ang="0">
                            <a:pos x="connsiteX206" y="connsiteY206"/>
                          </a:cxn>
                          <a:cxn ang="0">
                            <a:pos x="connsiteX207" y="connsiteY207"/>
                          </a:cxn>
                          <a:cxn ang="0">
                            <a:pos x="connsiteX208" y="connsiteY208"/>
                          </a:cxn>
                          <a:cxn ang="0">
                            <a:pos x="connsiteX209" y="connsiteY209"/>
                          </a:cxn>
                          <a:cxn ang="0">
                            <a:pos x="connsiteX210" y="connsiteY210"/>
                          </a:cxn>
                          <a:cxn ang="0">
                            <a:pos x="connsiteX211" y="connsiteY211"/>
                          </a:cxn>
                          <a:cxn ang="0">
                            <a:pos x="connsiteX212" y="connsiteY212"/>
                          </a:cxn>
                          <a:cxn ang="0">
                            <a:pos x="connsiteX213" y="connsiteY213"/>
                          </a:cxn>
                          <a:cxn ang="0">
                            <a:pos x="connsiteX214" y="connsiteY214"/>
                          </a:cxn>
                          <a:cxn ang="0">
                            <a:pos x="connsiteX215" y="connsiteY215"/>
                          </a:cxn>
                          <a:cxn ang="0">
                            <a:pos x="connsiteX216" y="connsiteY216"/>
                          </a:cxn>
                          <a:cxn ang="0">
                            <a:pos x="connsiteX217" y="connsiteY217"/>
                          </a:cxn>
                          <a:cxn ang="0">
                            <a:pos x="connsiteX218" y="connsiteY218"/>
                          </a:cxn>
                          <a:cxn ang="0">
                            <a:pos x="connsiteX219" y="connsiteY219"/>
                          </a:cxn>
                          <a:cxn ang="0">
                            <a:pos x="connsiteX220" y="connsiteY220"/>
                          </a:cxn>
                          <a:cxn ang="0">
                            <a:pos x="connsiteX221" y="connsiteY221"/>
                          </a:cxn>
                          <a:cxn ang="0">
                            <a:pos x="connsiteX222" y="connsiteY222"/>
                          </a:cxn>
                          <a:cxn ang="0">
                            <a:pos x="connsiteX223" y="connsiteY223"/>
                          </a:cxn>
                          <a:cxn ang="0">
                            <a:pos x="connsiteX224" y="connsiteY224"/>
                          </a:cxn>
                          <a:cxn ang="0">
                            <a:pos x="connsiteX225" y="connsiteY225"/>
                          </a:cxn>
                          <a:cxn ang="0">
                            <a:pos x="connsiteX226" y="connsiteY226"/>
                          </a:cxn>
                          <a:cxn ang="0">
                            <a:pos x="connsiteX227" y="connsiteY227"/>
                          </a:cxn>
                          <a:cxn ang="0">
                            <a:pos x="connsiteX228" y="connsiteY228"/>
                          </a:cxn>
                          <a:cxn ang="0">
                            <a:pos x="connsiteX229" y="connsiteY229"/>
                          </a:cxn>
                          <a:cxn ang="0">
                            <a:pos x="connsiteX230" y="connsiteY230"/>
                          </a:cxn>
                          <a:cxn ang="0">
                            <a:pos x="connsiteX231" y="connsiteY231"/>
                          </a:cxn>
                          <a:cxn ang="0">
                            <a:pos x="connsiteX232" y="connsiteY232"/>
                          </a:cxn>
                          <a:cxn ang="0">
                            <a:pos x="connsiteX233" y="connsiteY233"/>
                          </a:cxn>
                          <a:cxn ang="0">
                            <a:pos x="connsiteX234" y="connsiteY234"/>
                          </a:cxn>
                          <a:cxn ang="0">
                            <a:pos x="connsiteX235" y="connsiteY235"/>
                          </a:cxn>
                          <a:cxn ang="0">
                            <a:pos x="connsiteX236" y="connsiteY236"/>
                          </a:cxn>
                          <a:cxn ang="0">
                            <a:pos x="connsiteX237" y="connsiteY237"/>
                          </a:cxn>
                          <a:cxn ang="0">
                            <a:pos x="connsiteX238" y="connsiteY238"/>
                          </a:cxn>
                          <a:cxn ang="0">
                            <a:pos x="connsiteX239" y="connsiteY239"/>
                          </a:cxn>
                          <a:cxn ang="0">
                            <a:pos x="connsiteX240" y="connsiteY240"/>
                          </a:cxn>
                          <a:cxn ang="0">
                            <a:pos x="connsiteX241" y="connsiteY241"/>
                          </a:cxn>
                          <a:cxn ang="0">
                            <a:pos x="connsiteX242" y="connsiteY242"/>
                          </a:cxn>
                          <a:cxn ang="0">
                            <a:pos x="connsiteX243" y="connsiteY243"/>
                          </a:cxn>
                          <a:cxn ang="0">
                            <a:pos x="connsiteX244" y="connsiteY244"/>
                          </a:cxn>
                          <a:cxn ang="0">
                            <a:pos x="connsiteX245" y="connsiteY245"/>
                          </a:cxn>
                          <a:cxn ang="0">
                            <a:pos x="connsiteX246" y="connsiteY246"/>
                          </a:cxn>
                          <a:cxn ang="0">
                            <a:pos x="connsiteX247" y="connsiteY247"/>
                          </a:cxn>
                          <a:cxn ang="0">
                            <a:pos x="connsiteX248" y="connsiteY248"/>
                          </a:cxn>
                          <a:cxn ang="0">
                            <a:pos x="connsiteX249" y="connsiteY249"/>
                          </a:cxn>
                          <a:cxn ang="0">
                            <a:pos x="connsiteX250" y="connsiteY250"/>
                          </a:cxn>
                          <a:cxn ang="0">
                            <a:pos x="connsiteX251" y="connsiteY251"/>
                          </a:cxn>
                          <a:cxn ang="0">
                            <a:pos x="connsiteX252" y="connsiteY252"/>
                          </a:cxn>
                          <a:cxn ang="0">
                            <a:pos x="connsiteX253" y="connsiteY253"/>
                          </a:cxn>
                          <a:cxn ang="0">
                            <a:pos x="connsiteX254" y="connsiteY254"/>
                          </a:cxn>
                          <a:cxn ang="0">
                            <a:pos x="connsiteX255" y="connsiteY255"/>
                          </a:cxn>
                          <a:cxn ang="0">
                            <a:pos x="connsiteX256" y="connsiteY256"/>
                          </a:cxn>
                          <a:cxn ang="0">
                            <a:pos x="connsiteX257" y="connsiteY257"/>
                          </a:cxn>
                          <a:cxn ang="0">
                            <a:pos x="connsiteX258" y="connsiteY258"/>
                          </a:cxn>
                          <a:cxn ang="0">
                            <a:pos x="connsiteX259" y="connsiteY259"/>
                          </a:cxn>
                          <a:cxn ang="0">
                            <a:pos x="connsiteX260" y="connsiteY260"/>
                          </a:cxn>
                          <a:cxn ang="0">
                            <a:pos x="connsiteX261" y="connsiteY261"/>
                          </a:cxn>
                          <a:cxn ang="0">
                            <a:pos x="connsiteX262" y="connsiteY262"/>
                          </a:cxn>
                          <a:cxn ang="0">
                            <a:pos x="connsiteX263" y="connsiteY263"/>
                          </a:cxn>
                          <a:cxn ang="0">
                            <a:pos x="connsiteX264" y="connsiteY264"/>
                          </a:cxn>
                          <a:cxn ang="0">
                            <a:pos x="connsiteX265" y="connsiteY265"/>
                          </a:cxn>
                        </a:cxnLst>
                        <a:rect l="l" t="t" r="r" b="b"/>
                        <a:pathLst>
                          <a:path w="1667440" h="1573668" fill="none" extrusionOk="0">
                            <a:moveTo>
                              <a:pt x="599780" y="0"/>
                            </a:moveTo>
                            <a:cubicBezTo>
                              <a:pt x="604264" y="7209"/>
                              <a:pt x="606705" y="15620"/>
                              <a:pt x="610231" y="19595"/>
                            </a:cubicBezTo>
                            <a:cubicBezTo>
                              <a:pt x="614683" y="21115"/>
                              <a:pt x="619438" y="28589"/>
                              <a:pt x="624601" y="31352"/>
                            </a:cubicBezTo>
                            <a:cubicBezTo>
                              <a:pt x="626047" y="36554"/>
                              <a:pt x="625635" y="45316"/>
                              <a:pt x="631132" y="54866"/>
                            </a:cubicBezTo>
                            <a:cubicBezTo>
                              <a:pt x="641775" y="55550"/>
                              <a:pt x="655752" y="67825"/>
                              <a:pt x="663791" y="71849"/>
                            </a:cubicBezTo>
                            <a:cubicBezTo>
                              <a:pt x="711423" y="115931"/>
                              <a:pt x="696858" y="137932"/>
                              <a:pt x="748704" y="185502"/>
                            </a:cubicBezTo>
                            <a:cubicBezTo>
                              <a:pt x="751323" y="187314"/>
                              <a:pt x="753631" y="190608"/>
                              <a:pt x="756543" y="192034"/>
                            </a:cubicBezTo>
                            <a:cubicBezTo>
                              <a:pt x="764021" y="204295"/>
                              <a:pt x="763919" y="211269"/>
                              <a:pt x="768300" y="218161"/>
                            </a:cubicBezTo>
                            <a:cubicBezTo>
                              <a:pt x="770361" y="220278"/>
                              <a:pt x="772005" y="223235"/>
                              <a:pt x="773525" y="224693"/>
                            </a:cubicBezTo>
                            <a:cubicBezTo>
                              <a:pt x="776392" y="230529"/>
                              <a:pt x="775252" y="234482"/>
                              <a:pt x="777444" y="241675"/>
                            </a:cubicBezTo>
                            <a:cubicBezTo>
                              <a:pt x="784485" y="245663"/>
                              <a:pt x="790512" y="253962"/>
                              <a:pt x="795733" y="254739"/>
                            </a:cubicBezTo>
                            <a:cubicBezTo>
                              <a:pt x="799638" y="258611"/>
                              <a:pt x="799013" y="264721"/>
                              <a:pt x="803571" y="270415"/>
                            </a:cubicBezTo>
                            <a:cubicBezTo>
                              <a:pt x="821026" y="290204"/>
                              <a:pt x="815540" y="298026"/>
                              <a:pt x="831005" y="320057"/>
                            </a:cubicBezTo>
                            <a:cubicBezTo>
                              <a:pt x="842986" y="326659"/>
                              <a:pt x="854685" y="345219"/>
                              <a:pt x="870195" y="350103"/>
                            </a:cubicBezTo>
                            <a:cubicBezTo>
                              <a:pt x="878312" y="359583"/>
                              <a:pt x="884771" y="379389"/>
                              <a:pt x="893710" y="385374"/>
                            </a:cubicBezTo>
                            <a:cubicBezTo>
                              <a:pt x="926699" y="400654"/>
                              <a:pt x="948829" y="442373"/>
                              <a:pt x="986461" y="453305"/>
                            </a:cubicBezTo>
                            <a:cubicBezTo>
                              <a:pt x="989533" y="456578"/>
                              <a:pt x="990264" y="466087"/>
                              <a:pt x="995606" y="471594"/>
                            </a:cubicBezTo>
                            <a:cubicBezTo>
                              <a:pt x="1034264" y="487068"/>
                              <a:pt x="1051320" y="511067"/>
                              <a:pt x="1076600" y="517316"/>
                            </a:cubicBezTo>
                            <a:cubicBezTo>
                              <a:pt x="1132037" y="515378"/>
                              <a:pt x="1184845" y="545160"/>
                              <a:pt x="1238588" y="556507"/>
                            </a:cubicBezTo>
                            <a:cubicBezTo>
                              <a:pt x="1241775" y="567758"/>
                              <a:pt x="1240250" y="577022"/>
                              <a:pt x="1241201" y="582634"/>
                            </a:cubicBezTo>
                            <a:cubicBezTo>
                              <a:pt x="1246091" y="584858"/>
                              <a:pt x="1248020" y="588350"/>
                              <a:pt x="1251651" y="590472"/>
                            </a:cubicBezTo>
                            <a:cubicBezTo>
                              <a:pt x="1253996" y="593880"/>
                              <a:pt x="1255398" y="599947"/>
                              <a:pt x="1259490" y="607455"/>
                            </a:cubicBezTo>
                            <a:cubicBezTo>
                              <a:pt x="1279470" y="602802"/>
                              <a:pt x="1321546" y="633860"/>
                              <a:pt x="1344402" y="630969"/>
                            </a:cubicBezTo>
                            <a:cubicBezTo>
                              <a:pt x="1356355" y="623435"/>
                              <a:pt x="1381076" y="626578"/>
                              <a:pt x="1394044" y="623131"/>
                            </a:cubicBezTo>
                            <a:cubicBezTo>
                              <a:pt x="1400952" y="612777"/>
                              <a:pt x="1416615" y="594491"/>
                              <a:pt x="1422784" y="582634"/>
                            </a:cubicBezTo>
                            <a:cubicBezTo>
                              <a:pt x="1433826" y="572141"/>
                              <a:pt x="1440212" y="572572"/>
                              <a:pt x="1447605" y="565651"/>
                            </a:cubicBezTo>
                            <a:cubicBezTo>
                              <a:pt x="1447626" y="563881"/>
                              <a:pt x="1449696" y="561301"/>
                              <a:pt x="1450217" y="557813"/>
                            </a:cubicBezTo>
                            <a:cubicBezTo>
                              <a:pt x="1465472" y="537345"/>
                              <a:pt x="1482971" y="532591"/>
                              <a:pt x="1493327" y="519929"/>
                            </a:cubicBezTo>
                            <a:cubicBezTo>
                              <a:pt x="1493963" y="513927"/>
                              <a:pt x="1502239" y="502023"/>
                              <a:pt x="1503778" y="496414"/>
                            </a:cubicBezTo>
                            <a:cubicBezTo>
                              <a:pt x="1507473" y="485075"/>
                              <a:pt x="1524571" y="478867"/>
                              <a:pt x="1532518" y="459836"/>
                            </a:cubicBezTo>
                            <a:cubicBezTo>
                              <a:pt x="1534905" y="460995"/>
                              <a:pt x="1536372" y="462321"/>
                              <a:pt x="1537743" y="462449"/>
                            </a:cubicBezTo>
                            <a:cubicBezTo>
                              <a:pt x="1542047" y="472165"/>
                              <a:pt x="1536909" y="484120"/>
                              <a:pt x="1541662" y="492495"/>
                            </a:cubicBezTo>
                            <a:cubicBezTo>
                              <a:pt x="1538774" y="501092"/>
                              <a:pt x="1533954" y="504716"/>
                              <a:pt x="1533824" y="509478"/>
                            </a:cubicBezTo>
                            <a:cubicBezTo>
                              <a:pt x="1535182" y="514591"/>
                              <a:pt x="1531141" y="520915"/>
                              <a:pt x="1531211" y="531686"/>
                            </a:cubicBezTo>
                            <a:cubicBezTo>
                              <a:pt x="1526905" y="539017"/>
                              <a:pt x="1522072" y="541967"/>
                              <a:pt x="1519454" y="546056"/>
                            </a:cubicBezTo>
                            <a:cubicBezTo>
                              <a:pt x="1518134" y="555991"/>
                              <a:pt x="1509413" y="559650"/>
                              <a:pt x="1505084" y="574796"/>
                            </a:cubicBezTo>
                            <a:cubicBezTo>
                              <a:pt x="1494950" y="592114"/>
                              <a:pt x="1481967" y="602101"/>
                              <a:pt x="1468506" y="624437"/>
                            </a:cubicBezTo>
                            <a:cubicBezTo>
                              <a:pt x="1470449" y="629176"/>
                              <a:pt x="1467268" y="641353"/>
                              <a:pt x="1468506" y="646645"/>
                            </a:cubicBezTo>
                            <a:cubicBezTo>
                              <a:pt x="1466974" y="653999"/>
                              <a:pt x="1463604" y="658617"/>
                              <a:pt x="1461974" y="667547"/>
                            </a:cubicBezTo>
                            <a:cubicBezTo>
                              <a:pt x="1471814" y="681349"/>
                              <a:pt x="1475303" y="712260"/>
                              <a:pt x="1481056" y="728369"/>
                            </a:cubicBezTo>
                            <a:cubicBezTo>
                              <a:pt x="1487536" y="730799"/>
                              <a:pt x="1492970" y="736961"/>
                              <a:pt x="1496838" y="738662"/>
                            </a:cubicBezTo>
                            <a:cubicBezTo>
                              <a:pt x="1496907" y="742064"/>
                              <a:pt x="1496493" y="745386"/>
                              <a:pt x="1496838" y="749806"/>
                            </a:cubicBezTo>
                            <a:cubicBezTo>
                              <a:pt x="1501421" y="753126"/>
                              <a:pt x="1500931" y="756351"/>
                              <a:pt x="1505411" y="759237"/>
                            </a:cubicBezTo>
                            <a:cubicBezTo>
                              <a:pt x="1505441" y="766406"/>
                              <a:pt x="1505372" y="778043"/>
                              <a:pt x="1506268" y="784956"/>
                            </a:cubicBezTo>
                            <a:cubicBezTo>
                              <a:pt x="1513947" y="793668"/>
                              <a:pt x="1511591" y="795880"/>
                              <a:pt x="1519127" y="804673"/>
                            </a:cubicBezTo>
                            <a:cubicBezTo>
                              <a:pt x="1526375" y="820340"/>
                              <a:pt x="1526061" y="831769"/>
                              <a:pt x="1535416" y="845824"/>
                            </a:cubicBezTo>
                            <a:cubicBezTo>
                              <a:pt x="1539553" y="848187"/>
                              <a:pt x="1543549" y="856197"/>
                              <a:pt x="1549133" y="858683"/>
                            </a:cubicBezTo>
                            <a:cubicBezTo>
                              <a:pt x="1551711" y="861560"/>
                              <a:pt x="1551950" y="865155"/>
                              <a:pt x="1554276" y="867256"/>
                            </a:cubicBezTo>
                            <a:cubicBezTo>
                              <a:pt x="1566205" y="869577"/>
                              <a:pt x="1569917" y="872608"/>
                              <a:pt x="1578281" y="874114"/>
                            </a:cubicBezTo>
                            <a:cubicBezTo>
                              <a:pt x="1580430" y="869666"/>
                              <a:pt x="1585564" y="864011"/>
                              <a:pt x="1588568" y="856968"/>
                            </a:cubicBezTo>
                            <a:cubicBezTo>
                              <a:pt x="1594343" y="853737"/>
                              <a:pt x="1598249" y="853123"/>
                              <a:pt x="1603142" y="850967"/>
                            </a:cubicBezTo>
                            <a:cubicBezTo>
                              <a:pt x="1604536" y="848406"/>
                              <a:pt x="1606133" y="847106"/>
                              <a:pt x="1607429" y="843252"/>
                            </a:cubicBezTo>
                            <a:cubicBezTo>
                              <a:pt x="1611232" y="840269"/>
                              <a:pt x="1615729" y="839840"/>
                              <a:pt x="1618574" y="836393"/>
                            </a:cubicBezTo>
                            <a:cubicBezTo>
                              <a:pt x="1621012" y="831274"/>
                              <a:pt x="1625593" y="828843"/>
                              <a:pt x="1627147" y="826106"/>
                            </a:cubicBezTo>
                            <a:cubicBezTo>
                              <a:pt x="1632102" y="825586"/>
                              <a:pt x="1638069" y="829574"/>
                              <a:pt x="1645150" y="831250"/>
                            </a:cubicBezTo>
                            <a:cubicBezTo>
                              <a:pt x="1647312" y="827624"/>
                              <a:pt x="1650422" y="827732"/>
                              <a:pt x="1652866" y="823534"/>
                            </a:cubicBezTo>
                            <a:cubicBezTo>
                              <a:pt x="1657556" y="823127"/>
                              <a:pt x="1662848" y="827620"/>
                              <a:pt x="1667440" y="826963"/>
                            </a:cubicBezTo>
                            <a:cubicBezTo>
                              <a:pt x="1667148" y="828782"/>
                              <a:pt x="1664623" y="831466"/>
                              <a:pt x="1664010" y="834679"/>
                            </a:cubicBezTo>
                            <a:cubicBezTo>
                              <a:pt x="1658702" y="840407"/>
                              <a:pt x="1656673" y="839124"/>
                              <a:pt x="1652008" y="845824"/>
                            </a:cubicBezTo>
                            <a:cubicBezTo>
                              <a:pt x="1649267" y="846792"/>
                              <a:pt x="1647515" y="846554"/>
                              <a:pt x="1645150" y="847538"/>
                            </a:cubicBezTo>
                            <a:cubicBezTo>
                              <a:pt x="1639380" y="851061"/>
                              <a:pt x="1636329" y="851154"/>
                              <a:pt x="1628861" y="856968"/>
                            </a:cubicBezTo>
                            <a:cubicBezTo>
                              <a:pt x="1626831" y="855816"/>
                              <a:pt x="1625896" y="854071"/>
                              <a:pt x="1623717" y="852682"/>
                            </a:cubicBezTo>
                            <a:cubicBezTo>
                              <a:pt x="1621664" y="853659"/>
                              <a:pt x="1619965" y="852637"/>
                              <a:pt x="1617717" y="853539"/>
                            </a:cubicBezTo>
                            <a:cubicBezTo>
                              <a:pt x="1613246" y="858743"/>
                              <a:pt x="1609847" y="860900"/>
                              <a:pt x="1604857" y="868113"/>
                            </a:cubicBezTo>
                            <a:cubicBezTo>
                              <a:pt x="1601742" y="876462"/>
                              <a:pt x="1598067" y="876028"/>
                              <a:pt x="1596284" y="883545"/>
                            </a:cubicBezTo>
                            <a:cubicBezTo>
                              <a:pt x="1596547" y="888397"/>
                              <a:pt x="1595929" y="890644"/>
                              <a:pt x="1596284" y="896404"/>
                            </a:cubicBezTo>
                            <a:cubicBezTo>
                              <a:pt x="1593957" y="899334"/>
                              <a:pt x="1592845" y="898492"/>
                              <a:pt x="1590283" y="901548"/>
                            </a:cubicBezTo>
                            <a:cubicBezTo>
                              <a:pt x="1588224" y="903444"/>
                              <a:pt x="1583527" y="904949"/>
                              <a:pt x="1581710" y="907549"/>
                            </a:cubicBezTo>
                            <a:cubicBezTo>
                              <a:pt x="1575738" y="906205"/>
                              <a:pt x="1566918" y="901603"/>
                              <a:pt x="1560278" y="902405"/>
                            </a:cubicBezTo>
                            <a:cubicBezTo>
                              <a:pt x="1550128" y="906133"/>
                              <a:pt x="1536052" y="903471"/>
                              <a:pt x="1528558" y="908406"/>
                            </a:cubicBezTo>
                            <a:cubicBezTo>
                              <a:pt x="1522433" y="910716"/>
                              <a:pt x="1520976" y="908501"/>
                              <a:pt x="1515698" y="910978"/>
                            </a:cubicBezTo>
                            <a:cubicBezTo>
                              <a:pt x="1509547" y="918447"/>
                              <a:pt x="1503823" y="919112"/>
                              <a:pt x="1500267" y="924695"/>
                            </a:cubicBezTo>
                            <a:cubicBezTo>
                              <a:pt x="1498876" y="925221"/>
                              <a:pt x="1496352" y="924742"/>
                              <a:pt x="1495123" y="925552"/>
                            </a:cubicBezTo>
                            <a:cubicBezTo>
                              <a:pt x="1493037" y="923324"/>
                              <a:pt x="1490502" y="919824"/>
                              <a:pt x="1487408" y="916122"/>
                            </a:cubicBezTo>
                            <a:cubicBezTo>
                              <a:pt x="1484986" y="919995"/>
                              <a:pt x="1479017" y="921120"/>
                              <a:pt x="1472833" y="925552"/>
                            </a:cubicBezTo>
                            <a:cubicBezTo>
                              <a:pt x="1474665" y="931386"/>
                              <a:pt x="1471340" y="935529"/>
                              <a:pt x="1472833" y="941841"/>
                            </a:cubicBezTo>
                            <a:cubicBezTo>
                              <a:pt x="1471916" y="943882"/>
                              <a:pt x="1468426" y="945057"/>
                              <a:pt x="1465975" y="947842"/>
                            </a:cubicBezTo>
                            <a:cubicBezTo>
                              <a:pt x="1465927" y="951203"/>
                              <a:pt x="1464938" y="952556"/>
                              <a:pt x="1465118" y="955557"/>
                            </a:cubicBezTo>
                            <a:cubicBezTo>
                              <a:pt x="1459434" y="959200"/>
                              <a:pt x="1455785" y="959133"/>
                              <a:pt x="1451401" y="964130"/>
                            </a:cubicBezTo>
                            <a:cubicBezTo>
                              <a:pt x="1451092" y="967841"/>
                              <a:pt x="1449222" y="972312"/>
                              <a:pt x="1448829" y="974418"/>
                            </a:cubicBezTo>
                            <a:cubicBezTo>
                              <a:pt x="1444724" y="977273"/>
                              <a:pt x="1439436" y="978761"/>
                              <a:pt x="1432541" y="982991"/>
                            </a:cubicBezTo>
                            <a:cubicBezTo>
                              <a:pt x="1419811" y="980098"/>
                              <a:pt x="1413728" y="975270"/>
                              <a:pt x="1405964" y="976133"/>
                            </a:cubicBezTo>
                            <a:cubicBezTo>
                              <a:pt x="1403378" y="972715"/>
                              <a:pt x="1401006" y="966225"/>
                              <a:pt x="1397391" y="963273"/>
                            </a:cubicBezTo>
                            <a:cubicBezTo>
                              <a:pt x="1397280" y="960636"/>
                              <a:pt x="1399397" y="957870"/>
                              <a:pt x="1399106" y="954700"/>
                            </a:cubicBezTo>
                            <a:cubicBezTo>
                              <a:pt x="1395878" y="955406"/>
                              <a:pt x="1391304" y="952551"/>
                              <a:pt x="1385389" y="952128"/>
                            </a:cubicBezTo>
                            <a:cubicBezTo>
                              <a:pt x="1383431" y="955159"/>
                              <a:pt x="1380993" y="956063"/>
                              <a:pt x="1376816" y="959844"/>
                            </a:cubicBezTo>
                            <a:cubicBezTo>
                              <a:pt x="1377185" y="966864"/>
                              <a:pt x="1368930" y="975917"/>
                              <a:pt x="1366529" y="986420"/>
                            </a:cubicBezTo>
                            <a:cubicBezTo>
                              <a:pt x="1376755" y="991916"/>
                              <a:pt x="1377974" y="996669"/>
                              <a:pt x="1387104" y="1000137"/>
                            </a:cubicBezTo>
                            <a:cubicBezTo>
                              <a:pt x="1375467" y="1001689"/>
                              <a:pt x="1361007" y="993243"/>
                              <a:pt x="1350240" y="995850"/>
                            </a:cubicBezTo>
                            <a:cubicBezTo>
                              <a:pt x="1339859" y="995150"/>
                              <a:pt x="1331505" y="989117"/>
                              <a:pt x="1321092" y="990707"/>
                            </a:cubicBezTo>
                            <a:cubicBezTo>
                              <a:pt x="1312368" y="994057"/>
                              <a:pt x="1306917" y="993033"/>
                              <a:pt x="1297945" y="998422"/>
                            </a:cubicBezTo>
                            <a:cubicBezTo>
                              <a:pt x="1284700" y="994091"/>
                              <a:pt x="1282164" y="991452"/>
                              <a:pt x="1270512" y="988135"/>
                            </a:cubicBezTo>
                            <a:cubicBezTo>
                              <a:pt x="1269618" y="986324"/>
                              <a:pt x="1270813" y="983055"/>
                              <a:pt x="1270512" y="980419"/>
                            </a:cubicBezTo>
                            <a:cubicBezTo>
                              <a:pt x="1265017" y="978723"/>
                              <a:pt x="1261352" y="974419"/>
                              <a:pt x="1254223" y="972703"/>
                            </a:cubicBezTo>
                            <a:cubicBezTo>
                              <a:pt x="1234189" y="980029"/>
                              <a:pt x="1230784" y="976567"/>
                              <a:pt x="1208787" y="980419"/>
                            </a:cubicBezTo>
                            <a:cubicBezTo>
                              <a:pt x="1180596" y="1014485"/>
                              <a:pt x="1150560" y="1011964"/>
                              <a:pt x="1119625" y="1046249"/>
                            </a:cubicBezTo>
                            <a:cubicBezTo>
                              <a:pt x="1119633" y="1046309"/>
                              <a:pt x="1119622" y="1046366"/>
                              <a:pt x="1119628" y="1046431"/>
                            </a:cubicBezTo>
                            <a:cubicBezTo>
                              <a:pt x="1102555" y="1072233"/>
                              <a:pt x="1077221" y="1075942"/>
                              <a:pt x="1053616" y="1106441"/>
                            </a:cubicBezTo>
                            <a:cubicBezTo>
                              <a:pt x="1022333" y="1158000"/>
                              <a:pt x="1007918" y="1169423"/>
                              <a:pt x="988461" y="1211889"/>
                            </a:cubicBezTo>
                            <a:cubicBezTo>
                              <a:pt x="989465" y="1229377"/>
                              <a:pt x="980331" y="1250056"/>
                              <a:pt x="978174" y="1262469"/>
                            </a:cubicBezTo>
                            <a:cubicBezTo>
                              <a:pt x="981164" y="1269876"/>
                              <a:pt x="981658" y="1277108"/>
                              <a:pt x="983318" y="1282187"/>
                            </a:cubicBezTo>
                            <a:cubicBezTo>
                              <a:pt x="988276" y="1295378"/>
                              <a:pt x="975561" y="1309718"/>
                              <a:pt x="977317" y="1337054"/>
                            </a:cubicBezTo>
                            <a:cubicBezTo>
                              <a:pt x="973981" y="1341914"/>
                              <a:pt x="964200" y="1347784"/>
                              <a:pt x="960171" y="1355914"/>
                            </a:cubicBezTo>
                            <a:cubicBezTo>
                              <a:pt x="960404" y="1364086"/>
                              <a:pt x="960544" y="1374331"/>
                              <a:pt x="961028" y="1381633"/>
                            </a:cubicBezTo>
                            <a:cubicBezTo>
                              <a:pt x="954987" y="1375721"/>
                              <a:pt x="953041" y="1370741"/>
                              <a:pt x="949026" y="1365345"/>
                            </a:cubicBezTo>
                            <a:cubicBezTo>
                              <a:pt x="944742" y="1362774"/>
                              <a:pt x="943953" y="1359579"/>
                              <a:pt x="939596" y="1357629"/>
                            </a:cubicBezTo>
                            <a:cubicBezTo>
                              <a:pt x="935885" y="1349438"/>
                              <a:pt x="935944" y="1346871"/>
                              <a:pt x="931880" y="1339626"/>
                            </a:cubicBezTo>
                            <a:cubicBezTo>
                              <a:pt x="915916" y="1331064"/>
                              <a:pt x="907405" y="1320933"/>
                              <a:pt x="892444" y="1314764"/>
                            </a:cubicBezTo>
                            <a:cubicBezTo>
                              <a:pt x="890069" y="1312147"/>
                              <a:pt x="888540" y="1307212"/>
                              <a:pt x="885586" y="1301905"/>
                            </a:cubicBezTo>
                            <a:cubicBezTo>
                              <a:pt x="864541" y="1302228"/>
                              <a:pt x="861584" y="1297374"/>
                              <a:pt x="840149" y="1294189"/>
                            </a:cubicBezTo>
                            <a:cubicBezTo>
                              <a:pt x="831188" y="1289393"/>
                              <a:pt x="826246" y="1281750"/>
                              <a:pt x="818717" y="1279615"/>
                            </a:cubicBezTo>
                            <a:cubicBezTo>
                              <a:pt x="813983" y="1280239"/>
                              <a:pt x="803383" y="1276080"/>
                              <a:pt x="798142" y="1275329"/>
                            </a:cubicBezTo>
                            <a:cubicBezTo>
                              <a:pt x="791103" y="1270793"/>
                              <a:pt x="788618" y="1263657"/>
                              <a:pt x="784425" y="1260755"/>
                            </a:cubicBezTo>
                            <a:cubicBezTo>
                              <a:pt x="771408" y="1258235"/>
                              <a:pt x="758082" y="1243174"/>
                              <a:pt x="737274" y="1238465"/>
                            </a:cubicBezTo>
                            <a:cubicBezTo>
                              <a:pt x="719981" y="1234140"/>
                              <a:pt x="710201" y="1220308"/>
                              <a:pt x="685836" y="1205030"/>
                            </a:cubicBezTo>
                            <a:cubicBezTo>
                              <a:pt x="676013" y="1192067"/>
                              <a:pt x="673727" y="1182100"/>
                              <a:pt x="666118" y="1175882"/>
                            </a:cubicBezTo>
                            <a:cubicBezTo>
                              <a:pt x="657584" y="1176225"/>
                              <a:pt x="641224" y="1168217"/>
                              <a:pt x="630112" y="1170739"/>
                            </a:cubicBezTo>
                            <a:cubicBezTo>
                              <a:pt x="626384" y="1171242"/>
                              <a:pt x="622665" y="1169892"/>
                              <a:pt x="620682" y="1170739"/>
                            </a:cubicBezTo>
                            <a:cubicBezTo>
                              <a:pt x="602929" y="1156782"/>
                              <a:pt x="600094" y="1141019"/>
                              <a:pt x="588962" y="1133018"/>
                            </a:cubicBezTo>
                            <a:cubicBezTo>
                              <a:pt x="558959" y="1131492"/>
                              <a:pt x="542385" y="1117524"/>
                              <a:pt x="521126" y="1113515"/>
                            </a:cubicBezTo>
                            <a:cubicBezTo>
                              <a:pt x="495676" y="1122086"/>
                              <a:pt x="464192" y="1126065"/>
                              <a:pt x="449222" y="1134732"/>
                            </a:cubicBezTo>
                            <a:cubicBezTo>
                              <a:pt x="428804" y="1157066"/>
                              <a:pt x="412343" y="1161656"/>
                              <a:pt x="391784" y="1181883"/>
                            </a:cubicBezTo>
                            <a:cubicBezTo>
                              <a:pt x="385969" y="1183815"/>
                              <a:pt x="382016" y="1182769"/>
                              <a:pt x="379782" y="1184455"/>
                            </a:cubicBezTo>
                            <a:cubicBezTo>
                              <a:pt x="365591" y="1206523"/>
                              <a:pt x="345910" y="1215954"/>
                              <a:pt x="340346" y="1235036"/>
                            </a:cubicBezTo>
                            <a:cubicBezTo>
                              <a:pt x="333458" y="1233716"/>
                              <a:pt x="331160" y="1232543"/>
                              <a:pt x="326629" y="1231607"/>
                            </a:cubicBezTo>
                            <a:cubicBezTo>
                              <a:pt x="321174" y="1225889"/>
                              <a:pt x="322725" y="1216556"/>
                              <a:pt x="315484" y="1207602"/>
                            </a:cubicBezTo>
                            <a:cubicBezTo>
                              <a:pt x="311182" y="1197341"/>
                              <a:pt x="309873" y="1185900"/>
                              <a:pt x="306911" y="1175882"/>
                            </a:cubicBezTo>
                            <a:cubicBezTo>
                              <a:pt x="293216" y="1170608"/>
                              <a:pt x="286832" y="1164592"/>
                              <a:pt x="274334" y="1161308"/>
                            </a:cubicBezTo>
                            <a:cubicBezTo>
                              <a:pt x="273974" y="1157720"/>
                              <a:pt x="276960" y="1154386"/>
                              <a:pt x="277763" y="1148449"/>
                            </a:cubicBezTo>
                            <a:cubicBezTo>
                              <a:pt x="268852" y="1143562"/>
                              <a:pt x="262595" y="1137373"/>
                              <a:pt x="247758" y="1127874"/>
                            </a:cubicBezTo>
                            <a:cubicBezTo>
                              <a:pt x="240736" y="1133544"/>
                              <a:pt x="228879" y="1133918"/>
                              <a:pt x="222896" y="1139019"/>
                            </a:cubicBezTo>
                            <a:cubicBezTo>
                              <a:pt x="217976" y="1137169"/>
                              <a:pt x="215562" y="1131365"/>
                              <a:pt x="209180" y="1127874"/>
                            </a:cubicBezTo>
                            <a:cubicBezTo>
                              <a:pt x="205211" y="1129299"/>
                              <a:pt x="197827" y="1129612"/>
                              <a:pt x="193749" y="1133018"/>
                            </a:cubicBezTo>
                            <a:cubicBezTo>
                              <a:pt x="192719" y="1133326"/>
                              <a:pt x="190579" y="1132549"/>
                              <a:pt x="189104" y="1132479"/>
                            </a:cubicBezTo>
                            <a:cubicBezTo>
                              <a:pt x="176711" y="1151184"/>
                              <a:pt x="158952" y="1164336"/>
                              <a:pt x="153456" y="1179312"/>
                            </a:cubicBezTo>
                            <a:cubicBezTo>
                              <a:pt x="151293" y="1191630"/>
                              <a:pt x="141472" y="1212785"/>
                              <a:pt x="139739" y="1240180"/>
                            </a:cubicBezTo>
                            <a:cubicBezTo>
                              <a:pt x="142738" y="1245240"/>
                              <a:pt x="143053" y="1255501"/>
                              <a:pt x="145740" y="1260755"/>
                            </a:cubicBezTo>
                            <a:cubicBezTo>
                              <a:pt x="158589" y="1262102"/>
                              <a:pt x="160054" y="1263678"/>
                              <a:pt x="173173" y="1264184"/>
                            </a:cubicBezTo>
                            <a:cubicBezTo>
                              <a:pt x="186164" y="1271789"/>
                              <a:pt x="196279" y="1290177"/>
                              <a:pt x="209180" y="1302762"/>
                            </a:cubicBezTo>
                            <a:cubicBezTo>
                              <a:pt x="214116" y="1304698"/>
                              <a:pt x="217393" y="1306638"/>
                              <a:pt x="223754" y="1309620"/>
                            </a:cubicBezTo>
                            <a:cubicBezTo>
                              <a:pt x="234022" y="1302908"/>
                              <a:pt x="242419" y="1303024"/>
                              <a:pt x="259760" y="1296761"/>
                            </a:cubicBezTo>
                            <a:cubicBezTo>
                              <a:pt x="265809" y="1299647"/>
                              <a:pt x="268884" y="1303056"/>
                              <a:pt x="274334" y="1304477"/>
                            </a:cubicBezTo>
                            <a:cubicBezTo>
                              <a:pt x="278213" y="1314135"/>
                              <a:pt x="277886" y="1326077"/>
                              <a:pt x="287194" y="1338769"/>
                            </a:cubicBezTo>
                            <a:cubicBezTo>
                              <a:pt x="299056" y="1342541"/>
                              <a:pt x="299255" y="1348657"/>
                              <a:pt x="312055" y="1352485"/>
                            </a:cubicBezTo>
                            <a:cubicBezTo>
                              <a:pt x="319539" y="1364150"/>
                              <a:pt x="317253" y="1374059"/>
                              <a:pt x="322343" y="1379919"/>
                            </a:cubicBezTo>
                            <a:cubicBezTo>
                              <a:pt x="338128" y="1379454"/>
                              <a:pt x="339595" y="1384430"/>
                              <a:pt x="354920" y="1386777"/>
                            </a:cubicBezTo>
                            <a:cubicBezTo>
                              <a:pt x="368781" y="1391898"/>
                              <a:pt x="370858" y="1397091"/>
                              <a:pt x="379782" y="1402208"/>
                            </a:cubicBezTo>
                            <a:cubicBezTo>
                              <a:pt x="379310" y="1406047"/>
                              <a:pt x="378648" y="1407165"/>
                              <a:pt x="378067" y="1411639"/>
                            </a:cubicBezTo>
                            <a:cubicBezTo>
                              <a:pt x="381108" y="1412705"/>
                              <a:pt x="385463" y="1416062"/>
                              <a:pt x="390069" y="1417640"/>
                            </a:cubicBezTo>
                            <a:cubicBezTo>
                              <a:pt x="390593" y="1418990"/>
                              <a:pt x="390169" y="1423084"/>
                              <a:pt x="390926" y="1424498"/>
                            </a:cubicBezTo>
                            <a:cubicBezTo>
                              <a:pt x="387968" y="1426885"/>
                              <a:pt x="384175" y="1427365"/>
                              <a:pt x="380639" y="1431356"/>
                            </a:cubicBezTo>
                            <a:cubicBezTo>
                              <a:pt x="376466" y="1431776"/>
                              <a:pt x="370831" y="1427963"/>
                              <a:pt x="366065" y="1427927"/>
                            </a:cubicBezTo>
                            <a:cubicBezTo>
                              <a:pt x="364805" y="1432752"/>
                              <a:pt x="359659" y="1444213"/>
                              <a:pt x="360064" y="1449360"/>
                            </a:cubicBezTo>
                            <a:cubicBezTo>
                              <a:pt x="348079" y="1455115"/>
                              <a:pt x="338319" y="1455167"/>
                              <a:pt x="329201" y="1458790"/>
                            </a:cubicBezTo>
                            <a:cubicBezTo>
                              <a:pt x="325513" y="1454408"/>
                              <a:pt x="325634" y="1447999"/>
                              <a:pt x="322343" y="1443359"/>
                            </a:cubicBezTo>
                            <a:cubicBezTo>
                              <a:pt x="307078" y="1445445"/>
                              <a:pt x="288857" y="1433395"/>
                              <a:pt x="272619" y="1434786"/>
                            </a:cubicBezTo>
                            <a:cubicBezTo>
                              <a:pt x="268361" y="1438449"/>
                              <a:pt x="265215" y="1438926"/>
                              <a:pt x="262332" y="1443359"/>
                            </a:cubicBezTo>
                            <a:cubicBezTo>
                              <a:pt x="260580" y="1436990"/>
                              <a:pt x="263806" y="1428724"/>
                              <a:pt x="260617" y="1420212"/>
                            </a:cubicBezTo>
                            <a:cubicBezTo>
                              <a:pt x="254703" y="1417659"/>
                              <a:pt x="252995" y="1414091"/>
                              <a:pt x="247758" y="1412496"/>
                            </a:cubicBezTo>
                            <a:cubicBezTo>
                              <a:pt x="244689" y="1414335"/>
                              <a:pt x="239001" y="1417019"/>
                              <a:pt x="236613" y="1418497"/>
                            </a:cubicBezTo>
                            <a:cubicBezTo>
                              <a:pt x="235298" y="1425634"/>
                              <a:pt x="226630" y="1436287"/>
                              <a:pt x="226326" y="1445930"/>
                            </a:cubicBezTo>
                            <a:cubicBezTo>
                              <a:pt x="223087" y="1449582"/>
                              <a:pt x="217926" y="1449985"/>
                              <a:pt x="212609" y="1453646"/>
                            </a:cubicBezTo>
                            <a:cubicBezTo>
                              <a:pt x="207970" y="1456073"/>
                              <a:pt x="193637" y="1458600"/>
                              <a:pt x="188605" y="1461362"/>
                            </a:cubicBezTo>
                            <a:cubicBezTo>
                              <a:pt x="186132" y="1464522"/>
                              <a:pt x="184921" y="1465435"/>
                              <a:pt x="182603" y="1468220"/>
                            </a:cubicBezTo>
                            <a:cubicBezTo>
                              <a:pt x="186456" y="1486512"/>
                              <a:pt x="178288" y="1498577"/>
                              <a:pt x="182603" y="1509370"/>
                            </a:cubicBezTo>
                            <a:cubicBezTo>
                              <a:pt x="183114" y="1511070"/>
                              <a:pt x="183400" y="1514132"/>
                              <a:pt x="184318" y="1516229"/>
                            </a:cubicBezTo>
                            <a:cubicBezTo>
                              <a:pt x="180858" y="1521710"/>
                              <a:pt x="177274" y="1521970"/>
                              <a:pt x="174888" y="1525659"/>
                            </a:cubicBezTo>
                            <a:cubicBezTo>
                              <a:pt x="162337" y="1530251"/>
                              <a:pt x="151226" y="1530601"/>
                              <a:pt x="137167" y="1539376"/>
                            </a:cubicBezTo>
                            <a:cubicBezTo>
                              <a:pt x="132282" y="1550736"/>
                              <a:pt x="124401" y="1560385"/>
                              <a:pt x="118306" y="1573668"/>
                            </a:cubicBezTo>
                            <a:cubicBezTo>
                              <a:pt x="114673" y="1571028"/>
                              <a:pt x="108813" y="1563729"/>
                              <a:pt x="102875" y="1559093"/>
                            </a:cubicBezTo>
                            <a:cubicBezTo>
                              <a:pt x="96668" y="1563144"/>
                              <a:pt x="87798" y="1562180"/>
                              <a:pt x="84015" y="1564237"/>
                            </a:cubicBezTo>
                            <a:cubicBezTo>
                              <a:pt x="81996" y="1563202"/>
                              <a:pt x="78930" y="1558112"/>
                              <a:pt x="77156" y="1556522"/>
                            </a:cubicBezTo>
                            <a:cubicBezTo>
                              <a:pt x="67716" y="1544563"/>
                              <a:pt x="64576" y="1512451"/>
                              <a:pt x="57438" y="1502512"/>
                            </a:cubicBezTo>
                            <a:cubicBezTo>
                              <a:pt x="58017" y="1485281"/>
                              <a:pt x="64222" y="1478171"/>
                              <a:pt x="66011" y="1466506"/>
                            </a:cubicBezTo>
                            <a:cubicBezTo>
                              <a:pt x="69990" y="1455289"/>
                              <a:pt x="76139" y="1452055"/>
                              <a:pt x="82300" y="1441644"/>
                            </a:cubicBezTo>
                            <a:cubicBezTo>
                              <a:pt x="80913" y="1435976"/>
                              <a:pt x="81908" y="1426495"/>
                              <a:pt x="80585" y="1420212"/>
                            </a:cubicBezTo>
                            <a:cubicBezTo>
                              <a:pt x="88380" y="1418194"/>
                              <a:pt x="90370" y="1419706"/>
                              <a:pt x="96874" y="1418497"/>
                            </a:cubicBezTo>
                            <a:cubicBezTo>
                              <a:pt x="97842" y="1390974"/>
                              <a:pt x="99643" y="1381585"/>
                              <a:pt x="102018" y="1346484"/>
                            </a:cubicBezTo>
                            <a:cubicBezTo>
                              <a:pt x="89382" y="1335037"/>
                              <a:pt x="79947" y="1313455"/>
                              <a:pt x="66011" y="1302762"/>
                            </a:cubicBezTo>
                            <a:cubicBezTo>
                              <a:pt x="57729" y="1303301"/>
                              <a:pt x="49206" y="1298366"/>
                              <a:pt x="39435" y="1296761"/>
                            </a:cubicBezTo>
                            <a:cubicBezTo>
                              <a:pt x="34392" y="1286575"/>
                              <a:pt x="36131" y="1274819"/>
                              <a:pt x="30005" y="1267613"/>
                            </a:cubicBezTo>
                            <a:cubicBezTo>
                              <a:pt x="24928" y="1269581"/>
                              <a:pt x="12173" y="1263783"/>
                              <a:pt x="6858" y="1265041"/>
                            </a:cubicBezTo>
                            <a:cubicBezTo>
                              <a:pt x="5120" y="1262773"/>
                              <a:pt x="4290" y="1256605"/>
                              <a:pt x="3429" y="1253896"/>
                            </a:cubicBezTo>
                            <a:cubicBezTo>
                              <a:pt x="4219" y="1251329"/>
                              <a:pt x="5361" y="1250076"/>
                              <a:pt x="6858" y="1246181"/>
                            </a:cubicBezTo>
                            <a:cubicBezTo>
                              <a:pt x="2754" y="1240727"/>
                              <a:pt x="3011" y="1234748"/>
                              <a:pt x="0" y="1229035"/>
                            </a:cubicBezTo>
                            <a:cubicBezTo>
                              <a:pt x="480" y="1225747"/>
                              <a:pt x="3511" y="1222130"/>
                              <a:pt x="4286" y="1217890"/>
                            </a:cubicBezTo>
                            <a:cubicBezTo>
                              <a:pt x="6540" y="1213414"/>
                              <a:pt x="11717" y="1212426"/>
                              <a:pt x="14573" y="1206745"/>
                            </a:cubicBezTo>
                            <a:cubicBezTo>
                              <a:pt x="14287" y="1201420"/>
                              <a:pt x="18654" y="1194667"/>
                              <a:pt x="19717" y="1187027"/>
                            </a:cubicBezTo>
                            <a:cubicBezTo>
                              <a:pt x="19721" y="1178092"/>
                              <a:pt x="21810" y="1173912"/>
                              <a:pt x="22289" y="1167309"/>
                            </a:cubicBezTo>
                            <a:cubicBezTo>
                              <a:pt x="16207" y="1156908"/>
                              <a:pt x="18418" y="1142122"/>
                              <a:pt x="14573" y="1126159"/>
                            </a:cubicBezTo>
                            <a:cubicBezTo>
                              <a:pt x="13236" y="1123175"/>
                              <a:pt x="12816" y="1121417"/>
                              <a:pt x="12001" y="1119301"/>
                            </a:cubicBezTo>
                            <a:cubicBezTo>
                              <a:pt x="13651" y="1116486"/>
                              <a:pt x="16476" y="1113420"/>
                              <a:pt x="18860" y="1108156"/>
                            </a:cubicBezTo>
                            <a:cubicBezTo>
                              <a:pt x="20089" y="1108036"/>
                              <a:pt x="20157" y="1108427"/>
                              <a:pt x="21332" y="1108268"/>
                            </a:cubicBezTo>
                            <a:cubicBezTo>
                              <a:pt x="30244" y="1099128"/>
                              <a:pt x="34390" y="1100128"/>
                              <a:pt x="41150" y="1091867"/>
                            </a:cubicBezTo>
                            <a:cubicBezTo>
                              <a:pt x="54119" y="1091116"/>
                              <a:pt x="60084" y="1095262"/>
                              <a:pt x="70298" y="1092725"/>
                            </a:cubicBezTo>
                            <a:cubicBezTo>
                              <a:pt x="74847" y="1088688"/>
                              <a:pt x="78280" y="1088751"/>
                              <a:pt x="81443" y="1086724"/>
                            </a:cubicBezTo>
                            <a:cubicBezTo>
                              <a:pt x="84112" y="1079850"/>
                              <a:pt x="90417" y="1075936"/>
                              <a:pt x="91730" y="1069578"/>
                            </a:cubicBezTo>
                            <a:cubicBezTo>
                              <a:pt x="96801" y="1068169"/>
                              <a:pt x="101120" y="1070183"/>
                              <a:pt x="104590" y="1069578"/>
                            </a:cubicBezTo>
                            <a:cubicBezTo>
                              <a:pt x="105009" y="1066389"/>
                              <a:pt x="105200" y="1063520"/>
                              <a:pt x="105447" y="1060147"/>
                            </a:cubicBezTo>
                            <a:cubicBezTo>
                              <a:pt x="107048" y="1054010"/>
                              <a:pt x="111931" y="1050816"/>
                              <a:pt x="114020" y="1043859"/>
                            </a:cubicBezTo>
                            <a:cubicBezTo>
                              <a:pt x="118068" y="1045830"/>
                              <a:pt x="121451" y="1050467"/>
                              <a:pt x="125165" y="1052432"/>
                            </a:cubicBezTo>
                            <a:cubicBezTo>
                              <a:pt x="129185" y="1055434"/>
                              <a:pt x="129376" y="1059032"/>
                              <a:pt x="132023" y="1061005"/>
                            </a:cubicBezTo>
                            <a:cubicBezTo>
                              <a:pt x="135619" y="1059826"/>
                              <a:pt x="144515" y="1058990"/>
                              <a:pt x="149169" y="1057576"/>
                            </a:cubicBezTo>
                            <a:cubicBezTo>
                              <a:pt x="149718" y="1050338"/>
                              <a:pt x="149271" y="1042532"/>
                              <a:pt x="150026" y="1035286"/>
                            </a:cubicBezTo>
                            <a:cubicBezTo>
                              <a:pt x="154244" y="1029655"/>
                              <a:pt x="157063" y="1029452"/>
                              <a:pt x="162028" y="1024141"/>
                            </a:cubicBezTo>
                            <a:cubicBezTo>
                              <a:pt x="167477" y="1012313"/>
                              <a:pt x="173819" y="1006058"/>
                              <a:pt x="178317" y="997565"/>
                            </a:cubicBezTo>
                            <a:cubicBezTo>
                              <a:pt x="182225" y="990304"/>
                              <a:pt x="201919" y="985129"/>
                              <a:pt x="208322" y="977847"/>
                            </a:cubicBezTo>
                            <a:cubicBezTo>
                              <a:pt x="208285" y="974289"/>
                              <a:pt x="210002" y="972769"/>
                              <a:pt x="210894" y="968417"/>
                            </a:cubicBezTo>
                            <a:cubicBezTo>
                              <a:pt x="208467" y="966278"/>
                              <a:pt x="207542" y="962106"/>
                              <a:pt x="202321" y="957272"/>
                            </a:cubicBezTo>
                            <a:cubicBezTo>
                              <a:pt x="190515" y="946388"/>
                              <a:pt x="190516" y="931222"/>
                              <a:pt x="181746" y="924695"/>
                            </a:cubicBezTo>
                            <a:cubicBezTo>
                              <a:pt x="173148" y="919245"/>
                              <a:pt x="167656" y="902397"/>
                              <a:pt x="152598" y="889546"/>
                            </a:cubicBezTo>
                            <a:cubicBezTo>
                              <a:pt x="156609" y="876376"/>
                              <a:pt x="161907" y="870445"/>
                              <a:pt x="162028" y="860398"/>
                            </a:cubicBezTo>
                            <a:cubicBezTo>
                              <a:pt x="160617" y="854999"/>
                              <a:pt x="160802" y="851058"/>
                              <a:pt x="160314" y="848395"/>
                            </a:cubicBezTo>
                            <a:cubicBezTo>
                              <a:pt x="166682" y="847067"/>
                              <a:pt x="176954" y="850076"/>
                              <a:pt x="182603" y="850110"/>
                            </a:cubicBezTo>
                            <a:cubicBezTo>
                              <a:pt x="184656" y="848862"/>
                              <a:pt x="188110" y="847455"/>
                              <a:pt x="189462" y="846681"/>
                            </a:cubicBezTo>
                            <a:cubicBezTo>
                              <a:pt x="190632" y="841443"/>
                              <a:pt x="194345" y="838982"/>
                              <a:pt x="194606" y="835536"/>
                            </a:cubicBezTo>
                            <a:cubicBezTo>
                              <a:pt x="196543" y="834848"/>
                              <a:pt x="198596" y="836131"/>
                              <a:pt x="202321" y="835536"/>
                            </a:cubicBezTo>
                            <a:cubicBezTo>
                              <a:pt x="210719" y="843366"/>
                              <a:pt x="216553" y="850023"/>
                              <a:pt x="227183" y="860398"/>
                            </a:cubicBezTo>
                            <a:cubicBezTo>
                              <a:pt x="229297" y="859959"/>
                              <a:pt x="232088" y="860877"/>
                              <a:pt x="235756" y="860398"/>
                            </a:cubicBezTo>
                            <a:cubicBezTo>
                              <a:pt x="238839" y="862862"/>
                              <a:pt x="240225" y="864748"/>
                              <a:pt x="243471" y="867256"/>
                            </a:cubicBezTo>
                            <a:cubicBezTo>
                              <a:pt x="243392" y="871342"/>
                              <a:pt x="242335" y="874752"/>
                              <a:pt x="242614" y="878401"/>
                            </a:cubicBezTo>
                            <a:cubicBezTo>
                              <a:pt x="258355" y="883077"/>
                              <a:pt x="269029" y="894147"/>
                              <a:pt x="279478" y="893832"/>
                            </a:cubicBezTo>
                            <a:cubicBezTo>
                              <a:pt x="280985" y="895748"/>
                              <a:pt x="284115" y="900506"/>
                              <a:pt x="286336" y="903262"/>
                            </a:cubicBezTo>
                            <a:cubicBezTo>
                              <a:pt x="291844" y="899667"/>
                              <a:pt x="299710" y="897966"/>
                              <a:pt x="303482" y="894689"/>
                            </a:cubicBezTo>
                            <a:cubicBezTo>
                              <a:pt x="305484" y="895034"/>
                              <a:pt x="307449" y="896146"/>
                              <a:pt x="311198" y="896404"/>
                            </a:cubicBezTo>
                            <a:cubicBezTo>
                              <a:pt x="314946" y="894796"/>
                              <a:pt x="318731" y="896089"/>
                              <a:pt x="321485" y="894689"/>
                            </a:cubicBezTo>
                            <a:cubicBezTo>
                              <a:pt x="326597" y="888154"/>
                              <a:pt x="331740" y="889179"/>
                              <a:pt x="336917" y="882687"/>
                            </a:cubicBezTo>
                            <a:cubicBezTo>
                              <a:pt x="338528" y="882547"/>
                              <a:pt x="341913" y="883227"/>
                              <a:pt x="343775" y="882687"/>
                            </a:cubicBezTo>
                            <a:cubicBezTo>
                              <a:pt x="345991" y="891929"/>
                              <a:pt x="344426" y="896393"/>
                              <a:pt x="347204" y="904977"/>
                            </a:cubicBezTo>
                            <a:cubicBezTo>
                              <a:pt x="363581" y="910155"/>
                              <a:pt x="376383" y="920030"/>
                              <a:pt x="388354" y="921266"/>
                            </a:cubicBezTo>
                            <a:cubicBezTo>
                              <a:pt x="398319" y="911433"/>
                              <a:pt x="416459" y="909311"/>
                              <a:pt x="423503" y="904120"/>
                            </a:cubicBezTo>
                            <a:cubicBezTo>
                              <a:pt x="428680" y="884585"/>
                              <a:pt x="442898" y="875824"/>
                              <a:pt x="454366" y="852682"/>
                            </a:cubicBezTo>
                            <a:cubicBezTo>
                              <a:pt x="453866" y="842168"/>
                              <a:pt x="460194" y="836811"/>
                              <a:pt x="460449" y="820243"/>
                            </a:cubicBezTo>
                            <a:cubicBezTo>
                              <a:pt x="459996" y="820459"/>
                              <a:pt x="459330" y="820335"/>
                              <a:pt x="458693" y="820390"/>
                            </a:cubicBezTo>
                            <a:cubicBezTo>
                              <a:pt x="450449" y="809135"/>
                              <a:pt x="443153" y="785735"/>
                              <a:pt x="435179" y="777281"/>
                            </a:cubicBezTo>
                            <a:cubicBezTo>
                              <a:pt x="437967" y="771192"/>
                              <a:pt x="445071" y="763819"/>
                              <a:pt x="446936" y="757685"/>
                            </a:cubicBezTo>
                            <a:cubicBezTo>
                              <a:pt x="446064" y="753303"/>
                              <a:pt x="447919" y="750935"/>
                              <a:pt x="446936" y="745928"/>
                            </a:cubicBezTo>
                            <a:cubicBezTo>
                              <a:pt x="442777" y="743414"/>
                              <a:pt x="441686" y="739477"/>
                              <a:pt x="437792" y="736784"/>
                            </a:cubicBezTo>
                            <a:cubicBezTo>
                              <a:pt x="430697" y="723913"/>
                              <a:pt x="432890" y="709366"/>
                              <a:pt x="427341" y="700206"/>
                            </a:cubicBezTo>
                            <a:cubicBezTo>
                              <a:pt x="430527" y="693333"/>
                              <a:pt x="435975" y="690999"/>
                              <a:pt x="436486" y="687142"/>
                            </a:cubicBezTo>
                            <a:cubicBezTo>
                              <a:pt x="435663" y="683247"/>
                              <a:pt x="437409" y="681943"/>
                              <a:pt x="436486" y="679304"/>
                            </a:cubicBezTo>
                            <a:cubicBezTo>
                              <a:pt x="449061" y="673844"/>
                              <a:pt x="443422" y="673249"/>
                              <a:pt x="449549" y="672772"/>
                            </a:cubicBezTo>
                            <a:cubicBezTo>
                              <a:pt x="456100" y="665092"/>
                              <a:pt x="468908" y="662789"/>
                              <a:pt x="473064" y="658403"/>
                            </a:cubicBezTo>
                            <a:cubicBezTo>
                              <a:pt x="475690" y="658793"/>
                              <a:pt x="478182" y="660927"/>
                              <a:pt x="480902" y="661015"/>
                            </a:cubicBezTo>
                            <a:cubicBezTo>
                              <a:pt x="490305" y="651704"/>
                              <a:pt x="494093" y="650610"/>
                              <a:pt x="505722" y="640114"/>
                            </a:cubicBezTo>
                            <a:cubicBezTo>
                              <a:pt x="506230" y="627677"/>
                              <a:pt x="520003" y="595208"/>
                              <a:pt x="522705" y="582634"/>
                            </a:cubicBezTo>
                            <a:cubicBezTo>
                              <a:pt x="509422" y="556434"/>
                              <a:pt x="522972" y="509468"/>
                              <a:pt x="518786" y="474207"/>
                            </a:cubicBezTo>
                            <a:cubicBezTo>
                              <a:pt x="524489" y="467553"/>
                              <a:pt x="531983" y="462157"/>
                              <a:pt x="535769" y="458530"/>
                            </a:cubicBezTo>
                            <a:cubicBezTo>
                              <a:pt x="536498" y="453874"/>
                              <a:pt x="539011" y="449272"/>
                              <a:pt x="539687" y="442854"/>
                            </a:cubicBezTo>
                            <a:cubicBezTo>
                              <a:pt x="541056" y="436306"/>
                              <a:pt x="546915" y="428077"/>
                              <a:pt x="547526" y="421952"/>
                            </a:cubicBezTo>
                            <a:cubicBezTo>
                              <a:pt x="546138" y="405091"/>
                              <a:pt x="552882" y="394167"/>
                              <a:pt x="554057" y="384068"/>
                            </a:cubicBezTo>
                            <a:cubicBezTo>
                              <a:pt x="555579" y="365919"/>
                              <a:pt x="562982" y="356193"/>
                              <a:pt x="560589" y="337039"/>
                            </a:cubicBezTo>
                            <a:cubicBezTo>
                              <a:pt x="551711" y="310399"/>
                              <a:pt x="552651" y="256259"/>
                              <a:pt x="539687" y="227305"/>
                            </a:cubicBezTo>
                            <a:cubicBezTo>
                              <a:pt x="522124" y="208540"/>
                              <a:pt x="511382" y="157189"/>
                              <a:pt x="499191" y="135860"/>
                            </a:cubicBezTo>
                            <a:cubicBezTo>
                              <a:pt x="497976" y="129415"/>
                              <a:pt x="499057" y="121327"/>
                              <a:pt x="497884" y="112346"/>
                            </a:cubicBezTo>
                            <a:cubicBezTo>
                              <a:pt x="500764" y="104227"/>
                              <a:pt x="507656" y="99763"/>
                              <a:pt x="509642" y="94057"/>
                            </a:cubicBezTo>
                            <a:cubicBezTo>
                              <a:pt x="508957" y="92485"/>
                              <a:pt x="509931" y="89543"/>
                              <a:pt x="509642" y="87525"/>
                            </a:cubicBezTo>
                            <a:cubicBezTo>
                              <a:pt x="510966" y="82640"/>
                              <a:pt x="517250" y="74725"/>
                              <a:pt x="517480" y="69236"/>
                            </a:cubicBezTo>
                            <a:cubicBezTo>
                              <a:pt x="514671" y="61905"/>
                              <a:pt x="513978" y="56996"/>
                              <a:pt x="512254" y="53560"/>
                            </a:cubicBezTo>
                            <a:cubicBezTo>
                              <a:pt x="513157" y="46791"/>
                              <a:pt x="515051" y="38895"/>
                              <a:pt x="513560" y="32658"/>
                            </a:cubicBezTo>
                            <a:cubicBezTo>
                              <a:pt x="523754" y="38809"/>
                              <a:pt x="527316" y="44516"/>
                              <a:pt x="535769" y="49641"/>
                            </a:cubicBezTo>
                            <a:cubicBezTo>
                              <a:pt x="540898" y="50612"/>
                              <a:pt x="543540" y="53465"/>
                              <a:pt x="547526" y="53560"/>
                            </a:cubicBezTo>
                            <a:cubicBezTo>
                              <a:pt x="552774" y="51118"/>
                              <a:pt x="568166" y="47152"/>
                              <a:pt x="572346" y="43109"/>
                            </a:cubicBezTo>
                            <a:cubicBezTo>
                              <a:pt x="573414" y="40494"/>
                              <a:pt x="578491" y="34946"/>
                              <a:pt x="578878" y="31352"/>
                            </a:cubicBezTo>
                            <a:cubicBezTo>
                              <a:pt x="578903" y="25003"/>
                              <a:pt x="584519" y="17817"/>
                              <a:pt x="584104" y="7838"/>
                            </a:cubicBezTo>
                            <a:cubicBezTo>
                              <a:pt x="588534" y="4912"/>
                              <a:pt x="594326" y="3709"/>
                              <a:pt x="599780" y="0"/>
                            </a:cubicBezTo>
                            <a:close/>
                          </a:path>
                          <a:path w="1667440" h="1573668" stroke="0" extrusionOk="0">
                            <a:moveTo>
                              <a:pt x="599780" y="0"/>
                            </a:moveTo>
                            <a:cubicBezTo>
                              <a:pt x="605234" y="7589"/>
                              <a:pt x="606367" y="15167"/>
                              <a:pt x="610231" y="19595"/>
                            </a:cubicBezTo>
                            <a:cubicBezTo>
                              <a:pt x="618381" y="23929"/>
                              <a:pt x="617832" y="27853"/>
                              <a:pt x="624601" y="31352"/>
                            </a:cubicBezTo>
                            <a:cubicBezTo>
                              <a:pt x="627917" y="39957"/>
                              <a:pt x="625357" y="43940"/>
                              <a:pt x="631132" y="54866"/>
                            </a:cubicBezTo>
                            <a:cubicBezTo>
                              <a:pt x="641157" y="58691"/>
                              <a:pt x="647945" y="64635"/>
                              <a:pt x="663791" y="71849"/>
                            </a:cubicBezTo>
                            <a:cubicBezTo>
                              <a:pt x="703594" y="120622"/>
                              <a:pt x="709614" y="137801"/>
                              <a:pt x="748704" y="185502"/>
                            </a:cubicBezTo>
                            <a:cubicBezTo>
                              <a:pt x="751223" y="186121"/>
                              <a:pt x="753995" y="190326"/>
                              <a:pt x="756543" y="192034"/>
                            </a:cubicBezTo>
                            <a:cubicBezTo>
                              <a:pt x="760458" y="199639"/>
                              <a:pt x="760697" y="208071"/>
                              <a:pt x="768300" y="218161"/>
                            </a:cubicBezTo>
                            <a:cubicBezTo>
                              <a:pt x="770731" y="220166"/>
                              <a:pt x="770723" y="222092"/>
                              <a:pt x="773525" y="224693"/>
                            </a:cubicBezTo>
                            <a:cubicBezTo>
                              <a:pt x="775947" y="229252"/>
                              <a:pt x="773824" y="233568"/>
                              <a:pt x="777444" y="241675"/>
                            </a:cubicBezTo>
                            <a:cubicBezTo>
                              <a:pt x="783476" y="244653"/>
                              <a:pt x="789315" y="250976"/>
                              <a:pt x="795733" y="254739"/>
                            </a:cubicBezTo>
                            <a:cubicBezTo>
                              <a:pt x="799140" y="258386"/>
                              <a:pt x="799290" y="265614"/>
                              <a:pt x="803571" y="270415"/>
                            </a:cubicBezTo>
                            <a:cubicBezTo>
                              <a:pt x="814664" y="287428"/>
                              <a:pt x="815202" y="300331"/>
                              <a:pt x="831005" y="320057"/>
                            </a:cubicBezTo>
                            <a:cubicBezTo>
                              <a:pt x="846737" y="327646"/>
                              <a:pt x="855256" y="340789"/>
                              <a:pt x="870195" y="350103"/>
                            </a:cubicBezTo>
                            <a:cubicBezTo>
                              <a:pt x="878052" y="361622"/>
                              <a:pt x="883316" y="376092"/>
                              <a:pt x="893710" y="385374"/>
                            </a:cubicBezTo>
                            <a:cubicBezTo>
                              <a:pt x="923891" y="390439"/>
                              <a:pt x="962082" y="437336"/>
                              <a:pt x="986461" y="453305"/>
                            </a:cubicBezTo>
                            <a:cubicBezTo>
                              <a:pt x="991182" y="458182"/>
                              <a:pt x="991907" y="468667"/>
                              <a:pt x="995606" y="471594"/>
                            </a:cubicBezTo>
                            <a:cubicBezTo>
                              <a:pt x="1030204" y="489205"/>
                              <a:pt x="1041951" y="498046"/>
                              <a:pt x="1076600" y="517316"/>
                            </a:cubicBezTo>
                            <a:cubicBezTo>
                              <a:pt x="1152855" y="519596"/>
                              <a:pt x="1169681" y="553193"/>
                              <a:pt x="1238588" y="556507"/>
                            </a:cubicBezTo>
                            <a:cubicBezTo>
                              <a:pt x="1241199" y="568954"/>
                              <a:pt x="1237455" y="576549"/>
                              <a:pt x="1241201" y="582634"/>
                            </a:cubicBezTo>
                            <a:cubicBezTo>
                              <a:pt x="1244366" y="584228"/>
                              <a:pt x="1246122" y="587094"/>
                              <a:pt x="1251651" y="590472"/>
                            </a:cubicBezTo>
                            <a:cubicBezTo>
                              <a:pt x="1255483" y="597978"/>
                              <a:pt x="1255303" y="601032"/>
                              <a:pt x="1259490" y="607455"/>
                            </a:cubicBezTo>
                            <a:cubicBezTo>
                              <a:pt x="1294860" y="616353"/>
                              <a:pt x="1301872" y="624973"/>
                              <a:pt x="1344402" y="630969"/>
                            </a:cubicBezTo>
                            <a:cubicBezTo>
                              <a:pt x="1362925" y="627857"/>
                              <a:pt x="1379871" y="625744"/>
                              <a:pt x="1394044" y="623131"/>
                            </a:cubicBezTo>
                            <a:cubicBezTo>
                              <a:pt x="1404696" y="604276"/>
                              <a:pt x="1415959" y="596724"/>
                              <a:pt x="1422784" y="582634"/>
                            </a:cubicBezTo>
                            <a:cubicBezTo>
                              <a:pt x="1432451" y="574310"/>
                              <a:pt x="1438843" y="571711"/>
                              <a:pt x="1447605" y="565651"/>
                            </a:cubicBezTo>
                            <a:cubicBezTo>
                              <a:pt x="1448545" y="561666"/>
                              <a:pt x="1449647" y="560437"/>
                              <a:pt x="1450217" y="557813"/>
                            </a:cubicBezTo>
                            <a:cubicBezTo>
                              <a:pt x="1470189" y="539232"/>
                              <a:pt x="1480999" y="537910"/>
                              <a:pt x="1493327" y="519929"/>
                            </a:cubicBezTo>
                            <a:cubicBezTo>
                              <a:pt x="1493996" y="513289"/>
                              <a:pt x="1500543" y="507348"/>
                              <a:pt x="1503778" y="496414"/>
                            </a:cubicBezTo>
                            <a:cubicBezTo>
                              <a:pt x="1509419" y="485632"/>
                              <a:pt x="1521662" y="477039"/>
                              <a:pt x="1532518" y="459836"/>
                            </a:cubicBezTo>
                            <a:cubicBezTo>
                              <a:pt x="1533993" y="460520"/>
                              <a:pt x="1535980" y="461941"/>
                              <a:pt x="1537743" y="462449"/>
                            </a:cubicBezTo>
                            <a:cubicBezTo>
                              <a:pt x="1541715" y="475405"/>
                              <a:pt x="1538057" y="479214"/>
                              <a:pt x="1541662" y="492495"/>
                            </a:cubicBezTo>
                            <a:cubicBezTo>
                              <a:pt x="1539535" y="500265"/>
                              <a:pt x="1534869" y="503915"/>
                              <a:pt x="1533824" y="509478"/>
                            </a:cubicBezTo>
                            <a:cubicBezTo>
                              <a:pt x="1535067" y="514753"/>
                              <a:pt x="1531509" y="524562"/>
                              <a:pt x="1531211" y="531686"/>
                            </a:cubicBezTo>
                            <a:cubicBezTo>
                              <a:pt x="1529796" y="536150"/>
                              <a:pt x="1521249" y="540440"/>
                              <a:pt x="1519454" y="546056"/>
                            </a:cubicBezTo>
                            <a:cubicBezTo>
                              <a:pt x="1516938" y="555646"/>
                              <a:pt x="1508579" y="560080"/>
                              <a:pt x="1505084" y="574796"/>
                            </a:cubicBezTo>
                            <a:cubicBezTo>
                              <a:pt x="1496066" y="593813"/>
                              <a:pt x="1478625" y="600435"/>
                              <a:pt x="1468506" y="624437"/>
                            </a:cubicBezTo>
                            <a:cubicBezTo>
                              <a:pt x="1471074" y="632736"/>
                              <a:pt x="1467423" y="637712"/>
                              <a:pt x="1468506" y="646645"/>
                            </a:cubicBezTo>
                            <a:cubicBezTo>
                              <a:pt x="1467605" y="653777"/>
                              <a:pt x="1464607" y="657034"/>
                              <a:pt x="1461974" y="667547"/>
                            </a:cubicBezTo>
                            <a:cubicBezTo>
                              <a:pt x="1470356" y="689641"/>
                              <a:pt x="1471971" y="715293"/>
                              <a:pt x="1481056" y="728369"/>
                            </a:cubicBezTo>
                            <a:cubicBezTo>
                              <a:pt x="1487805" y="731705"/>
                              <a:pt x="1489300" y="735755"/>
                              <a:pt x="1496838" y="738662"/>
                            </a:cubicBezTo>
                            <a:cubicBezTo>
                              <a:pt x="1497115" y="742240"/>
                              <a:pt x="1496000" y="747143"/>
                              <a:pt x="1496838" y="749806"/>
                            </a:cubicBezTo>
                            <a:cubicBezTo>
                              <a:pt x="1500654" y="753196"/>
                              <a:pt x="1502683" y="756427"/>
                              <a:pt x="1505411" y="759237"/>
                            </a:cubicBezTo>
                            <a:cubicBezTo>
                              <a:pt x="1505083" y="767339"/>
                              <a:pt x="1505640" y="774483"/>
                              <a:pt x="1506268" y="784956"/>
                            </a:cubicBezTo>
                            <a:cubicBezTo>
                              <a:pt x="1513703" y="791754"/>
                              <a:pt x="1512642" y="796725"/>
                              <a:pt x="1519127" y="804673"/>
                            </a:cubicBezTo>
                            <a:cubicBezTo>
                              <a:pt x="1527384" y="815653"/>
                              <a:pt x="1525168" y="829460"/>
                              <a:pt x="1535416" y="845824"/>
                            </a:cubicBezTo>
                            <a:cubicBezTo>
                              <a:pt x="1539566" y="849479"/>
                              <a:pt x="1542549" y="854806"/>
                              <a:pt x="1549133" y="858683"/>
                            </a:cubicBezTo>
                            <a:cubicBezTo>
                              <a:pt x="1551884" y="862614"/>
                              <a:pt x="1552409" y="865101"/>
                              <a:pt x="1554276" y="867256"/>
                            </a:cubicBezTo>
                            <a:cubicBezTo>
                              <a:pt x="1560156" y="868313"/>
                              <a:pt x="1571225" y="874738"/>
                              <a:pt x="1578281" y="874114"/>
                            </a:cubicBezTo>
                            <a:cubicBezTo>
                              <a:pt x="1579454" y="869928"/>
                              <a:pt x="1587575" y="862602"/>
                              <a:pt x="1588568" y="856968"/>
                            </a:cubicBezTo>
                            <a:cubicBezTo>
                              <a:pt x="1594243" y="852769"/>
                              <a:pt x="1597796" y="854717"/>
                              <a:pt x="1603142" y="850967"/>
                            </a:cubicBezTo>
                            <a:cubicBezTo>
                              <a:pt x="1604352" y="847673"/>
                              <a:pt x="1606127" y="847252"/>
                              <a:pt x="1607429" y="843252"/>
                            </a:cubicBezTo>
                            <a:cubicBezTo>
                              <a:pt x="1611339" y="840717"/>
                              <a:pt x="1615663" y="840006"/>
                              <a:pt x="1618574" y="836393"/>
                            </a:cubicBezTo>
                            <a:cubicBezTo>
                              <a:pt x="1621523" y="831294"/>
                              <a:pt x="1624554" y="830807"/>
                              <a:pt x="1627147" y="826106"/>
                            </a:cubicBezTo>
                            <a:cubicBezTo>
                              <a:pt x="1632228" y="827069"/>
                              <a:pt x="1639111" y="831167"/>
                              <a:pt x="1645150" y="831250"/>
                            </a:cubicBezTo>
                            <a:cubicBezTo>
                              <a:pt x="1647799" y="827909"/>
                              <a:pt x="1650776" y="826654"/>
                              <a:pt x="1652866" y="823534"/>
                            </a:cubicBezTo>
                            <a:cubicBezTo>
                              <a:pt x="1658063" y="824010"/>
                              <a:pt x="1663060" y="826416"/>
                              <a:pt x="1667440" y="826963"/>
                            </a:cubicBezTo>
                            <a:cubicBezTo>
                              <a:pt x="1666261" y="830183"/>
                              <a:pt x="1664792" y="831311"/>
                              <a:pt x="1664010" y="834679"/>
                            </a:cubicBezTo>
                            <a:cubicBezTo>
                              <a:pt x="1659417" y="840246"/>
                              <a:pt x="1656324" y="840418"/>
                              <a:pt x="1652008" y="845824"/>
                            </a:cubicBezTo>
                            <a:cubicBezTo>
                              <a:pt x="1649336" y="846772"/>
                              <a:pt x="1648336" y="845902"/>
                              <a:pt x="1645150" y="847538"/>
                            </a:cubicBezTo>
                            <a:cubicBezTo>
                              <a:pt x="1638032" y="853075"/>
                              <a:pt x="1631436" y="853141"/>
                              <a:pt x="1628861" y="856968"/>
                            </a:cubicBezTo>
                            <a:cubicBezTo>
                              <a:pt x="1626803" y="855896"/>
                              <a:pt x="1625449" y="853573"/>
                              <a:pt x="1623717" y="852682"/>
                            </a:cubicBezTo>
                            <a:cubicBezTo>
                              <a:pt x="1621902" y="853603"/>
                              <a:pt x="1619774" y="853228"/>
                              <a:pt x="1617717" y="853539"/>
                            </a:cubicBezTo>
                            <a:cubicBezTo>
                              <a:pt x="1616048" y="858538"/>
                              <a:pt x="1607329" y="862184"/>
                              <a:pt x="1604857" y="868113"/>
                            </a:cubicBezTo>
                            <a:cubicBezTo>
                              <a:pt x="1601662" y="875097"/>
                              <a:pt x="1598041" y="877638"/>
                              <a:pt x="1596284" y="883545"/>
                            </a:cubicBezTo>
                            <a:cubicBezTo>
                              <a:pt x="1596917" y="886939"/>
                              <a:pt x="1596178" y="891768"/>
                              <a:pt x="1596284" y="896404"/>
                            </a:cubicBezTo>
                            <a:cubicBezTo>
                              <a:pt x="1594826" y="897940"/>
                              <a:pt x="1592465" y="898835"/>
                              <a:pt x="1590283" y="901548"/>
                            </a:cubicBezTo>
                            <a:cubicBezTo>
                              <a:pt x="1586481" y="904814"/>
                              <a:pt x="1584313" y="905304"/>
                              <a:pt x="1581710" y="907549"/>
                            </a:cubicBezTo>
                            <a:cubicBezTo>
                              <a:pt x="1572367" y="906675"/>
                              <a:pt x="1571111" y="903433"/>
                              <a:pt x="1560278" y="902405"/>
                            </a:cubicBezTo>
                            <a:cubicBezTo>
                              <a:pt x="1548571" y="907367"/>
                              <a:pt x="1540136" y="905973"/>
                              <a:pt x="1528558" y="908406"/>
                            </a:cubicBezTo>
                            <a:cubicBezTo>
                              <a:pt x="1524026" y="910671"/>
                              <a:pt x="1522019" y="909352"/>
                              <a:pt x="1515698" y="910978"/>
                            </a:cubicBezTo>
                            <a:cubicBezTo>
                              <a:pt x="1512371" y="914210"/>
                              <a:pt x="1504885" y="919479"/>
                              <a:pt x="1500267" y="924695"/>
                            </a:cubicBezTo>
                            <a:cubicBezTo>
                              <a:pt x="1498258" y="925632"/>
                              <a:pt x="1496805" y="924990"/>
                              <a:pt x="1495123" y="925552"/>
                            </a:cubicBezTo>
                            <a:cubicBezTo>
                              <a:pt x="1492998" y="923780"/>
                              <a:pt x="1489808" y="917662"/>
                              <a:pt x="1487408" y="916122"/>
                            </a:cubicBezTo>
                            <a:cubicBezTo>
                              <a:pt x="1481873" y="921305"/>
                              <a:pt x="1476472" y="920977"/>
                              <a:pt x="1472833" y="925552"/>
                            </a:cubicBezTo>
                            <a:cubicBezTo>
                              <a:pt x="1473601" y="929397"/>
                              <a:pt x="1471437" y="934144"/>
                              <a:pt x="1472833" y="941841"/>
                            </a:cubicBezTo>
                            <a:cubicBezTo>
                              <a:pt x="1471529" y="944277"/>
                              <a:pt x="1467962" y="945833"/>
                              <a:pt x="1465975" y="947842"/>
                            </a:cubicBezTo>
                            <a:cubicBezTo>
                              <a:pt x="1466088" y="950275"/>
                              <a:pt x="1464955" y="953609"/>
                              <a:pt x="1465118" y="955557"/>
                            </a:cubicBezTo>
                            <a:cubicBezTo>
                              <a:pt x="1461933" y="958130"/>
                              <a:pt x="1456709" y="960530"/>
                              <a:pt x="1451401" y="964130"/>
                            </a:cubicBezTo>
                            <a:cubicBezTo>
                              <a:pt x="1450855" y="969052"/>
                              <a:pt x="1449582" y="970270"/>
                              <a:pt x="1448829" y="974418"/>
                            </a:cubicBezTo>
                            <a:cubicBezTo>
                              <a:pt x="1446241" y="978176"/>
                              <a:pt x="1439751" y="977519"/>
                              <a:pt x="1432541" y="982991"/>
                            </a:cubicBezTo>
                            <a:cubicBezTo>
                              <a:pt x="1424797" y="981843"/>
                              <a:pt x="1416494" y="976813"/>
                              <a:pt x="1405964" y="976133"/>
                            </a:cubicBezTo>
                            <a:cubicBezTo>
                              <a:pt x="1402165" y="972162"/>
                              <a:pt x="1401523" y="968514"/>
                              <a:pt x="1397391" y="963273"/>
                            </a:cubicBezTo>
                            <a:cubicBezTo>
                              <a:pt x="1397597" y="960037"/>
                              <a:pt x="1399313" y="957663"/>
                              <a:pt x="1399106" y="954700"/>
                            </a:cubicBezTo>
                            <a:cubicBezTo>
                              <a:pt x="1394765" y="955044"/>
                              <a:pt x="1389550" y="951738"/>
                              <a:pt x="1385389" y="952128"/>
                            </a:cubicBezTo>
                            <a:cubicBezTo>
                              <a:pt x="1381366" y="955979"/>
                              <a:pt x="1379958" y="956802"/>
                              <a:pt x="1376816" y="959844"/>
                            </a:cubicBezTo>
                            <a:cubicBezTo>
                              <a:pt x="1373856" y="973360"/>
                              <a:pt x="1369376" y="972754"/>
                              <a:pt x="1366529" y="986420"/>
                            </a:cubicBezTo>
                            <a:cubicBezTo>
                              <a:pt x="1377750" y="991453"/>
                              <a:pt x="1376951" y="995077"/>
                              <a:pt x="1387104" y="1000137"/>
                            </a:cubicBezTo>
                            <a:cubicBezTo>
                              <a:pt x="1369987" y="999696"/>
                              <a:pt x="1367660" y="994791"/>
                              <a:pt x="1350240" y="995850"/>
                            </a:cubicBezTo>
                            <a:cubicBezTo>
                              <a:pt x="1340315" y="996342"/>
                              <a:pt x="1335590" y="992446"/>
                              <a:pt x="1321092" y="990707"/>
                            </a:cubicBezTo>
                            <a:cubicBezTo>
                              <a:pt x="1310433" y="996924"/>
                              <a:pt x="1305250" y="995673"/>
                              <a:pt x="1297945" y="998422"/>
                            </a:cubicBezTo>
                            <a:cubicBezTo>
                              <a:pt x="1284694" y="997056"/>
                              <a:pt x="1279285" y="991075"/>
                              <a:pt x="1270512" y="988135"/>
                            </a:cubicBezTo>
                            <a:cubicBezTo>
                              <a:pt x="1270214" y="986286"/>
                              <a:pt x="1270823" y="982147"/>
                              <a:pt x="1270512" y="980419"/>
                            </a:cubicBezTo>
                            <a:cubicBezTo>
                              <a:pt x="1263861" y="979093"/>
                              <a:pt x="1261332" y="973995"/>
                              <a:pt x="1254223" y="972703"/>
                            </a:cubicBezTo>
                            <a:cubicBezTo>
                              <a:pt x="1241462" y="976038"/>
                              <a:pt x="1230325" y="975964"/>
                              <a:pt x="1208787" y="980419"/>
                            </a:cubicBezTo>
                            <a:cubicBezTo>
                              <a:pt x="1165027" y="1013096"/>
                              <a:pt x="1137975" y="1024381"/>
                              <a:pt x="1119625" y="1046249"/>
                            </a:cubicBezTo>
                            <a:cubicBezTo>
                              <a:pt x="1119611" y="1046301"/>
                              <a:pt x="1119637" y="1046365"/>
                              <a:pt x="1119628" y="1046431"/>
                            </a:cubicBezTo>
                            <a:cubicBezTo>
                              <a:pt x="1107554" y="1065369"/>
                              <a:pt x="1075983" y="1078420"/>
                              <a:pt x="1053616" y="1106441"/>
                            </a:cubicBezTo>
                            <a:cubicBezTo>
                              <a:pt x="1039477" y="1148618"/>
                              <a:pt x="1016504" y="1161343"/>
                              <a:pt x="988461" y="1211889"/>
                            </a:cubicBezTo>
                            <a:cubicBezTo>
                              <a:pt x="988461" y="1225615"/>
                              <a:pt x="976366" y="1241588"/>
                              <a:pt x="978174" y="1262469"/>
                            </a:cubicBezTo>
                            <a:cubicBezTo>
                              <a:pt x="982164" y="1271346"/>
                              <a:pt x="982015" y="1277207"/>
                              <a:pt x="983318" y="1282187"/>
                            </a:cubicBezTo>
                            <a:cubicBezTo>
                              <a:pt x="985800" y="1307673"/>
                              <a:pt x="974127" y="1317235"/>
                              <a:pt x="977317" y="1337054"/>
                            </a:cubicBezTo>
                            <a:cubicBezTo>
                              <a:pt x="971862" y="1343979"/>
                              <a:pt x="966697" y="1345935"/>
                              <a:pt x="960171" y="1355914"/>
                            </a:cubicBezTo>
                            <a:cubicBezTo>
                              <a:pt x="960222" y="1364742"/>
                              <a:pt x="961202" y="1373386"/>
                              <a:pt x="961028" y="1381633"/>
                            </a:cubicBezTo>
                            <a:cubicBezTo>
                              <a:pt x="956719" y="1376233"/>
                              <a:pt x="953113" y="1368449"/>
                              <a:pt x="949026" y="1365345"/>
                            </a:cubicBezTo>
                            <a:cubicBezTo>
                              <a:pt x="944268" y="1362672"/>
                              <a:pt x="942203" y="1358386"/>
                              <a:pt x="939596" y="1357629"/>
                            </a:cubicBezTo>
                            <a:cubicBezTo>
                              <a:pt x="937924" y="1353861"/>
                              <a:pt x="935267" y="1346361"/>
                              <a:pt x="931880" y="1339626"/>
                            </a:cubicBezTo>
                            <a:cubicBezTo>
                              <a:pt x="916172" y="1334356"/>
                              <a:pt x="912232" y="1321364"/>
                              <a:pt x="892444" y="1314764"/>
                            </a:cubicBezTo>
                            <a:cubicBezTo>
                              <a:pt x="889594" y="1311396"/>
                              <a:pt x="889227" y="1307763"/>
                              <a:pt x="885586" y="1301905"/>
                            </a:cubicBezTo>
                            <a:cubicBezTo>
                              <a:pt x="875292" y="1301750"/>
                              <a:pt x="854603" y="1294584"/>
                              <a:pt x="840149" y="1294189"/>
                            </a:cubicBezTo>
                            <a:cubicBezTo>
                              <a:pt x="833595" y="1290279"/>
                              <a:pt x="829626" y="1284878"/>
                              <a:pt x="818717" y="1279615"/>
                            </a:cubicBezTo>
                            <a:cubicBezTo>
                              <a:pt x="813758" y="1281115"/>
                              <a:pt x="803968" y="1275716"/>
                              <a:pt x="798142" y="1275329"/>
                            </a:cubicBezTo>
                            <a:cubicBezTo>
                              <a:pt x="791051" y="1268275"/>
                              <a:pt x="787446" y="1263762"/>
                              <a:pt x="784425" y="1260755"/>
                            </a:cubicBezTo>
                            <a:cubicBezTo>
                              <a:pt x="762033" y="1250237"/>
                              <a:pt x="753501" y="1239626"/>
                              <a:pt x="737274" y="1238465"/>
                            </a:cubicBezTo>
                            <a:cubicBezTo>
                              <a:pt x="722742" y="1235910"/>
                              <a:pt x="703209" y="1215999"/>
                              <a:pt x="685836" y="1205030"/>
                            </a:cubicBezTo>
                            <a:cubicBezTo>
                              <a:pt x="673760" y="1193102"/>
                              <a:pt x="672817" y="1185215"/>
                              <a:pt x="666118" y="1175882"/>
                            </a:cubicBezTo>
                            <a:cubicBezTo>
                              <a:pt x="651345" y="1174068"/>
                              <a:pt x="643915" y="1169054"/>
                              <a:pt x="630112" y="1170739"/>
                            </a:cubicBezTo>
                            <a:cubicBezTo>
                              <a:pt x="626857" y="1171389"/>
                              <a:pt x="624603" y="1170519"/>
                              <a:pt x="620682" y="1170739"/>
                            </a:cubicBezTo>
                            <a:cubicBezTo>
                              <a:pt x="610484" y="1159616"/>
                              <a:pt x="601500" y="1142398"/>
                              <a:pt x="588962" y="1133018"/>
                            </a:cubicBezTo>
                            <a:cubicBezTo>
                              <a:pt x="564232" y="1133451"/>
                              <a:pt x="537362" y="1112660"/>
                              <a:pt x="521126" y="1113515"/>
                            </a:cubicBezTo>
                            <a:cubicBezTo>
                              <a:pt x="501900" y="1124827"/>
                              <a:pt x="463798" y="1126664"/>
                              <a:pt x="449222" y="1134732"/>
                            </a:cubicBezTo>
                            <a:cubicBezTo>
                              <a:pt x="434208" y="1149695"/>
                              <a:pt x="412214" y="1154661"/>
                              <a:pt x="391784" y="1181883"/>
                            </a:cubicBezTo>
                            <a:cubicBezTo>
                              <a:pt x="388751" y="1183992"/>
                              <a:pt x="384684" y="1182189"/>
                              <a:pt x="379782" y="1184455"/>
                            </a:cubicBezTo>
                            <a:cubicBezTo>
                              <a:pt x="363046" y="1210979"/>
                              <a:pt x="350111" y="1220091"/>
                              <a:pt x="340346" y="1235036"/>
                            </a:cubicBezTo>
                            <a:cubicBezTo>
                              <a:pt x="335267" y="1233925"/>
                              <a:pt x="333687" y="1232151"/>
                              <a:pt x="326629" y="1231607"/>
                            </a:cubicBezTo>
                            <a:cubicBezTo>
                              <a:pt x="320136" y="1220332"/>
                              <a:pt x="320580" y="1217507"/>
                              <a:pt x="315484" y="1207602"/>
                            </a:cubicBezTo>
                            <a:cubicBezTo>
                              <a:pt x="308819" y="1194159"/>
                              <a:pt x="309948" y="1185760"/>
                              <a:pt x="306911" y="1175882"/>
                            </a:cubicBezTo>
                            <a:cubicBezTo>
                              <a:pt x="295299" y="1173841"/>
                              <a:pt x="290235" y="1167838"/>
                              <a:pt x="274334" y="1161308"/>
                            </a:cubicBezTo>
                            <a:cubicBezTo>
                              <a:pt x="274968" y="1157576"/>
                              <a:pt x="277170" y="1152727"/>
                              <a:pt x="277763" y="1148449"/>
                            </a:cubicBezTo>
                            <a:cubicBezTo>
                              <a:pt x="266113" y="1143380"/>
                              <a:pt x="255070" y="1132657"/>
                              <a:pt x="247758" y="1127874"/>
                            </a:cubicBezTo>
                            <a:cubicBezTo>
                              <a:pt x="243619" y="1132553"/>
                              <a:pt x="232553" y="1133271"/>
                              <a:pt x="222896" y="1139019"/>
                            </a:cubicBezTo>
                            <a:cubicBezTo>
                              <a:pt x="216197" y="1133637"/>
                              <a:pt x="214654" y="1130672"/>
                              <a:pt x="209180" y="1127874"/>
                            </a:cubicBezTo>
                            <a:cubicBezTo>
                              <a:pt x="203808" y="1131292"/>
                              <a:pt x="199626" y="1130141"/>
                              <a:pt x="193749" y="1133018"/>
                            </a:cubicBezTo>
                            <a:cubicBezTo>
                              <a:pt x="191784" y="1133269"/>
                              <a:pt x="190197" y="1132483"/>
                              <a:pt x="189104" y="1132479"/>
                            </a:cubicBezTo>
                            <a:cubicBezTo>
                              <a:pt x="175904" y="1155567"/>
                              <a:pt x="163508" y="1157708"/>
                              <a:pt x="153456" y="1179312"/>
                            </a:cubicBezTo>
                            <a:cubicBezTo>
                              <a:pt x="151687" y="1194434"/>
                              <a:pt x="141618" y="1224233"/>
                              <a:pt x="139739" y="1240180"/>
                            </a:cubicBezTo>
                            <a:cubicBezTo>
                              <a:pt x="144096" y="1248571"/>
                              <a:pt x="142568" y="1254098"/>
                              <a:pt x="145740" y="1260755"/>
                            </a:cubicBezTo>
                            <a:cubicBezTo>
                              <a:pt x="153131" y="1261404"/>
                              <a:pt x="166030" y="1266541"/>
                              <a:pt x="173173" y="1264184"/>
                            </a:cubicBezTo>
                            <a:cubicBezTo>
                              <a:pt x="191352" y="1275128"/>
                              <a:pt x="197908" y="1296431"/>
                              <a:pt x="209180" y="1302762"/>
                            </a:cubicBezTo>
                            <a:cubicBezTo>
                              <a:pt x="212942" y="1303838"/>
                              <a:pt x="217314" y="1308210"/>
                              <a:pt x="223754" y="1309620"/>
                            </a:cubicBezTo>
                            <a:cubicBezTo>
                              <a:pt x="235927" y="1304044"/>
                              <a:pt x="249851" y="1302880"/>
                              <a:pt x="259760" y="1296761"/>
                            </a:cubicBezTo>
                            <a:cubicBezTo>
                              <a:pt x="266139" y="1298495"/>
                              <a:pt x="270940" y="1302813"/>
                              <a:pt x="274334" y="1304477"/>
                            </a:cubicBezTo>
                            <a:cubicBezTo>
                              <a:pt x="282011" y="1320116"/>
                              <a:pt x="280528" y="1327703"/>
                              <a:pt x="287194" y="1338769"/>
                            </a:cubicBezTo>
                            <a:cubicBezTo>
                              <a:pt x="294455" y="1340753"/>
                              <a:pt x="301488" y="1347129"/>
                              <a:pt x="312055" y="1352485"/>
                            </a:cubicBezTo>
                            <a:cubicBezTo>
                              <a:pt x="317512" y="1363500"/>
                              <a:pt x="316148" y="1370734"/>
                              <a:pt x="322343" y="1379919"/>
                            </a:cubicBezTo>
                            <a:cubicBezTo>
                              <a:pt x="333293" y="1379921"/>
                              <a:pt x="344704" y="1386064"/>
                              <a:pt x="354920" y="1386777"/>
                            </a:cubicBezTo>
                            <a:cubicBezTo>
                              <a:pt x="367462" y="1392615"/>
                              <a:pt x="369198" y="1396626"/>
                              <a:pt x="379782" y="1402208"/>
                            </a:cubicBezTo>
                            <a:cubicBezTo>
                              <a:pt x="379219" y="1405770"/>
                              <a:pt x="377870" y="1406962"/>
                              <a:pt x="378067" y="1411639"/>
                            </a:cubicBezTo>
                            <a:cubicBezTo>
                              <a:pt x="382226" y="1413627"/>
                              <a:pt x="385004" y="1416830"/>
                              <a:pt x="390069" y="1417640"/>
                            </a:cubicBezTo>
                            <a:cubicBezTo>
                              <a:pt x="390868" y="1420567"/>
                              <a:pt x="390622" y="1422892"/>
                              <a:pt x="390926" y="1424498"/>
                            </a:cubicBezTo>
                            <a:cubicBezTo>
                              <a:pt x="389268" y="1426776"/>
                              <a:pt x="383659" y="1428849"/>
                              <a:pt x="380639" y="1431356"/>
                            </a:cubicBezTo>
                            <a:cubicBezTo>
                              <a:pt x="373455" y="1429840"/>
                              <a:pt x="370993" y="1428459"/>
                              <a:pt x="366065" y="1427927"/>
                            </a:cubicBezTo>
                            <a:cubicBezTo>
                              <a:pt x="364539" y="1434784"/>
                              <a:pt x="360967" y="1443267"/>
                              <a:pt x="360064" y="1449360"/>
                            </a:cubicBezTo>
                            <a:cubicBezTo>
                              <a:pt x="346713" y="1455609"/>
                              <a:pt x="336136" y="1456599"/>
                              <a:pt x="329201" y="1458790"/>
                            </a:cubicBezTo>
                            <a:cubicBezTo>
                              <a:pt x="325634" y="1454068"/>
                              <a:pt x="325630" y="1447927"/>
                              <a:pt x="322343" y="1443359"/>
                            </a:cubicBezTo>
                            <a:cubicBezTo>
                              <a:pt x="309126" y="1441698"/>
                              <a:pt x="284914" y="1434166"/>
                              <a:pt x="272619" y="1434786"/>
                            </a:cubicBezTo>
                            <a:cubicBezTo>
                              <a:pt x="269109" y="1438819"/>
                              <a:pt x="266383" y="1438946"/>
                              <a:pt x="262332" y="1443359"/>
                            </a:cubicBezTo>
                            <a:cubicBezTo>
                              <a:pt x="259152" y="1437905"/>
                              <a:pt x="262685" y="1426088"/>
                              <a:pt x="260617" y="1420212"/>
                            </a:cubicBezTo>
                            <a:cubicBezTo>
                              <a:pt x="256521" y="1419207"/>
                              <a:pt x="251645" y="1414662"/>
                              <a:pt x="247758" y="1412496"/>
                            </a:cubicBezTo>
                            <a:cubicBezTo>
                              <a:pt x="242925" y="1415897"/>
                              <a:pt x="240993" y="1416005"/>
                              <a:pt x="236613" y="1418497"/>
                            </a:cubicBezTo>
                            <a:cubicBezTo>
                              <a:pt x="232381" y="1430318"/>
                              <a:pt x="228191" y="1437766"/>
                              <a:pt x="226326" y="1445930"/>
                            </a:cubicBezTo>
                            <a:cubicBezTo>
                              <a:pt x="223414" y="1449389"/>
                              <a:pt x="215232" y="1450123"/>
                              <a:pt x="212609" y="1453646"/>
                            </a:cubicBezTo>
                            <a:cubicBezTo>
                              <a:pt x="202178" y="1458875"/>
                              <a:pt x="192951" y="1458337"/>
                              <a:pt x="188605" y="1461362"/>
                            </a:cubicBezTo>
                            <a:cubicBezTo>
                              <a:pt x="188143" y="1463475"/>
                              <a:pt x="185376" y="1464639"/>
                              <a:pt x="182603" y="1468220"/>
                            </a:cubicBezTo>
                            <a:cubicBezTo>
                              <a:pt x="186533" y="1477006"/>
                              <a:pt x="180496" y="1488901"/>
                              <a:pt x="182603" y="1509370"/>
                            </a:cubicBezTo>
                            <a:cubicBezTo>
                              <a:pt x="183946" y="1511992"/>
                              <a:pt x="183101" y="1514419"/>
                              <a:pt x="184318" y="1516229"/>
                            </a:cubicBezTo>
                            <a:cubicBezTo>
                              <a:pt x="180549" y="1520180"/>
                              <a:pt x="176840" y="1522268"/>
                              <a:pt x="174888" y="1525659"/>
                            </a:cubicBezTo>
                            <a:cubicBezTo>
                              <a:pt x="166201" y="1531279"/>
                              <a:pt x="144516" y="1531601"/>
                              <a:pt x="137167" y="1539376"/>
                            </a:cubicBezTo>
                            <a:cubicBezTo>
                              <a:pt x="132718" y="1551373"/>
                              <a:pt x="121008" y="1561915"/>
                              <a:pt x="118306" y="1573668"/>
                            </a:cubicBezTo>
                            <a:cubicBezTo>
                              <a:pt x="110061" y="1567148"/>
                              <a:pt x="106935" y="1562219"/>
                              <a:pt x="102875" y="1559093"/>
                            </a:cubicBezTo>
                            <a:cubicBezTo>
                              <a:pt x="98131" y="1561595"/>
                              <a:pt x="88304" y="1562275"/>
                              <a:pt x="84015" y="1564237"/>
                            </a:cubicBezTo>
                            <a:cubicBezTo>
                              <a:pt x="81811" y="1563209"/>
                              <a:pt x="80042" y="1558452"/>
                              <a:pt x="77156" y="1556522"/>
                            </a:cubicBezTo>
                            <a:cubicBezTo>
                              <a:pt x="68410" y="1545465"/>
                              <a:pt x="68367" y="1524800"/>
                              <a:pt x="57438" y="1502512"/>
                            </a:cubicBezTo>
                            <a:cubicBezTo>
                              <a:pt x="55984" y="1490357"/>
                              <a:pt x="67503" y="1477322"/>
                              <a:pt x="66011" y="1466506"/>
                            </a:cubicBezTo>
                            <a:cubicBezTo>
                              <a:pt x="71388" y="1453149"/>
                              <a:pt x="74714" y="1453947"/>
                              <a:pt x="82300" y="1441644"/>
                            </a:cubicBezTo>
                            <a:cubicBezTo>
                              <a:pt x="80653" y="1435316"/>
                              <a:pt x="82616" y="1425899"/>
                              <a:pt x="80585" y="1420212"/>
                            </a:cubicBezTo>
                            <a:cubicBezTo>
                              <a:pt x="85507" y="1418247"/>
                              <a:pt x="89913" y="1419685"/>
                              <a:pt x="96874" y="1418497"/>
                            </a:cubicBezTo>
                            <a:cubicBezTo>
                              <a:pt x="98437" y="1391095"/>
                              <a:pt x="104051" y="1374892"/>
                              <a:pt x="102018" y="1346484"/>
                            </a:cubicBezTo>
                            <a:cubicBezTo>
                              <a:pt x="88370" y="1339365"/>
                              <a:pt x="88483" y="1320346"/>
                              <a:pt x="66011" y="1302762"/>
                            </a:cubicBezTo>
                            <a:cubicBezTo>
                              <a:pt x="56895" y="1302893"/>
                              <a:pt x="45587" y="1295718"/>
                              <a:pt x="39435" y="1296761"/>
                            </a:cubicBezTo>
                            <a:cubicBezTo>
                              <a:pt x="35292" y="1289231"/>
                              <a:pt x="33530" y="1277030"/>
                              <a:pt x="30005" y="1267613"/>
                            </a:cubicBezTo>
                            <a:cubicBezTo>
                              <a:pt x="22882" y="1267007"/>
                              <a:pt x="15739" y="1263707"/>
                              <a:pt x="6858" y="1265041"/>
                            </a:cubicBezTo>
                            <a:cubicBezTo>
                              <a:pt x="5584" y="1262240"/>
                              <a:pt x="5174" y="1258302"/>
                              <a:pt x="3429" y="1253896"/>
                            </a:cubicBezTo>
                            <a:cubicBezTo>
                              <a:pt x="3891" y="1251532"/>
                              <a:pt x="6014" y="1250186"/>
                              <a:pt x="6858" y="1246181"/>
                            </a:cubicBezTo>
                            <a:cubicBezTo>
                              <a:pt x="1909" y="1239711"/>
                              <a:pt x="2192" y="1232386"/>
                              <a:pt x="0" y="1229035"/>
                            </a:cubicBezTo>
                            <a:cubicBezTo>
                              <a:pt x="1808" y="1223830"/>
                              <a:pt x="3985" y="1221041"/>
                              <a:pt x="4286" y="1217890"/>
                            </a:cubicBezTo>
                            <a:cubicBezTo>
                              <a:pt x="8424" y="1211655"/>
                              <a:pt x="10202" y="1212673"/>
                              <a:pt x="14573" y="1206745"/>
                            </a:cubicBezTo>
                            <a:cubicBezTo>
                              <a:pt x="15281" y="1197697"/>
                              <a:pt x="19217" y="1191198"/>
                              <a:pt x="19717" y="1187027"/>
                            </a:cubicBezTo>
                            <a:cubicBezTo>
                              <a:pt x="19179" y="1177922"/>
                              <a:pt x="22055" y="1173910"/>
                              <a:pt x="22289" y="1167309"/>
                            </a:cubicBezTo>
                            <a:cubicBezTo>
                              <a:pt x="14697" y="1151571"/>
                              <a:pt x="21726" y="1137323"/>
                              <a:pt x="14573" y="1126159"/>
                            </a:cubicBezTo>
                            <a:cubicBezTo>
                              <a:pt x="12986" y="1124057"/>
                              <a:pt x="13428" y="1120944"/>
                              <a:pt x="12001" y="1119301"/>
                            </a:cubicBezTo>
                            <a:cubicBezTo>
                              <a:pt x="13218" y="1114770"/>
                              <a:pt x="17369" y="1112349"/>
                              <a:pt x="18860" y="1108156"/>
                            </a:cubicBezTo>
                            <a:cubicBezTo>
                              <a:pt x="19697" y="1107975"/>
                              <a:pt x="20624" y="1108404"/>
                              <a:pt x="21332" y="1108268"/>
                            </a:cubicBezTo>
                            <a:cubicBezTo>
                              <a:pt x="25757" y="1104366"/>
                              <a:pt x="33648" y="1098416"/>
                              <a:pt x="41150" y="1091867"/>
                            </a:cubicBezTo>
                            <a:cubicBezTo>
                              <a:pt x="53609" y="1091227"/>
                              <a:pt x="57261" y="1094513"/>
                              <a:pt x="70298" y="1092725"/>
                            </a:cubicBezTo>
                            <a:cubicBezTo>
                              <a:pt x="74178" y="1089542"/>
                              <a:pt x="76824" y="1090534"/>
                              <a:pt x="81443" y="1086724"/>
                            </a:cubicBezTo>
                            <a:cubicBezTo>
                              <a:pt x="85366" y="1079609"/>
                              <a:pt x="89834" y="1074737"/>
                              <a:pt x="91730" y="1069578"/>
                            </a:cubicBezTo>
                            <a:cubicBezTo>
                              <a:pt x="96104" y="1068618"/>
                              <a:pt x="101224" y="1071009"/>
                              <a:pt x="104590" y="1069578"/>
                            </a:cubicBezTo>
                            <a:cubicBezTo>
                              <a:pt x="104693" y="1066247"/>
                              <a:pt x="105330" y="1062855"/>
                              <a:pt x="105447" y="1060147"/>
                            </a:cubicBezTo>
                            <a:cubicBezTo>
                              <a:pt x="108417" y="1052507"/>
                              <a:pt x="112643" y="1050802"/>
                              <a:pt x="114020" y="1043859"/>
                            </a:cubicBezTo>
                            <a:cubicBezTo>
                              <a:pt x="117778" y="1044986"/>
                              <a:pt x="121739" y="1049937"/>
                              <a:pt x="125165" y="1052432"/>
                            </a:cubicBezTo>
                            <a:cubicBezTo>
                              <a:pt x="128354" y="1054557"/>
                              <a:pt x="128959" y="1058714"/>
                              <a:pt x="132023" y="1061005"/>
                            </a:cubicBezTo>
                            <a:cubicBezTo>
                              <a:pt x="139110" y="1058591"/>
                              <a:pt x="143968" y="1059134"/>
                              <a:pt x="149169" y="1057576"/>
                            </a:cubicBezTo>
                            <a:cubicBezTo>
                              <a:pt x="149479" y="1049875"/>
                              <a:pt x="147654" y="1042490"/>
                              <a:pt x="150026" y="1035286"/>
                            </a:cubicBezTo>
                            <a:cubicBezTo>
                              <a:pt x="155593" y="1030107"/>
                              <a:pt x="159372" y="1028657"/>
                              <a:pt x="162028" y="1024141"/>
                            </a:cubicBezTo>
                            <a:cubicBezTo>
                              <a:pt x="166212" y="1014033"/>
                              <a:pt x="175637" y="1004255"/>
                              <a:pt x="178317" y="997565"/>
                            </a:cubicBezTo>
                            <a:cubicBezTo>
                              <a:pt x="186622" y="988112"/>
                              <a:pt x="204148" y="985397"/>
                              <a:pt x="208322" y="977847"/>
                            </a:cubicBezTo>
                            <a:cubicBezTo>
                              <a:pt x="209012" y="973647"/>
                              <a:pt x="210211" y="972811"/>
                              <a:pt x="210894" y="968417"/>
                            </a:cubicBezTo>
                            <a:cubicBezTo>
                              <a:pt x="205892" y="964578"/>
                              <a:pt x="205912" y="959788"/>
                              <a:pt x="202321" y="957272"/>
                            </a:cubicBezTo>
                            <a:cubicBezTo>
                              <a:pt x="196519" y="951427"/>
                              <a:pt x="190658" y="935018"/>
                              <a:pt x="181746" y="924695"/>
                            </a:cubicBezTo>
                            <a:cubicBezTo>
                              <a:pt x="170372" y="911756"/>
                              <a:pt x="164696" y="900328"/>
                              <a:pt x="152598" y="889546"/>
                            </a:cubicBezTo>
                            <a:cubicBezTo>
                              <a:pt x="156360" y="877709"/>
                              <a:pt x="162631" y="869241"/>
                              <a:pt x="162028" y="860398"/>
                            </a:cubicBezTo>
                            <a:cubicBezTo>
                              <a:pt x="159919" y="854850"/>
                              <a:pt x="161373" y="852710"/>
                              <a:pt x="160314" y="848395"/>
                            </a:cubicBezTo>
                            <a:cubicBezTo>
                              <a:pt x="165792" y="848621"/>
                              <a:pt x="174435" y="849513"/>
                              <a:pt x="182603" y="850110"/>
                            </a:cubicBezTo>
                            <a:cubicBezTo>
                              <a:pt x="185443" y="847952"/>
                              <a:pt x="186791" y="848432"/>
                              <a:pt x="189462" y="846681"/>
                            </a:cubicBezTo>
                            <a:cubicBezTo>
                              <a:pt x="190844" y="840798"/>
                              <a:pt x="193080" y="839902"/>
                              <a:pt x="194606" y="835536"/>
                            </a:cubicBezTo>
                            <a:cubicBezTo>
                              <a:pt x="197409" y="834657"/>
                              <a:pt x="200518" y="835949"/>
                              <a:pt x="202321" y="835536"/>
                            </a:cubicBezTo>
                            <a:cubicBezTo>
                              <a:pt x="211023" y="838376"/>
                              <a:pt x="219567" y="856302"/>
                              <a:pt x="227183" y="860398"/>
                            </a:cubicBezTo>
                            <a:cubicBezTo>
                              <a:pt x="229648" y="860138"/>
                              <a:pt x="231592" y="861019"/>
                              <a:pt x="235756" y="860398"/>
                            </a:cubicBezTo>
                            <a:cubicBezTo>
                              <a:pt x="239354" y="863435"/>
                              <a:pt x="239262" y="864676"/>
                              <a:pt x="243471" y="867256"/>
                            </a:cubicBezTo>
                            <a:cubicBezTo>
                              <a:pt x="242413" y="870672"/>
                              <a:pt x="242275" y="874308"/>
                              <a:pt x="242614" y="878401"/>
                            </a:cubicBezTo>
                            <a:cubicBezTo>
                              <a:pt x="254819" y="879566"/>
                              <a:pt x="264092" y="890010"/>
                              <a:pt x="279478" y="893832"/>
                            </a:cubicBezTo>
                            <a:cubicBezTo>
                              <a:pt x="282018" y="895385"/>
                              <a:pt x="283928" y="901614"/>
                              <a:pt x="286336" y="903262"/>
                            </a:cubicBezTo>
                            <a:cubicBezTo>
                              <a:pt x="289515" y="900622"/>
                              <a:pt x="298081" y="898028"/>
                              <a:pt x="303482" y="894689"/>
                            </a:cubicBezTo>
                            <a:cubicBezTo>
                              <a:pt x="306552" y="895000"/>
                              <a:pt x="308575" y="896596"/>
                              <a:pt x="311198" y="896404"/>
                            </a:cubicBezTo>
                            <a:cubicBezTo>
                              <a:pt x="315669" y="894977"/>
                              <a:pt x="316699" y="896184"/>
                              <a:pt x="321485" y="894689"/>
                            </a:cubicBezTo>
                            <a:cubicBezTo>
                              <a:pt x="324368" y="890184"/>
                              <a:pt x="331191" y="889651"/>
                              <a:pt x="336917" y="882687"/>
                            </a:cubicBezTo>
                            <a:cubicBezTo>
                              <a:pt x="340012" y="882504"/>
                              <a:pt x="340821" y="882760"/>
                              <a:pt x="343775" y="882687"/>
                            </a:cubicBezTo>
                            <a:cubicBezTo>
                              <a:pt x="345864" y="888961"/>
                              <a:pt x="346329" y="899523"/>
                              <a:pt x="347204" y="904977"/>
                            </a:cubicBezTo>
                            <a:cubicBezTo>
                              <a:pt x="357576" y="904244"/>
                              <a:pt x="375653" y="916880"/>
                              <a:pt x="388354" y="921266"/>
                            </a:cubicBezTo>
                            <a:cubicBezTo>
                              <a:pt x="397518" y="913149"/>
                              <a:pt x="412249" y="912179"/>
                              <a:pt x="423503" y="904120"/>
                            </a:cubicBezTo>
                            <a:cubicBezTo>
                              <a:pt x="429398" y="880767"/>
                              <a:pt x="444722" y="880309"/>
                              <a:pt x="454366" y="852682"/>
                            </a:cubicBezTo>
                            <a:cubicBezTo>
                              <a:pt x="453520" y="844709"/>
                              <a:pt x="461480" y="832439"/>
                              <a:pt x="460449" y="820243"/>
                            </a:cubicBezTo>
                            <a:cubicBezTo>
                              <a:pt x="459922" y="820393"/>
                              <a:pt x="459522" y="820148"/>
                              <a:pt x="458693" y="820390"/>
                            </a:cubicBezTo>
                            <a:cubicBezTo>
                              <a:pt x="450496" y="810256"/>
                              <a:pt x="446375" y="793901"/>
                              <a:pt x="435179" y="777281"/>
                            </a:cubicBezTo>
                            <a:cubicBezTo>
                              <a:pt x="438563" y="767989"/>
                              <a:pt x="441832" y="767641"/>
                              <a:pt x="446936" y="757685"/>
                            </a:cubicBezTo>
                            <a:cubicBezTo>
                              <a:pt x="446316" y="755261"/>
                              <a:pt x="447011" y="750223"/>
                              <a:pt x="446936" y="745928"/>
                            </a:cubicBezTo>
                            <a:cubicBezTo>
                              <a:pt x="443432" y="743036"/>
                              <a:pt x="442274" y="740480"/>
                              <a:pt x="437792" y="736784"/>
                            </a:cubicBezTo>
                            <a:cubicBezTo>
                              <a:pt x="432489" y="718943"/>
                              <a:pt x="431865" y="709776"/>
                              <a:pt x="427341" y="700206"/>
                            </a:cubicBezTo>
                            <a:cubicBezTo>
                              <a:pt x="428735" y="695352"/>
                              <a:pt x="434502" y="691396"/>
                              <a:pt x="436486" y="687142"/>
                            </a:cubicBezTo>
                            <a:cubicBezTo>
                              <a:pt x="435962" y="684429"/>
                              <a:pt x="436649" y="682186"/>
                              <a:pt x="436486" y="679304"/>
                            </a:cubicBezTo>
                            <a:cubicBezTo>
                              <a:pt x="448608" y="671300"/>
                              <a:pt x="444085" y="672503"/>
                              <a:pt x="449549" y="672772"/>
                            </a:cubicBezTo>
                            <a:cubicBezTo>
                              <a:pt x="458233" y="663834"/>
                              <a:pt x="463650" y="665163"/>
                              <a:pt x="473064" y="658403"/>
                            </a:cubicBezTo>
                            <a:cubicBezTo>
                              <a:pt x="474954" y="658757"/>
                              <a:pt x="478851" y="661132"/>
                              <a:pt x="480902" y="661015"/>
                            </a:cubicBezTo>
                            <a:cubicBezTo>
                              <a:pt x="488142" y="653428"/>
                              <a:pt x="499556" y="648855"/>
                              <a:pt x="505722" y="640114"/>
                            </a:cubicBezTo>
                            <a:cubicBezTo>
                              <a:pt x="506798" y="625074"/>
                              <a:pt x="514436" y="611304"/>
                              <a:pt x="522705" y="582634"/>
                            </a:cubicBezTo>
                            <a:cubicBezTo>
                              <a:pt x="519204" y="528982"/>
                              <a:pt x="522280" y="523970"/>
                              <a:pt x="518786" y="474207"/>
                            </a:cubicBezTo>
                            <a:cubicBezTo>
                              <a:pt x="522932" y="469747"/>
                              <a:pt x="529232" y="466708"/>
                              <a:pt x="535769" y="458530"/>
                            </a:cubicBezTo>
                            <a:cubicBezTo>
                              <a:pt x="536134" y="452750"/>
                              <a:pt x="539449" y="448202"/>
                              <a:pt x="539687" y="442854"/>
                            </a:cubicBezTo>
                            <a:cubicBezTo>
                              <a:pt x="540996" y="435151"/>
                              <a:pt x="545775" y="430429"/>
                              <a:pt x="547526" y="421952"/>
                            </a:cubicBezTo>
                            <a:cubicBezTo>
                              <a:pt x="548551" y="413217"/>
                              <a:pt x="556695" y="393198"/>
                              <a:pt x="554057" y="384068"/>
                            </a:cubicBezTo>
                            <a:cubicBezTo>
                              <a:pt x="552927" y="370962"/>
                              <a:pt x="561883" y="356485"/>
                              <a:pt x="560589" y="337039"/>
                            </a:cubicBezTo>
                            <a:cubicBezTo>
                              <a:pt x="546046" y="316347"/>
                              <a:pt x="548684" y="271927"/>
                              <a:pt x="539687" y="227305"/>
                            </a:cubicBezTo>
                            <a:cubicBezTo>
                              <a:pt x="521585" y="207371"/>
                              <a:pt x="522478" y="165445"/>
                              <a:pt x="499191" y="135860"/>
                            </a:cubicBezTo>
                            <a:cubicBezTo>
                              <a:pt x="500063" y="129820"/>
                              <a:pt x="499955" y="120642"/>
                              <a:pt x="497884" y="112346"/>
                            </a:cubicBezTo>
                            <a:cubicBezTo>
                              <a:pt x="501508" y="106352"/>
                              <a:pt x="506646" y="102634"/>
                              <a:pt x="509642" y="94057"/>
                            </a:cubicBezTo>
                            <a:cubicBezTo>
                              <a:pt x="509523" y="91785"/>
                              <a:pt x="510007" y="88922"/>
                              <a:pt x="509642" y="87525"/>
                            </a:cubicBezTo>
                            <a:cubicBezTo>
                              <a:pt x="512586" y="79974"/>
                              <a:pt x="517254" y="75067"/>
                              <a:pt x="517480" y="69236"/>
                            </a:cubicBezTo>
                            <a:cubicBezTo>
                              <a:pt x="513777" y="63321"/>
                              <a:pt x="515472" y="58124"/>
                              <a:pt x="512254" y="53560"/>
                            </a:cubicBezTo>
                            <a:cubicBezTo>
                              <a:pt x="512413" y="45245"/>
                              <a:pt x="512165" y="40136"/>
                              <a:pt x="513560" y="32658"/>
                            </a:cubicBezTo>
                            <a:cubicBezTo>
                              <a:pt x="522472" y="36565"/>
                              <a:pt x="530309" y="46314"/>
                              <a:pt x="535769" y="49641"/>
                            </a:cubicBezTo>
                            <a:cubicBezTo>
                              <a:pt x="540463" y="49975"/>
                              <a:pt x="542618" y="53142"/>
                              <a:pt x="547526" y="53560"/>
                            </a:cubicBezTo>
                            <a:cubicBezTo>
                              <a:pt x="558808" y="45852"/>
                              <a:pt x="562316" y="47887"/>
                              <a:pt x="572346" y="43109"/>
                            </a:cubicBezTo>
                            <a:cubicBezTo>
                              <a:pt x="574563" y="36972"/>
                              <a:pt x="577977" y="35914"/>
                              <a:pt x="578878" y="31352"/>
                            </a:cubicBezTo>
                            <a:cubicBezTo>
                              <a:pt x="579529" y="20966"/>
                              <a:pt x="582955" y="19781"/>
                              <a:pt x="584104" y="7838"/>
                            </a:cubicBezTo>
                            <a:cubicBezTo>
                              <a:pt x="589320" y="2899"/>
                              <a:pt x="592752" y="3641"/>
                              <a:pt x="599780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9714689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163131</TotalTime>
  <Words>39</Words>
  <Application>Microsoft Office PowerPoint</Application>
  <PresentationFormat>A4 210 x 297 mm</PresentationFormat>
  <Paragraphs>20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游ゴシック</vt:lpstr>
      <vt:lpstr>Arial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pptxn36_北海道のおとなり、隣接する県</dc:title>
  <dc:subject>pptxn36_北海道のおとなり、隣接する県</dc:subject>
  <dc:creator>でじけろお</dc:creator>
  <cp:revision>1</cp:revision>
  <dcterms:created xsi:type="dcterms:W3CDTF">2018-05-20T00:31:01Z</dcterms:created>
  <dcterms:modified xsi:type="dcterms:W3CDTF">2025-01-18T09:28:47Z</dcterms:modified>
  <cp:version>1</cp:version>
</cp:coreProperties>
</file>