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33" r:id="rId2"/>
    <p:sldId id="943" r:id="rId3"/>
    <p:sldId id="952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0D693-79B9-1812-359C-B6D0C4532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BC3B4171-E43C-76C6-57BC-02A607CEBF15}"/>
              </a:ext>
            </a:extLst>
          </p:cNvPr>
          <p:cNvGrpSpPr/>
          <p:nvPr/>
        </p:nvGrpSpPr>
        <p:grpSpPr>
          <a:xfrm>
            <a:off x="2165791" y="533761"/>
            <a:ext cx="5813141" cy="6000245"/>
            <a:chOff x="2165791" y="533761"/>
            <a:chExt cx="5813141" cy="6000245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E89822EA-82A4-7725-F9EA-F51579A3D14A}"/>
                </a:ext>
              </a:extLst>
            </p:cNvPr>
            <p:cNvGrpSpPr/>
            <p:nvPr/>
          </p:nvGrpSpPr>
          <p:grpSpPr>
            <a:xfrm>
              <a:off x="2165791" y="533761"/>
              <a:ext cx="5813141" cy="6000245"/>
              <a:chOff x="2165791" y="533761"/>
              <a:chExt cx="5813141" cy="600024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CC8091C-EEEE-0C17-5DA5-7E8D61ED8409}"/>
                  </a:ext>
                </a:extLst>
              </p:cNvPr>
              <p:cNvSpPr/>
              <p:nvPr/>
            </p:nvSpPr>
            <p:spPr>
              <a:xfrm>
                <a:off x="6271297" y="1695270"/>
                <a:ext cx="1682730" cy="172871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17261FDF-B824-88F1-B307-3EB85A41D631}"/>
                  </a:ext>
                </a:extLst>
              </p:cNvPr>
              <p:cNvSpPr/>
              <p:nvPr/>
            </p:nvSpPr>
            <p:spPr>
              <a:xfrm>
                <a:off x="4762485" y="533761"/>
                <a:ext cx="2517772" cy="2842572"/>
              </a:xfrm>
              <a:custGeom>
                <a:avLst/>
                <a:gdLst>
                  <a:gd name="connsiteX0" fmla="*/ 607410 w 2517772"/>
                  <a:gd name="connsiteY0" fmla="*/ 0 h 2842572"/>
                  <a:gd name="connsiteX1" fmla="*/ 1913851 w 2517772"/>
                  <a:gd name="connsiteY1" fmla="*/ 0 h 2842572"/>
                  <a:gd name="connsiteX2" fmla="*/ 1908206 w 2517772"/>
                  <a:gd name="connsiteY2" fmla="*/ 132654 h 2842572"/>
                  <a:gd name="connsiteX3" fmla="*/ 1992132 w 2517772"/>
                  <a:gd name="connsiteY3" fmla="*/ 163574 h 2842572"/>
                  <a:gd name="connsiteX4" fmla="*/ 2023052 w 2517772"/>
                  <a:gd name="connsiteY4" fmla="*/ 203328 h 2842572"/>
                  <a:gd name="connsiteX5" fmla="*/ 2062806 w 2517772"/>
                  <a:gd name="connsiteY5" fmla="*/ 207746 h 2842572"/>
                  <a:gd name="connsiteX6" fmla="*/ 2071641 w 2517772"/>
                  <a:gd name="connsiteY6" fmla="*/ 176826 h 2842572"/>
                  <a:gd name="connsiteX7" fmla="*/ 2137898 w 2517772"/>
                  <a:gd name="connsiteY7" fmla="*/ 212163 h 2842572"/>
                  <a:gd name="connsiteX8" fmla="*/ 2208572 w 2517772"/>
                  <a:gd name="connsiteY8" fmla="*/ 167991 h 2842572"/>
                  <a:gd name="connsiteX9" fmla="*/ 2314584 w 2517772"/>
                  <a:gd name="connsiteY9" fmla="*/ 172408 h 2842572"/>
                  <a:gd name="connsiteX10" fmla="*/ 2345504 w 2517772"/>
                  <a:gd name="connsiteY10" fmla="*/ 216580 h 2842572"/>
                  <a:gd name="connsiteX11" fmla="*/ 2354338 w 2517772"/>
                  <a:gd name="connsiteY11" fmla="*/ 340260 h 2842572"/>
                  <a:gd name="connsiteX12" fmla="*/ 2354338 w 2517772"/>
                  <a:gd name="connsiteY12" fmla="*/ 433020 h 2842572"/>
                  <a:gd name="connsiteX13" fmla="*/ 2332252 w 2517772"/>
                  <a:gd name="connsiteY13" fmla="*/ 459523 h 2842572"/>
                  <a:gd name="connsiteX14" fmla="*/ 2261578 w 2517772"/>
                  <a:gd name="connsiteY14" fmla="*/ 494860 h 2842572"/>
                  <a:gd name="connsiteX15" fmla="*/ 2270412 w 2517772"/>
                  <a:gd name="connsiteY15" fmla="*/ 556700 h 2842572"/>
                  <a:gd name="connsiteX16" fmla="*/ 2314584 w 2517772"/>
                  <a:gd name="connsiteY16" fmla="*/ 600871 h 2842572"/>
                  <a:gd name="connsiteX17" fmla="*/ 2314584 w 2517772"/>
                  <a:gd name="connsiteY17" fmla="*/ 618540 h 2842572"/>
                  <a:gd name="connsiteX18" fmla="*/ 2310166 w 2517772"/>
                  <a:gd name="connsiteY18" fmla="*/ 662711 h 2842572"/>
                  <a:gd name="connsiteX19" fmla="*/ 2319001 w 2517772"/>
                  <a:gd name="connsiteY19" fmla="*/ 711300 h 2842572"/>
                  <a:gd name="connsiteX20" fmla="*/ 2239492 w 2517772"/>
                  <a:gd name="connsiteY20" fmla="*/ 728969 h 2842572"/>
                  <a:gd name="connsiteX21" fmla="*/ 2257161 w 2517772"/>
                  <a:gd name="connsiteY21" fmla="*/ 795226 h 2842572"/>
                  <a:gd name="connsiteX22" fmla="*/ 2327835 w 2517772"/>
                  <a:gd name="connsiteY22" fmla="*/ 799643 h 2842572"/>
                  <a:gd name="connsiteX23" fmla="*/ 2349921 w 2517772"/>
                  <a:gd name="connsiteY23" fmla="*/ 857066 h 2842572"/>
                  <a:gd name="connsiteX24" fmla="*/ 2319001 w 2517772"/>
                  <a:gd name="connsiteY24" fmla="*/ 896820 h 2842572"/>
                  <a:gd name="connsiteX25" fmla="*/ 2336669 w 2517772"/>
                  <a:gd name="connsiteY25" fmla="*/ 958660 h 2842572"/>
                  <a:gd name="connsiteX26" fmla="*/ 2327835 w 2517772"/>
                  <a:gd name="connsiteY26" fmla="*/ 1029334 h 2842572"/>
                  <a:gd name="connsiteX27" fmla="*/ 2457036 w 2517772"/>
                  <a:gd name="connsiteY27" fmla="*/ 1124082 h 2842572"/>
                  <a:gd name="connsiteX28" fmla="*/ 2457036 w 2517772"/>
                  <a:gd name="connsiteY28" fmla="*/ 1169579 h 2842572"/>
                  <a:gd name="connsiteX29" fmla="*/ 2490166 w 2517772"/>
                  <a:gd name="connsiteY29" fmla="*/ 1197186 h 2842572"/>
                  <a:gd name="connsiteX30" fmla="*/ 2517772 w 2517772"/>
                  <a:gd name="connsiteY30" fmla="*/ 1219272 h 2842572"/>
                  <a:gd name="connsiteX31" fmla="*/ 2490166 w 2517772"/>
                  <a:gd name="connsiteY31" fmla="*/ 1296572 h 2842572"/>
                  <a:gd name="connsiteX32" fmla="*/ 2423908 w 2517772"/>
                  <a:gd name="connsiteY32" fmla="*/ 1296572 h 2842572"/>
                  <a:gd name="connsiteX33" fmla="*/ 2407344 w 2517772"/>
                  <a:gd name="connsiteY33" fmla="*/ 1318657 h 2842572"/>
                  <a:gd name="connsiteX34" fmla="*/ 2401823 w 2517772"/>
                  <a:gd name="connsiteY34" fmla="*/ 1368351 h 2842572"/>
                  <a:gd name="connsiteX35" fmla="*/ 2280350 w 2517772"/>
                  <a:gd name="connsiteY35" fmla="*/ 1368351 h 2842572"/>
                  <a:gd name="connsiteX36" fmla="*/ 2280350 w 2517772"/>
                  <a:gd name="connsiteY36" fmla="*/ 1296572 h 2842572"/>
                  <a:gd name="connsiteX37" fmla="*/ 2252743 w 2517772"/>
                  <a:gd name="connsiteY37" fmla="*/ 1268964 h 2842572"/>
                  <a:gd name="connsiteX38" fmla="*/ 2219616 w 2517772"/>
                  <a:gd name="connsiteY38" fmla="*/ 1280008 h 2842572"/>
                  <a:gd name="connsiteX39" fmla="*/ 2186486 w 2517772"/>
                  <a:gd name="connsiteY39" fmla="*/ 1268964 h 2842572"/>
                  <a:gd name="connsiteX40" fmla="*/ 2098143 w 2517772"/>
                  <a:gd name="connsiteY40" fmla="*/ 1274486 h 2842572"/>
                  <a:gd name="connsiteX41" fmla="*/ 2081579 w 2517772"/>
                  <a:gd name="connsiteY41" fmla="*/ 1291050 h 2842572"/>
                  <a:gd name="connsiteX42" fmla="*/ 2070537 w 2517772"/>
                  <a:gd name="connsiteY42" fmla="*/ 1313135 h 2842572"/>
                  <a:gd name="connsiteX43" fmla="*/ 2020842 w 2517772"/>
                  <a:gd name="connsiteY43" fmla="*/ 1318657 h 2842572"/>
                  <a:gd name="connsiteX44" fmla="*/ 1987715 w 2517772"/>
                  <a:gd name="connsiteY44" fmla="*/ 1291050 h 2842572"/>
                  <a:gd name="connsiteX45" fmla="*/ 1987715 w 2517772"/>
                  <a:gd name="connsiteY45" fmla="*/ 1252400 h 2842572"/>
                  <a:gd name="connsiteX46" fmla="*/ 1982194 w 2517772"/>
                  <a:gd name="connsiteY46" fmla="*/ 1213751 h 2842572"/>
                  <a:gd name="connsiteX47" fmla="*/ 1949064 w 2517772"/>
                  <a:gd name="connsiteY47" fmla="*/ 1186143 h 2842572"/>
                  <a:gd name="connsiteX48" fmla="*/ 1849680 w 2517772"/>
                  <a:gd name="connsiteY48" fmla="*/ 1164057 h 2842572"/>
                  <a:gd name="connsiteX49" fmla="*/ 1700601 w 2517772"/>
                  <a:gd name="connsiteY49" fmla="*/ 1401478 h 2842572"/>
                  <a:gd name="connsiteX50" fmla="*/ 1661950 w 2517772"/>
                  <a:gd name="connsiteY50" fmla="*/ 1346265 h 2842572"/>
                  <a:gd name="connsiteX51" fmla="*/ 1617779 w 2517772"/>
                  <a:gd name="connsiteY51" fmla="*/ 1346265 h 2842572"/>
                  <a:gd name="connsiteX52" fmla="*/ 1573607 w 2517772"/>
                  <a:gd name="connsiteY52" fmla="*/ 1467735 h 2842572"/>
                  <a:gd name="connsiteX53" fmla="*/ 1557045 w 2517772"/>
                  <a:gd name="connsiteY53" fmla="*/ 1489821 h 2842572"/>
                  <a:gd name="connsiteX54" fmla="*/ 1523915 w 2517772"/>
                  <a:gd name="connsiteY54" fmla="*/ 1545037 h 2842572"/>
                  <a:gd name="connsiteX55" fmla="*/ 1529436 w 2517772"/>
                  <a:gd name="connsiteY55" fmla="*/ 1567122 h 2842572"/>
                  <a:gd name="connsiteX56" fmla="*/ 1606737 w 2517772"/>
                  <a:gd name="connsiteY56" fmla="*/ 1627858 h 2842572"/>
                  <a:gd name="connsiteX57" fmla="*/ 1518394 w 2517772"/>
                  <a:gd name="connsiteY57" fmla="*/ 1716200 h 2842572"/>
                  <a:gd name="connsiteX58" fmla="*/ 1546001 w 2517772"/>
                  <a:gd name="connsiteY58" fmla="*/ 1738286 h 2842572"/>
                  <a:gd name="connsiteX59" fmla="*/ 1546001 w 2517772"/>
                  <a:gd name="connsiteY59" fmla="*/ 1804543 h 2842572"/>
                  <a:gd name="connsiteX60" fmla="*/ 1584651 w 2517772"/>
                  <a:gd name="connsiteY60" fmla="*/ 1876322 h 2842572"/>
                  <a:gd name="connsiteX61" fmla="*/ 1557045 w 2517772"/>
                  <a:gd name="connsiteY61" fmla="*/ 1914972 h 2842572"/>
                  <a:gd name="connsiteX62" fmla="*/ 1557045 w 2517772"/>
                  <a:gd name="connsiteY62" fmla="*/ 1959143 h 2842572"/>
                  <a:gd name="connsiteX63" fmla="*/ 1529436 w 2517772"/>
                  <a:gd name="connsiteY63" fmla="*/ 2014358 h 2842572"/>
                  <a:gd name="connsiteX64" fmla="*/ 1490785 w 2517772"/>
                  <a:gd name="connsiteY64" fmla="*/ 2003315 h 2842572"/>
                  <a:gd name="connsiteX65" fmla="*/ 1463179 w 2517772"/>
                  <a:gd name="connsiteY65" fmla="*/ 2047486 h 2842572"/>
                  <a:gd name="connsiteX66" fmla="*/ 1468702 w 2517772"/>
                  <a:gd name="connsiteY66" fmla="*/ 2069572 h 2842572"/>
                  <a:gd name="connsiteX67" fmla="*/ 1435572 w 2517772"/>
                  <a:gd name="connsiteY67" fmla="*/ 2157915 h 2842572"/>
                  <a:gd name="connsiteX68" fmla="*/ 1485264 w 2517772"/>
                  <a:gd name="connsiteY68" fmla="*/ 2191043 h 2842572"/>
                  <a:gd name="connsiteX69" fmla="*/ 1474223 w 2517772"/>
                  <a:gd name="connsiteY69" fmla="*/ 2273865 h 2842572"/>
                  <a:gd name="connsiteX70" fmla="*/ 1419007 w 2517772"/>
                  <a:gd name="connsiteY70" fmla="*/ 2273865 h 2842572"/>
                  <a:gd name="connsiteX71" fmla="*/ 1413486 w 2517772"/>
                  <a:gd name="connsiteY71" fmla="*/ 2312515 h 2842572"/>
                  <a:gd name="connsiteX72" fmla="*/ 1430051 w 2517772"/>
                  <a:gd name="connsiteY72" fmla="*/ 2345643 h 2842572"/>
                  <a:gd name="connsiteX73" fmla="*/ 1424530 w 2517772"/>
                  <a:gd name="connsiteY73" fmla="*/ 2373250 h 2842572"/>
                  <a:gd name="connsiteX74" fmla="*/ 1463179 w 2517772"/>
                  <a:gd name="connsiteY74" fmla="*/ 2406380 h 2842572"/>
                  <a:gd name="connsiteX75" fmla="*/ 1446614 w 2517772"/>
                  <a:gd name="connsiteY75" fmla="*/ 2478158 h 2842572"/>
                  <a:gd name="connsiteX76" fmla="*/ 1369315 w 2517772"/>
                  <a:gd name="connsiteY76" fmla="*/ 2489201 h 2842572"/>
                  <a:gd name="connsiteX77" fmla="*/ 1363794 w 2517772"/>
                  <a:gd name="connsiteY77" fmla="*/ 2527850 h 2842572"/>
                  <a:gd name="connsiteX78" fmla="*/ 1319622 w 2517772"/>
                  <a:gd name="connsiteY78" fmla="*/ 2511286 h 2842572"/>
                  <a:gd name="connsiteX79" fmla="*/ 1264407 w 2517772"/>
                  <a:gd name="connsiteY79" fmla="*/ 2538894 h 2842572"/>
                  <a:gd name="connsiteX80" fmla="*/ 1242321 w 2517772"/>
                  <a:gd name="connsiteY80" fmla="*/ 2599629 h 2842572"/>
                  <a:gd name="connsiteX81" fmla="*/ 1187108 w 2517772"/>
                  <a:gd name="connsiteY81" fmla="*/ 2616193 h 2842572"/>
                  <a:gd name="connsiteX82" fmla="*/ 1159502 w 2517772"/>
                  <a:gd name="connsiteY82" fmla="*/ 2649323 h 2842572"/>
                  <a:gd name="connsiteX83" fmla="*/ 1087721 w 2517772"/>
                  <a:gd name="connsiteY83" fmla="*/ 2665886 h 2842572"/>
                  <a:gd name="connsiteX84" fmla="*/ 1071159 w 2517772"/>
                  <a:gd name="connsiteY84" fmla="*/ 2693494 h 2842572"/>
                  <a:gd name="connsiteX85" fmla="*/ 1004899 w 2517772"/>
                  <a:gd name="connsiteY85" fmla="*/ 2704536 h 2842572"/>
                  <a:gd name="connsiteX86" fmla="*/ 993858 w 2517772"/>
                  <a:gd name="connsiteY86" fmla="*/ 2743186 h 2842572"/>
                  <a:gd name="connsiteX87" fmla="*/ 988337 w 2517772"/>
                  <a:gd name="connsiteY87" fmla="*/ 2792879 h 2842572"/>
                  <a:gd name="connsiteX88" fmla="*/ 905515 w 2517772"/>
                  <a:gd name="connsiteY88" fmla="*/ 2792879 h 2842572"/>
                  <a:gd name="connsiteX89" fmla="*/ 806130 w 2517772"/>
                  <a:gd name="connsiteY89" fmla="*/ 2826008 h 2842572"/>
                  <a:gd name="connsiteX90" fmla="*/ 773000 w 2517772"/>
                  <a:gd name="connsiteY90" fmla="*/ 2798401 h 2842572"/>
                  <a:gd name="connsiteX91" fmla="*/ 717787 w 2517772"/>
                  <a:gd name="connsiteY91" fmla="*/ 2792879 h 2842572"/>
                  <a:gd name="connsiteX92" fmla="*/ 695699 w 2517772"/>
                  <a:gd name="connsiteY92" fmla="*/ 2759751 h 2842572"/>
                  <a:gd name="connsiteX93" fmla="*/ 601835 w 2517772"/>
                  <a:gd name="connsiteY93" fmla="*/ 2770793 h 2842572"/>
                  <a:gd name="connsiteX94" fmla="*/ 579750 w 2517772"/>
                  <a:gd name="connsiteY94" fmla="*/ 2809444 h 2842572"/>
                  <a:gd name="connsiteX95" fmla="*/ 530057 w 2517772"/>
                  <a:gd name="connsiteY95" fmla="*/ 2809444 h 2842572"/>
                  <a:gd name="connsiteX96" fmla="*/ 447235 w 2517772"/>
                  <a:gd name="connsiteY96" fmla="*/ 2842572 h 2842572"/>
                  <a:gd name="connsiteX97" fmla="*/ 397543 w 2517772"/>
                  <a:gd name="connsiteY97" fmla="*/ 2748707 h 2842572"/>
                  <a:gd name="connsiteX98" fmla="*/ 414108 w 2517772"/>
                  <a:gd name="connsiteY98" fmla="*/ 2671408 h 2842572"/>
                  <a:gd name="connsiteX99" fmla="*/ 408587 w 2517772"/>
                  <a:gd name="connsiteY99" fmla="*/ 2599629 h 2842572"/>
                  <a:gd name="connsiteX100" fmla="*/ 474842 w 2517772"/>
                  <a:gd name="connsiteY100" fmla="*/ 2566501 h 2842572"/>
                  <a:gd name="connsiteX101" fmla="*/ 480365 w 2517772"/>
                  <a:gd name="connsiteY101" fmla="*/ 2472637 h 2842572"/>
                  <a:gd name="connsiteX102" fmla="*/ 452759 w 2517772"/>
                  <a:gd name="connsiteY102" fmla="*/ 2417421 h 2842572"/>
                  <a:gd name="connsiteX103" fmla="*/ 557664 w 2517772"/>
                  <a:gd name="connsiteY103" fmla="*/ 2406380 h 2842572"/>
                  <a:gd name="connsiteX104" fmla="*/ 502451 w 2517772"/>
                  <a:gd name="connsiteY104" fmla="*/ 2334601 h 2842572"/>
                  <a:gd name="connsiteX105" fmla="*/ 485886 w 2517772"/>
                  <a:gd name="connsiteY105" fmla="*/ 2312515 h 2842572"/>
                  <a:gd name="connsiteX106" fmla="*/ 507972 w 2517772"/>
                  <a:gd name="connsiteY106" fmla="*/ 2262821 h 2842572"/>
                  <a:gd name="connsiteX107" fmla="*/ 530057 w 2517772"/>
                  <a:gd name="connsiteY107" fmla="*/ 2257301 h 2842572"/>
                  <a:gd name="connsiteX108" fmla="*/ 535578 w 2517772"/>
                  <a:gd name="connsiteY108" fmla="*/ 2174479 h 2842572"/>
                  <a:gd name="connsiteX109" fmla="*/ 507972 w 2517772"/>
                  <a:gd name="connsiteY109" fmla="*/ 2119265 h 2842572"/>
                  <a:gd name="connsiteX110" fmla="*/ 436194 w 2517772"/>
                  <a:gd name="connsiteY110" fmla="*/ 2075094 h 2842572"/>
                  <a:gd name="connsiteX111" fmla="*/ 430671 w 2517772"/>
                  <a:gd name="connsiteY111" fmla="*/ 2003315 h 2842572"/>
                  <a:gd name="connsiteX112" fmla="*/ 369937 w 2517772"/>
                  <a:gd name="connsiteY112" fmla="*/ 2003315 h 2842572"/>
                  <a:gd name="connsiteX113" fmla="*/ 336807 w 2517772"/>
                  <a:gd name="connsiteY113" fmla="*/ 1948100 h 2842572"/>
                  <a:gd name="connsiteX114" fmla="*/ 342328 w 2517772"/>
                  <a:gd name="connsiteY114" fmla="*/ 1903929 h 2842572"/>
                  <a:gd name="connsiteX115" fmla="*/ 386499 w 2517772"/>
                  <a:gd name="connsiteY115" fmla="*/ 1865278 h 2842572"/>
                  <a:gd name="connsiteX116" fmla="*/ 358893 w 2517772"/>
                  <a:gd name="connsiteY116" fmla="*/ 1804543 h 2842572"/>
                  <a:gd name="connsiteX117" fmla="*/ 303679 w 2517772"/>
                  <a:gd name="connsiteY117" fmla="*/ 1793500 h 2842572"/>
                  <a:gd name="connsiteX118" fmla="*/ 287115 w 2517772"/>
                  <a:gd name="connsiteY118" fmla="*/ 1716200 h 2842572"/>
                  <a:gd name="connsiteX119" fmla="*/ 265029 w 2517772"/>
                  <a:gd name="connsiteY119" fmla="*/ 1672029 h 2842572"/>
                  <a:gd name="connsiteX120" fmla="*/ 259508 w 2517772"/>
                  <a:gd name="connsiteY120" fmla="*/ 1638900 h 2842572"/>
                  <a:gd name="connsiteX121" fmla="*/ 237422 w 2517772"/>
                  <a:gd name="connsiteY121" fmla="*/ 1616815 h 2842572"/>
                  <a:gd name="connsiteX122" fmla="*/ 204293 w 2517772"/>
                  <a:gd name="connsiteY122" fmla="*/ 1627858 h 2842572"/>
                  <a:gd name="connsiteX123" fmla="*/ 182207 w 2517772"/>
                  <a:gd name="connsiteY123" fmla="*/ 1583686 h 2842572"/>
                  <a:gd name="connsiteX124" fmla="*/ 126994 w 2517772"/>
                  <a:gd name="connsiteY124" fmla="*/ 1583686 h 2842572"/>
                  <a:gd name="connsiteX125" fmla="*/ 121471 w 2517772"/>
                  <a:gd name="connsiteY125" fmla="*/ 1533993 h 2842572"/>
                  <a:gd name="connsiteX126" fmla="*/ 44172 w 2517772"/>
                  <a:gd name="connsiteY126" fmla="*/ 1533993 h 2842572"/>
                  <a:gd name="connsiteX127" fmla="*/ 0 w 2517772"/>
                  <a:gd name="connsiteY127" fmla="*/ 1500865 h 2842572"/>
                  <a:gd name="connsiteX128" fmla="*/ 22086 w 2517772"/>
                  <a:gd name="connsiteY128" fmla="*/ 1434608 h 2842572"/>
                  <a:gd name="connsiteX129" fmla="*/ 66257 w 2517772"/>
                  <a:gd name="connsiteY129" fmla="*/ 1434608 h 2842572"/>
                  <a:gd name="connsiteX130" fmla="*/ 88343 w 2517772"/>
                  <a:gd name="connsiteY130" fmla="*/ 1418043 h 2842572"/>
                  <a:gd name="connsiteX131" fmla="*/ 82822 w 2517772"/>
                  <a:gd name="connsiteY131" fmla="*/ 1351786 h 2842572"/>
                  <a:gd name="connsiteX132" fmla="*/ 121471 w 2517772"/>
                  <a:gd name="connsiteY132" fmla="*/ 1313135 h 2842572"/>
                  <a:gd name="connsiteX133" fmla="*/ 187730 w 2517772"/>
                  <a:gd name="connsiteY133" fmla="*/ 1307615 h 2842572"/>
                  <a:gd name="connsiteX134" fmla="*/ 242943 w 2517772"/>
                  <a:gd name="connsiteY134" fmla="*/ 1329700 h 2842572"/>
                  <a:gd name="connsiteX135" fmla="*/ 276073 w 2517772"/>
                  <a:gd name="connsiteY135" fmla="*/ 1324179 h 2842572"/>
                  <a:gd name="connsiteX136" fmla="*/ 281594 w 2517772"/>
                  <a:gd name="connsiteY136" fmla="*/ 1268964 h 2842572"/>
                  <a:gd name="connsiteX137" fmla="*/ 314721 w 2517772"/>
                  <a:gd name="connsiteY137" fmla="*/ 1230315 h 2842572"/>
                  <a:gd name="connsiteX138" fmla="*/ 342328 w 2517772"/>
                  <a:gd name="connsiteY138" fmla="*/ 1230315 h 2842572"/>
                  <a:gd name="connsiteX139" fmla="*/ 392022 w 2517772"/>
                  <a:gd name="connsiteY139" fmla="*/ 1114364 h 2842572"/>
                  <a:gd name="connsiteX140" fmla="*/ 474842 w 2517772"/>
                  <a:gd name="connsiteY140" fmla="*/ 1070192 h 2842572"/>
                  <a:gd name="connsiteX141" fmla="*/ 474842 w 2517772"/>
                  <a:gd name="connsiteY141" fmla="*/ 1020500 h 2842572"/>
                  <a:gd name="connsiteX142" fmla="*/ 513493 w 2517772"/>
                  <a:gd name="connsiteY142" fmla="*/ 937678 h 2842572"/>
                  <a:gd name="connsiteX143" fmla="*/ 458279 w 2517772"/>
                  <a:gd name="connsiteY143" fmla="*/ 921114 h 2842572"/>
                  <a:gd name="connsiteX144" fmla="*/ 408587 w 2517772"/>
                  <a:gd name="connsiteY144" fmla="*/ 854857 h 2842572"/>
                  <a:gd name="connsiteX145" fmla="*/ 414108 w 2517772"/>
                  <a:gd name="connsiteY145" fmla="*/ 821729 h 2842572"/>
                  <a:gd name="connsiteX146" fmla="*/ 403064 w 2517772"/>
                  <a:gd name="connsiteY146" fmla="*/ 783078 h 2842572"/>
                  <a:gd name="connsiteX147" fmla="*/ 430671 w 2517772"/>
                  <a:gd name="connsiteY147" fmla="*/ 744429 h 2842572"/>
                  <a:gd name="connsiteX148" fmla="*/ 474842 w 2517772"/>
                  <a:gd name="connsiteY148" fmla="*/ 749951 h 2842572"/>
                  <a:gd name="connsiteX149" fmla="*/ 474842 w 2517772"/>
                  <a:gd name="connsiteY149" fmla="*/ 678171 h 2842572"/>
                  <a:gd name="connsiteX150" fmla="*/ 441715 w 2517772"/>
                  <a:gd name="connsiteY150" fmla="*/ 667129 h 2842572"/>
                  <a:gd name="connsiteX151" fmla="*/ 447235 w 2517772"/>
                  <a:gd name="connsiteY151" fmla="*/ 617436 h 2842572"/>
                  <a:gd name="connsiteX152" fmla="*/ 574229 w 2517772"/>
                  <a:gd name="connsiteY152" fmla="*/ 446271 h 2842572"/>
                  <a:gd name="connsiteX153" fmla="*/ 579750 w 2517772"/>
                  <a:gd name="connsiteY153" fmla="*/ 368971 h 2842572"/>
                  <a:gd name="connsiteX154" fmla="*/ 530057 w 2517772"/>
                  <a:gd name="connsiteY154" fmla="*/ 324800 h 2842572"/>
                  <a:gd name="connsiteX155" fmla="*/ 524537 w 2517772"/>
                  <a:gd name="connsiteY155" fmla="*/ 291671 h 2842572"/>
                  <a:gd name="connsiteX156" fmla="*/ 469321 w 2517772"/>
                  <a:gd name="connsiteY156" fmla="*/ 275106 h 2842572"/>
                  <a:gd name="connsiteX157" fmla="*/ 460561 w 2517772"/>
                  <a:gd name="connsiteY157" fmla="*/ 234674 h 2842572"/>
                  <a:gd name="connsiteX158" fmla="*/ 468217 w 2517772"/>
                  <a:gd name="connsiteY158" fmla="*/ 234248 h 2842572"/>
                  <a:gd name="connsiteX159" fmla="*/ 494720 w 2517772"/>
                  <a:gd name="connsiteY159" fmla="*/ 216580 h 2842572"/>
                  <a:gd name="connsiteX160" fmla="*/ 499137 w 2517772"/>
                  <a:gd name="connsiteY160" fmla="*/ 181243 h 2842572"/>
                  <a:gd name="connsiteX161" fmla="*/ 530057 w 2517772"/>
                  <a:gd name="connsiteY161" fmla="*/ 172408 h 2842572"/>
                  <a:gd name="connsiteX162" fmla="*/ 538892 w 2517772"/>
                  <a:gd name="connsiteY162" fmla="*/ 137071 h 2842572"/>
                  <a:gd name="connsiteX163" fmla="*/ 591897 w 2517772"/>
                  <a:gd name="connsiteY163" fmla="*/ 88483 h 2842572"/>
                  <a:gd name="connsiteX164" fmla="*/ 565395 w 2517772"/>
                  <a:gd name="connsiteY164" fmla="*/ 53146 h 2842572"/>
                  <a:gd name="connsiteX165" fmla="*/ 565395 w 2517772"/>
                  <a:gd name="connsiteY165" fmla="*/ 26643 h 2842572"/>
                  <a:gd name="connsiteX166" fmla="*/ 600732 w 2517772"/>
                  <a:gd name="connsiteY166" fmla="*/ 17808 h 284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517772" h="2842572">
                    <a:moveTo>
                      <a:pt x="607410" y="0"/>
                    </a:moveTo>
                    <a:lnTo>
                      <a:pt x="1913851" y="0"/>
                    </a:lnTo>
                    <a:lnTo>
                      <a:pt x="1908206" y="132654"/>
                    </a:lnTo>
                    <a:lnTo>
                      <a:pt x="1992132" y="163574"/>
                    </a:lnTo>
                    <a:lnTo>
                      <a:pt x="2023052" y="203328"/>
                    </a:lnTo>
                    <a:lnTo>
                      <a:pt x="2062806" y="207746"/>
                    </a:lnTo>
                    <a:lnTo>
                      <a:pt x="2071641" y="176826"/>
                    </a:lnTo>
                    <a:lnTo>
                      <a:pt x="2137898" y="212163"/>
                    </a:lnTo>
                    <a:lnTo>
                      <a:pt x="2208572" y="167991"/>
                    </a:lnTo>
                    <a:lnTo>
                      <a:pt x="2314584" y="172408"/>
                    </a:lnTo>
                    <a:lnTo>
                      <a:pt x="2345504" y="216580"/>
                    </a:lnTo>
                    <a:lnTo>
                      <a:pt x="2354338" y="340260"/>
                    </a:lnTo>
                    <a:lnTo>
                      <a:pt x="2354338" y="433020"/>
                    </a:lnTo>
                    <a:lnTo>
                      <a:pt x="2332252" y="459523"/>
                    </a:lnTo>
                    <a:lnTo>
                      <a:pt x="2261578" y="494860"/>
                    </a:lnTo>
                    <a:lnTo>
                      <a:pt x="2270412" y="556700"/>
                    </a:lnTo>
                    <a:lnTo>
                      <a:pt x="2314584" y="600871"/>
                    </a:lnTo>
                    <a:lnTo>
                      <a:pt x="2314584" y="618540"/>
                    </a:lnTo>
                    <a:lnTo>
                      <a:pt x="2310166" y="662711"/>
                    </a:lnTo>
                    <a:lnTo>
                      <a:pt x="2319001" y="711300"/>
                    </a:lnTo>
                    <a:lnTo>
                      <a:pt x="2239492" y="728969"/>
                    </a:lnTo>
                    <a:lnTo>
                      <a:pt x="2257161" y="795226"/>
                    </a:lnTo>
                    <a:lnTo>
                      <a:pt x="2327835" y="799643"/>
                    </a:lnTo>
                    <a:lnTo>
                      <a:pt x="2349921" y="857066"/>
                    </a:lnTo>
                    <a:lnTo>
                      <a:pt x="2319001" y="896820"/>
                    </a:lnTo>
                    <a:lnTo>
                      <a:pt x="2336669" y="958660"/>
                    </a:lnTo>
                    <a:lnTo>
                      <a:pt x="2327835" y="1029334"/>
                    </a:lnTo>
                    <a:lnTo>
                      <a:pt x="2457036" y="1124082"/>
                    </a:lnTo>
                    <a:lnTo>
                      <a:pt x="2457036" y="1169579"/>
                    </a:lnTo>
                    <a:lnTo>
                      <a:pt x="2490166" y="1197186"/>
                    </a:lnTo>
                    <a:lnTo>
                      <a:pt x="2517772" y="1219272"/>
                    </a:lnTo>
                    <a:lnTo>
                      <a:pt x="2490166" y="1296572"/>
                    </a:lnTo>
                    <a:lnTo>
                      <a:pt x="2423908" y="1296572"/>
                    </a:lnTo>
                    <a:lnTo>
                      <a:pt x="2407344" y="1318657"/>
                    </a:lnTo>
                    <a:lnTo>
                      <a:pt x="2401823" y="1368351"/>
                    </a:lnTo>
                    <a:lnTo>
                      <a:pt x="2280350" y="1368351"/>
                    </a:lnTo>
                    <a:lnTo>
                      <a:pt x="2280350" y="1296572"/>
                    </a:lnTo>
                    <a:lnTo>
                      <a:pt x="2252743" y="1268964"/>
                    </a:lnTo>
                    <a:lnTo>
                      <a:pt x="2219616" y="1280008"/>
                    </a:lnTo>
                    <a:lnTo>
                      <a:pt x="2186486" y="1268964"/>
                    </a:lnTo>
                    <a:lnTo>
                      <a:pt x="2098143" y="1274486"/>
                    </a:lnTo>
                    <a:lnTo>
                      <a:pt x="2081579" y="1291050"/>
                    </a:lnTo>
                    <a:lnTo>
                      <a:pt x="2070537" y="1313135"/>
                    </a:lnTo>
                    <a:lnTo>
                      <a:pt x="2020842" y="1318657"/>
                    </a:lnTo>
                    <a:lnTo>
                      <a:pt x="1987715" y="1291050"/>
                    </a:lnTo>
                    <a:lnTo>
                      <a:pt x="1987715" y="1252400"/>
                    </a:lnTo>
                    <a:lnTo>
                      <a:pt x="1982194" y="1213751"/>
                    </a:lnTo>
                    <a:lnTo>
                      <a:pt x="1949064" y="1186143"/>
                    </a:lnTo>
                    <a:lnTo>
                      <a:pt x="1849680" y="1164057"/>
                    </a:lnTo>
                    <a:lnTo>
                      <a:pt x="1700601" y="1401478"/>
                    </a:lnTo>
                    <a:lnTo>
                      <a:pt x="1661950" y="1346265"/>
                    </a:lnTo>
                    <a:lnTo>
                      <a:pt x="1617779" y="1346265"/>
                    </a:lnTo>
                    <a:lnTo>
                      <a:pt x="1573607" y="1467735"/>
                    </a:lnTo>
                    <a:lnTo>
                      <a:pt x="1557045" y="1489821"/>
                    </a:lnTo>
                    <a:lnTo>
                      <a:pt x="1523915" y="1545037"/>
                    </a:lnTo>
                    <a:lnTo>
                      <a:pt x="1529436" y="1567122"/>
                    </a:lnTo>
                    <a:lnTo>
                      <a:pt x="1606737" y="1627858"/>
                    </a:lnTo>
                    <a:lnTo>
                      <a:pt x="1518394" y="1716200"/>
                    </a:lnTo>
                    <a:lnTo>
                      <a:pt x="1546001" y="1738286"/>
                    </a:lnTo>
                    <a:lnTo>
                      <a:pt x="1546001" y="1804543"/>
                    </a:lnTo>
                    <a:lnTo>
                      <a:pt x="1584651" y="1876322"/>
                    </a:lnTo>
                    <a:lnTo>
                      <a:pt x="1557045" y="1914972"/>
                    </a:lnTo>
                    <a:lnTo>
                      <a:pt x="1557045" y="1959143"/>
                    </a:lnTo>
                    <a:lnTo>
                      <a:pt x="1529436" y="2014358"/>
                    </a:lnTo>
                    <a:lnTo>
                      <a:pt x="1490785" y="2003315"/>
                    </a:lnTo>
                    <a:lnTo>
                      <a:pt x="1463179" y="2047486"/>
                    </a:lnTo>
                    <a:lnTo>
                      <a:pt x="1468702" y="2069572"/>
                    </a:lnTo>
                    <a:lnTo>
                      <a:pt x="1435572" y="2157915"/>
                    </a:lnTo>
                    <a:lnTo>
                      <a:pt x="1485264" y="2191043"/>
                    </a:lnTo>
                    <a:lnTo>
                      <a:pt x="1474223" y="2273865"/>
                    </a:lnTo>
                    <a:lnTo>
                      <a:pt x="1419007" y="2273865"/>
                    </a:lnTo>
                    <a:lnTo>
                      <a:pt x="1413486" y="2312515"/>
                    </a:lnTo>
                    <a:lnTo>
                      <a:pt x="1430051" y="2345643"/>
                    </a:lnTo>
                    <a:lnTo>
                      <a:pt x="1424530" y="2373250"/>
                    </a:lnTo>
                    <a:lnTo>
                      <a:pt x="1463179" y="2406380"/>
                    </a:lnTo>
                    <a:lnTo>
                      <a:pt x="1446614" y="2478158"/>
                    </a:lnTo>
                    <a:lnTo>
                      <a:pt x="1369315" y="2489201"/>
                    </a:lnTo>
                    <a:lnTo>
                      <a:pt x="1363794" y="2527850"/>
                    </a:lnTo>
                    <a:lnTo>
                      <a:pt x="1319622" y="2511286"/>
                    </a:lnTo>
                    <a:lnTo>
                      <a:pt x="1264407" y="2538894"/>
                    </a:lnTo>
                    <a:lnTo>
                      <a:pt x="1242321" y="2599629"/>
                    </a:lnTo>
                    <a:lnTo>
                      <a:pt x="1187108" y="2616193"/>
                    </a:lnTo>
                    <a:lnTo>
                      <a:pt x="1159502" y="2649323"/>
                    </a:lnTo>
                    <a:lnTo>
                      <a:pt x="1087721" y="2665886"/>
                    </a:lnTo>
                    <a:lnTo>
                      <a:pt x="1071159" y="2693494"/>
                    </a:lnTo>
                    <a:lnTo>
                      <a:pt x="1004899" y="2704536"/>
                    </a:lnTo>
                    <a:lnTo>
                      <a:pt x="993858" y="2743186"/>
                    </a:lnTo>
                    <a:lnTo>
                      <a:pt x="988337" y="2792879"/>
                    </a:lnTo>
                    <a:lnTo>
                      <a:pt x="905515" y="2792879"/>
                    </a:lnTo>
                    <a:lnTo>
                      <a:pt x="806130" y="2826008"/>
                    </a:lnTo>
                    <a:lnTo>
                      <a:pt x="773000" y="2798401"/>
                    </a:lnTo>
                    <a:lnTo>
                      <a:pt x="717787" y="2792879"/>
                    </a:lnTo>
                    <a:lnTo>
                      <a:pt x="695699" y="2759751"/>
                    </a:lnTo>
                    <a:lnTo>
                      <a:pt x="601835" y="2770793"/>
                    </a:lnTo>
                    <a:lnTo>
                      <a:pt x="579750" y="2809444"/>
                    </a:lnTo>
                    <a:lnTo>
                      <a:pt x="530057" y="2809444"/>
                    </a:lnTo>
                    <a:lnTo>
                      <a:pt x="447235" y="2842572"/>
                    </a:lnTo>
                    <a:lnTo>
                      <a:pt x="397543" y="2748707"/>
                    </a:lnTo>
                    <a:lnTo>
                      <a:pt x="414108" y="2671408"/>
                    </a:lnTo>
                    <a:lnTo>
                      <a:pt x="408587" y="2599629"/>
                    </a:lnTo>
                    <a:lnTo>
                      <a:pt x="474842" y="2566501"/>
                    </a:lnTo>
                    <a:lnTo>
                      <a:pt x="480365" y="2472637"/>
                    </a:lnTo>
                    <a:lnTo>
                      <a:pt x="452759" y="2417421"/>
                    </a:lnTo>
                    <a:lnTo>
                      <a:pt x="557664" y="2406380"/>
                    </a:lnTo>
                    <a:lnTo>
                      <a:pt x="502451" y="2334601"/>
                    </a:lnTo>
                    <a:lnTo>
                      <a:pt x="485886" y="2312515"/>
                    </a:lnTo>
                    <a:lnTo>
                      <a:pt x="507972" y="2262821"/>
                    </a:lnTo>
                    <a:lnTo>
                      <a:pt x="530057" y="2257301"/>
                    </a:lnTo>
                    <a:lnTo>
                      <a:pt x="535578" y="2174479"/>
                    </a:lnTo>
                    <a:lnTo>
                      <a:pt x="507972" y="2119265"/>
                    </a:lnTo>
                    <a:lnTo>
                      <a:pt x="436194" y="2075094"/>
                    </a:lnTo>
                    <a:lnTo>
                      <a:pt x="430671" y="2003315"/>
                    </a:lnTo>
                    <a:lnTo>
                      <a:pt x="369937" y="2003315"/>
                    </a:lnTo>
                    <a:lnTo>
                      <a:pt x="336807" y="1948100"/>
                    </a:lnTo>
                    <a:lnTo>
                      <a:pt x="342328" y="1903929"/>
                    </a:lnTo>
                    <a:lnTo>
                      <a:pt x="386499" y="1865278"/>
                    </a:lnTo>
                    <a:lnTo>
                      <a:pt x="358893" y="1804543"/>
                    </a:lnTo>
                    <a:lnTo>
                      <a:pt x="303679" y="1793500"/>
                    </a:lnTo>
                    <a:lnTo>
                      <a:pt x="287115" y="1716200"/>
                    </a:lnTo>
                    <a:lnTo>
                      <a:pt x="265029" y="1672029"/>
                    </a:lnTo>
                    <a:lnTo>
                      <a:pt x="259508" y="1638900"/>
                    </a:lnTo>
                    <a:lnTo>
                      <a:pt x="237422" y="1616815"/>
                    </a:lnTo>
                    <a:lnTo>
                      <a:pt x="204293" y="1627858"/>
                    </a:lnTo>
                    <a:lnTo>
                      <a:pt x="182207" y="1583686"/>
                    </a:lnTo>
                    <a:lnTo>
                      <a:pt x="126994" y="1583686"/>
                    </a:lnTo>
                    <a:lnTo>
                      <a:pt x="121471" y="1533993"/>
                    </a:lnTo>
                    <a:lnTo>
                      <a:pt x="44172" y="1533993"/>
                    </a:lnTo>
                    <a:lnTo>
                      <a:pt x="0" y="1500865"/>
                    </a:lnTo>
                    <a:lnTo>
                      <a:pt x="22086" y="1434608"/>
                    </a:lnTo>
                    <a:lnTo>
                      <a:pt x="66257" y="1434608"/>
                    </a:lnTo>
                    <a:lnTo>
                      <a:pt x="88343" y="1418043"/>
                    </a:lnTo>
                    <a:lnTo>
                      <a:pt x="82822" y="1351786"/>
                    </a:lnTo>
                    <a:lnTo>
                      <a:pt x="121471" y="1313135"/>
                    </a:lnTo>
                    <a:lnTo>
                      <a:pt x="187730" y="1307615"/>
                    </a:lnTo>
                    <a:lnTo>
                      <a:pt x="242943" y="1329700"/>
                    </a:lnTo>
                    <a:lnTo>
                      <a:pt x="276073" y="1324179"/>
                    </a:lnTo>
                    <a:lnTo>
                      <a:pt x="281594" y="1268964"/>
                    </a:lnTo>
                    <a:lnTo>
                      <a:pt x="314721" y="1230315"/>
                    </a:lnTo>
                    <a:lnTo>
                      <a:pt x="342328" y="1230315"/>
                    </a:lnTo>
                    <a:lnTo>
                      <a:pt x="392022" y="1114364"/>
                    </a:lnTo>
                    <a:lnTo>
                      <a:pt x="474842" y="1070192"/>
                    </a:lnTo>
                    <a:lnTo>
                      <a:pt x="474842" y="1020500"/>
                    </a:lnTo>
                    <a:lnTo>
                      <a:pt x="513493" y="937678"/>
                    </a:lnTo>
                    <a:lnTo>
                      <a:pt x="458279" y="921114"/>
                    </a:lnTo>
                    <a:lnTo>
                      <a:pt x="408587" y="854857"/>
                    </a:lnTo>
                    <a:lnTo>
                      <a:pt x="414108" y="821729"/>
                    </a:lnTo>
                    <a:lnTo>
                      <a:pt x="403064" y="783078"/>
                    </a:lnTo>
                    <a:lnTo>
                      <a:pt x="430671" y="744429"/>
                    </a:lnTo>
                    <a:lnTo>
                      <a:pt x="474842" y="749951"/>
                    </a:lnTo>
                    <a:lnTo>
                      <a:pt x="474842" y="678171"/>
                    </a:lnTo>
                    <a:lnTo>
                      <a:pt x="441715" y="667129"/>
                    </a:lnTo>
                    <a:lnTo>
                      <a:pt x="447235" y="617436"/>
                    </a:lnTo>
                    <a:lnTo>
                      <a:pt x="574229" y="446271"/>
                    </a:lnTo>
                    <a:lnTo>
                      <a:pt x="579750" y="368971"/>
                    </a:lnTo>
                    <a:lnTo>
                      <a:pt x="530057" y="324800"/>
                    </a:lnTo>
                    <a:lnTo>
                      <a:pt x="524537" y="291671"/>
                    </a:lnTo>
                    <a:lnTo>
                      <a:pt x="469321" y="275106"/>
                    </a:lnTo>
                    <a:lnTo>
                      <a:pt x="460561" y="234674"/>
                    </a:lnTo>
                    <a:lnTo>
                      <a:pt x="468217" y="234248"/>
                    </a:lnTo>
                    <a:lnTo>
                      <a:pt x="494720" y="216580"/>
                    </a:lnTo>
                    <a:lnTo>
                      <a:pt x="499137" y="181243"/>
                    </a:lnTo>
                    <a:lnTo>
                      <a:pt x="530057" y="172408"/>
                    </a:lnTo>
                    <a:lnTo>
                      <a:pt x="538892" y="137071"/>
                    </a:lnTo>
                    <a:lnTo>
                      <a:pt x="591897" y="88483"/>
                    </a:lnTo>
                    <a:lnTo>
                      <a:pt x="565395" y="53146"/>
                    </a:lnTo>
                    <a:lnTo>
                      <a:pt x="565395" y="26643"/>
                    </a:lnTo>
                    <a:lnTo>
                      <a:pt x="600732" y="17808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FB9C52EB-3784-1CF9-6FB1-78BF87FB47E0}"/>
                  </a:ext>
                </a:extLst>
              </p:cNvPr>
              <p:cNvGrpSpPr/>
              <p:nvPr/>
            </p:nvGrpSpPr>
            <p:grpSpPr>
              <a:xfrm>
                <a:off x="2165791" y="607764"/>
                <a:ext cx="5813141" cy="5926242"/>
                <a:chOff x="2165791" y="607764"/>
                <a:chExt cx="5813141" cy="5926242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0F3190FB-C837-3A0C-9C5F-BAF4B54153E0}"/>
                    </a:ext>
                  </a:extLst>
                </p:cNvPr>
                <p:cNvSpPr/>
                <p:nvPr/>
              </p:nvSpPr>
              <p:spPr>
                <a:xfrm>
                  <a:off x="5027105" y="2406763"/>
                  <a:ext cx="2951827" cy="2265272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6A6674B5-81D7-913E-324B-96A5C8A578F8}"/>
                    </a:ext>
                  </a:extLst>
                </p:cNvPr>
                <p:cNvSpPr/>
                <p:nvPr/>
              </p:nvSpPr>
              <p:spPr>
                <a:xfrm>
                  <a:off x="2919710" y="607764"/>
                  <a:ext cx="2417634" cy="2891245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9893215-F736-D5DC-E48D-75A19A25AD69}"/>
                    </a:ext>
                  </a:extLst>
                </p:cNvPr>
                <p:cNvSpPr/>
                <p:nvPr/>
              </p:nvSpPr>
              <p:spPr>
                <a:xfrm>
                  <a:off x="3601783" y="2887721"/>
                  <a:ext cx="2064061" cy="1817355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0F5198D-E28E-7E35-132A-401F12BAC0C2}"/>
                    </a:ext>
                  </a:extLst>
                </p:cNvPr>
                <p:cNvSpPr/>
                <p:nvPr/>
              </p:nvSpPr>
              <p:spPr>
                <a:xfrm>
                  <a:off x="2165791" y="3245685"/>
                  <a:ext cx="1870764" cy="3288321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8F52BC47-EC77-E64B-F5B3-AA32F7748456}"/>
                </a:ext>
              </a:extLst>
            </p:cNvPr>
            <p:cNvGrpSpPr/>
            <p:nvPr/>
          </p:nvGrpSpPr>
          <p:grpSpPr>
            <a:xfrm>
              <a:off x="2595563" y="1481138"/>
              <a:ext cx="5048250" cy="4112418"/>
              <a:chOff x="2595563" y="1481138"/>
              <a:chExt cx="5048250" cy="4112418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D8FF884-BA1E-A54E-DA5C-34FB2D08EE63}"/>
                  </a:ext>
                </a:extLst>
              </p:cNvPr>
              <p:cNvSpPr/>
              <p:nvPr/>
            </p:nvSpPr>
            <p:spPr>
              <a:xfrm>
                <a:off x="2652713" y="4783931"/>
                <a:ext cx="1050131" cy="809625"/>
              </a:xfrm>
              <a:custGeom>
                <a:avLst/>
                <a:gdLst>
                  <a:gd name="connsiteX0" fmla="*/ 0 w 1050131"/>
                  <a:gd name="connsiteY0" fmla="*/ 809625 h 809625"/>
                  <a:gd name="connsiteX1" fmla="*/ 23812 w 1050131"/>
                  <a:gd name="connsiteY1" fmla="*/ 692944 h 809625"/>
                  <a:gd name="connsiteX2" fmla="*/ 80962 w 1050131"/>
                  <a:gd name="connsiteY2" fmla="*/ 707232 h 809625"/>
                  <a:gd name="connsiteX3" fmla="*/ 90487 w 1050131"/>
                  <a:gd name="connsiteY3" fmla="*/ 604838 h 809625"/>
                  <a:gd name="connsiteX4" fmla="*/ 80962 w 1050131"/>
                  <a:gd name="connsiteY4" fmla="*/ 569119 h 809625"/>
                  <a:gd name="connsiteX5" fmla="*/ 102393 w 1050131"/>
                  <a:gd name="connsiteY5" fmla="*/ 542925 h 809625"/>
                  <a:gd name="connsiteX6" fmla="*/ 159543 w 1050131"/>
                  <a:gd name="connsiteY6" fmla="*/ 566738 h 809625"/>
                  <a:gd name="connsiteX7" fmla="*/ 188118 w 1050131"/>
                  <a:gd name="connsiteY7" fmla="*/ 447675 h 809625"/>
                  <a:gd name="connsiteX8" fmla="*/ 271462 w 1050131"/>
                  <a:gd name="connsiteY8" fmla="*/ 426244 h 809625"/>
                  <a:gd name="connsiteX9" fmla="*/ 302418 w 1050131"/>
                  <a:gd name="connsiteY9" fmla="*/ 385763 h 809625"/>
                  <a:gd name="connsiteX10" fmla="*/ 395287 w 1050131"/>
                  <a:gd name="connsiteY10" fmla="*/ 378619 h 809625"/>
                  <a:gd name="connsiteX11" fmla="*/ 438150 w 1050131"/>
                  <a:gd name="connsiteY11" fmla="*/ 321469 h 809625"/>
                  <a:gd name="connsiteX12" fmla="*/ 483393 w 1050131"/>
                  <a:gd name="connsiteY12" fmla="*/ 319088 h 809625"/>
                  <a:gd name="connsiteX13" fmla="*/ 504825 w 1050131"/>
                  <a:gd name="connsiteY13" fmla="*/ 302419 h 809625"/>
                  <a:gd name="connsiteX14" fmla="*/ 550068 w 1050131"/>
                  <a:gd name="connsiteY14" fmla="*/ 323850 h 809625"/>
                  <a:gd name="connsiteX15" fmla="*/ 621506 w 1050131"/>
                  <a:gd name="connsiteY15" fmla="*/ 250032 h 809625"/>
                  <a:gd name="connsiteX16" fmla="*/ 745331 w 1050131"/>
                  <a:gd name="connsiteY16" fmla="*/ 197644 h 809625"/>
                  <a:gd name="connsiteX17" fmla="*/ 766762 w 1050131"/>
                  <a:gd name="connsiteY17" fmla="*/ 230982 h 809625"/>
                  <a:gd name="connsiteX18" fmla="*/ 812006 w 1050131"/>
                  <a:gd name="connsiteY18" fmla="*/ 221457 h 809625"/>
                  <a:gd name="connsiteX19" fmla="*/ 883443 w 1050131"/>
                  <a:gd name="connsiteY19" fmla="*/ 235744 h 809625"/>
                  <a:gd name="connsiteX20" fmla="*/ 919162 w 1050131"/>
                  <a:gd name="connsiteY20" fmla="*/ 173832 h 809625"/>
                  <a:gd name="connsiteX21" fmla="*/ 969168 w 1050131"/>
                  <a:gd name="connsiteY21" fmla="*/ 135732 h 809625"/>
                  <a:gd name="connsiteX22" fmla="*/ 959643 w 1050131"/>
                  <a:gd name="connsiteY22" fmla="*/ 69057 h 809625"/>
                  <a:gd name="connsiteX23" fmla="*/ 1050131 w 1050131"/>
                  <a:gd name="connsiteY23" fmla="*/ 0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50131" h="809625">
                    <a:moveTo>
                      <a:pt x="0" y="809625"/>
                    </a:moveTo>
                    <a:lnTo>
                      <a:pt x="23812" y="692944"/>
                    </a:lnTo>
                    <a:lnTo>
                      <a:pt x="80962" y="707232"/>
                    </a:lnTo>
                    <a:lnTo>
                      <a:pt x="90487" y="604838"/>
                    </a:lnTo>
                    <a:lnTo>
                      <a:pt x="80962" y="569119"/>
                    </a:lnTo>
                    <a:lnTo>
                      <a:pt x="102393" y="542925"/>
                    </a:lnTo>
                    <a:lnTo>
                      <a:pt x="159543" y="566738"/>
                    </a:lnTo>
                    <a:lnTo>
                      <a:pt x="188118" y="447675"/>
                    </a:lnTo>
                    <a:lnTo>
                      <a:pt x="271462" y="426244"/>
                    </a:lnTo>
                    <a:lnTo>
                      <a:pt x="302418" y="385763"/>
                    </a:lnTo>
                    <a:lnTo>
                      <a:pt x="395287" y="378619"/>
                    </a:lnTo>
                    <a:lnTo>
                      <a:pt x="438150" y="321469"/>
                    </a:lnTo>
                    <a:lnTo>
                      <a:pt x="483393" y="319088"/>
                    </a:lnTo>
                    <a:lnTo>
                      <a:pt x="504825" y="302419"/>
                    </a:lnTo>
                    <a:lnTo>
                      <a:pt x="550068" y="323850"/>
                    </a:lnTo>
                    <a:lnTo>
                      <a:pt x="621506" y="250032"/>
                    </a:lnTo>
                    <a:lnTo>
                      <a:pt x="745331" y="197644"/>
                    </a:lnTo>
                    <a:lnTo>
                      <a:pt x="766762" y="230982"/>
                    </a:lnTo>
                    <a:lnTo>
                      <a:pt x="812006" y="221457"/>
                    </a:lnTo>
                    <a:lnTo>
                      <a:pt x="883443" y="235744"/>
                    </a:lnTo>
                    <a:lnTo>
                      <a:pt x="919162" y="173832"/>
                    </a:lnTo>
                    <a:lnTo>
                      <a:pt x="969168" y="135732"/>
                    </a:lnTo>
                    <a:lnTo>
                      <a:pt x="959643" y="69057"/>
                    </a:lnTo>
                    <a:lnTo>
                      <a:pt x="1050131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97CA713-4F6E-FAC8-299B-1708151E037C}"/>
                  </a:ext>
                </a:extLst>
              </p:cNvPr>
              <p:cNvSpPr/>
              <p:nvPr/>
            </p:nvSpPr>
            <p:spPr>
              <a:xfrm>
                <a:off x="2595563" y="4641056"/>
                <a:ext cx="873918" cy="466725"/>
              </a:xfrm>
              <a:custGeom>
                <a:avLst/>
                <a:gdLst>
                  <a:gd name="connsiteX0" fmla="*/ 831056 w 873918"/>
                  <a:gd name="connsiteY0" fmla="*/ 0 h 466725"/>
                  <a:gd name="connsiteX1" fmla="*/ 873918 w 873918"/>
                  <a:gd name="connsiteY1" fmla="*/ 104775 h 466725"/>
                  <a:gd name="connsiteX2" fmla="*/ 845343 w 873918"/>
                  <a:gd name="connsiteY2" fmla="*/ 180975 h 466725"/>
                  <a:gd name="connsiteX3" fmla="*/ 769143 w 873918"/>
                  <a:gd name="connsiteY3" fmla="*/ 214313 h 466725"/>
                  <a:gd name="connsiteX4" fmla="*/ 688181 w 873918"/>
                  <a:gd name="connsiteY4" fmla="*/ 211932 h 466725"/>
                  <a:gd name="connsiteX5" fmla="*/ 652462 w 873918"/>
                  <a:gd name="connsiteY5" fmla="*/ 316707 h 466725"/>
                  <a:gd name="connsiteX6" fmla="*/ 616743 w 873918"/>
                  <a:gd name="connsiteY6" fmla="*/ 280988 h 466725"/>
                  <a:gd name="connsiteX7" fmla="*/ 571500 w 873918"/>
                  <a:gd name="connsiteY7" fmla="*/ 271463 h 466725"/>
                  <a:gd name="connsiteX8" fmla="*/ 521493 w 873918"/>
                  <a:gd name="connsiteY8" fmla="*/ 300038 h 466725"/>
                  <a:gd name="connsiteX9" fmla="*/ 533400 w 873918"/>
                  <a:gd name="connsiteY9" fmla="*/ 354807 h 466725"/>
                  <a:gd name="connsiteX10" fmla="*/ 400050 w 873918"/>
                  <a:gd name="connsiteY10" fmla="*/ 388144 h 466725"/>
                  <a:gd name="connsiteX11" fmla="*/ 369093 w 873918"/>
                  <a:gd name="connsiteY11" fmla="*/ 366713 h 466725"/>
                  <a:gd name="connsiteX12" fmla="*/ 359568 w 873918"/>
                  <a:gd name="connsiteY12" fmla="*/ 407194 h 466725"/>
                  <a:gd name="connsiteX13" fmla="*/ 240506 w 873918"/>
                  <a:gd name="connsiteY13" fmla="*/ 400050 h 466725"/>
                  <a:gd name="connsiteX14" fmla="*/ 183356 w 873918"/>
                  <a:gd name="connsiteY14" fmla="*/ 466725 h 466725"/>
                  <a:gd name="connsiteX15" fmla="*/ 142875 w 873918"/>
                  <a:gd name="connsiteY15" fmla="*/ 419100 h 466725"/>
                  <a:gd name="connsiteX16" fmla="*/ 90487 w 873918"/>
                  <a:gd name="connsiteY16" fmla="*/ 407194 h 466725"/>
                  <a:gd name="connsiteX17" fmla="*/ 61912 w 873918"/>
                  <a:gd name="connsiteY17" fmla="*/ 419100 h 466725"/>
                  <a:gd name="connsiteX18" fmla="*/ 0 w 873918"/>
                  <a:gd name="connsiteY18" fmla="*/ 3905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3918" h="466725">
                    <a:moveTo>
                      <a:pt x="831056" y="0"/>
                    </a:moveTo>
                    <a:lnTo>
                      <a:pt x="873918" y="104775"/>
                    </a:lnTo>
                    <a:lnTo>
                      <a:pt x="845343" y="180975"/>
                    </a:lnTo>
                    <a:lnTo>
                      <a:pt x="769143" y="214313"/>
                    </a:lnTo>
                    <a:lnTo>
                      <a:pt x="688181" y="211932"/>
                    </a:lnTo>
                    <a:lnTo>
                      <a:pt x="652462" y="316707"/>
                    </a:lnTo>
                    <a:lnTo>
                      <a:pt x="616743" y="280988"/>
                    </a:lnTo>
                    <a:lnTo>
                      <a:pt x="571500" y="271463"/>
                    </a:lnTo>
                    <a:lnTo>
                      <a:pt x="521493" y="300038"/>
                    </a:lnTo>
                    <a:lnTo>
                      <a:pt x="533400" y="354807"/>
                    </a:lnTo>
                    <a:lnTo>
                      <a:pt x="400050" y="388144"/>
                    </a:lnTo>
                    <a:lnTo>
                      <a:pt x="369093" y="366713"/>
                    </a:lnTo>
                    <a:lnTo>
                      <a:pt x="359568" y="407194"/>
                    </a:lnTo>
                    <a:lnTo>
                      <a:pt x="240506" y="400050"/>
                    </a:lnTo>
                    <a:lnTo>
                      <a:pt x="183356" y="466725"/>
                    </a:lnTo>
                    <a:lnTo>
                      <a:pt x="142875" y="419100"/>
                    </a:lnTo>
                    <a:lnTo>
                      <a:pt x="90487" y="407194"/>
                    </a:lnTo>
                    <a:lnTo>
                      <a:pt x="61912" y="419100"/>
                    </a:lnTo>
                    <a:lnTo>
                      <a:pt x="0" y="3905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9628411-6167-4DD0-D906-A485359F908C}"/>
                  </a:ext>
                </a:extLst>
              </p:cNvPr>
              <p:cNvSpPr/>
              <p:nvPr/>
            </p:nvSpPr>
            <p:spPr>
              <a:xfrm>
                <a:off x="2864644" y="4507706"/>
                <a:ext cx="511969" cy="452438"/>
              </a:xfrm>
              <a:custGeom>
                <a:avLst/>
                <a:gdLst>
                  <a:gd name="connsiteX0" fmla="*/ 7144 w 511969"/>
                  <a:gd name="connsiteY0" fmla="*/ 452438 h 452438"/>
                  <a:gd name="connsiteX1" fmla="*/ 7144 w 511969"/>
                  <a:gd name="connsiteY1" fmla="*/ 369094 h 452438"/>
                  <a:gd name="connsiteX2" fmla="*/ 26194 w 511969"/>
                  <a:gd name="connsiteY2" fmla="*/ 323850 h 452438"/>
                  <a:gd name="connsiteX3" fmla="*/ 0 w 511969"/>
                  <a:gd name="connsiteY3" fmla="*/ 259557 h 452438"/>
                  <a:gd name="connsiteX4" fmla="*/ 38100 w 511969"/>
                  <a:gd name="connsiteY4" fmla="*/ 211932 h 452438"/>
                  <a:gd name="connsiteX5" fmla="*/ 95250 w 511969"/>
                  <a:gd name="connsiteY5" fmla="*/ 161925 h 452438"/>
                  <a:gd name="connsiteX6" fmla="*/ 95250 w 511969"/>
                  <a:gd name="connsiteY6" fmla="*/ 126207 h 452438"/>
                  <a:gd name="connsiteX7" fmla="*/ 90487 w 511969"/>
                  <a:gd name="connsiteY7" fmla="*/ 95250 h 452438"/>
                  <a:gd name="connsiteX8" fmla="*/ 128587 w 511969"/>
                  <a:gd name="connsiteY8" fmla="*/ 92869 h 452438"/>
                  <a:gd name="connsiteX9" fmla="*/ 128587 w 511969"/>
                  <a:gd name="connsiteY9" fmla="*/ 54769 h 452438"/>
                  <a:gd name="connsiteX10" fmla="*/ 216694 w 511969"/>
                  <a:gd name="connsiteY10" fmla="*/ 35719 h 452438"/>
                  <a:gd name="connsiteX11" fmla="*/ 240506 w 511969"/>
                  <a:gd name="connsiteY11" fmla="*/ 66675 h 452438"/>
                  <a:gd name="connsiteX12" fmla="*/ 273844 w 511969"/>
                  <a:gd name="connsiteY12" fmla="*/ 57150 h 452438"/>
                  <a:gd name="connsiteX13" fmla="*/ 273844 w 511969"/>
                  <a:gd name="connsiteY13" fmla="*/ 23813 h 452438"/>
                  <a:gd name="connsiteX14" fmla="*/ 304800 w 511969"/>
                  <a:gd name="connsiteY14" fmla="*/ 0 h 452438"/>
                  <a:gd name="connsiteX15" fmla="*/ 397669 w 511969"/>
                  <a:gd name="connsiteY15" fmla="*/ 52388 h 452438"/>
                  <a:gd name="connsiteX16" fmla="*/ 421481 w 511969"/>
                  <a:gd name="connsiteY16" fmla="*/ 47625 h 452438"/>
                  <a:gd name="connsiteX17" fmla="*/ 464344 w 511969"/>
                  <a:gd name="connsiteY17" fmla="*/ 50007 h 452438"/>
                  <a:gd name="connsiteX18" fmla="*/ 511969 w 511969"/>
                  <a:gd name="connsiteY18" fmla="*/ 80963 h 45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1969" h="452438">
                    <a:moveTo>
                      <a:pt x="7144" y="452438"/>
                    </a:moveTo>
                    <a:lnTo>
                      <a:pt x="7144" y="369094"/>
                    </a:lnTo>
                    <a:lnTo>
                      <a:pt x="26194" y="323850"/>
                    </a:lnTo>
                    <a:lnTo>
                      <a:pt x="0" y="259557"/>
                    </a:lnTo>
                    <a:lnTo>
                      <a:pt x="38100" y="211932"/>
                    </a:lnTo>
                    <a:lnTo>
                      <a:pt x="95250" y="161925"/>
                    </a:lnTo>
                    <a:lnTo>
                      <a:pt x="95250" y="126207"/>
                    </a:lnTo>
                    <a:lnTo>
                      <a:pt x="90487" y="95250"/>
                    </a:lnTo>
                    <a:lnTo>
                      <a:pt x="128587" y="92869"/>
                    </a:lnTo>
                    <a:lnTo>
                      <a:pt x="128587" y="54769"/>
                    </a:lnTo>
                    <a:lnTo>
                      <a:pt x="216694" y="35719"/>
                    </a:lnTo>
                    <a:lnTo>
                      <a:pt x="240506" y="66675"/>
                    </a:lnTo>
                    <a:lnTo>
                      <a:pt x="273844" y="57150"/>
                    </a:lnTo>
                    <a:lnTo>
                      <a:pt x="273844" y="23813"/>
                    </a:lnTo>
                    <a:lnTo>
                      <a:pt x="304800" y="0"/>
                    </a:lnTo>
                    <a:lnTo>
                      <a:pt x="397669" y="52388"/>
                    </a:lnTo>
                    <a:lnTo>
                      <a:pt x="421481" y="47625"/>
                    </a:lnTo>
                    <a:lnTo>
                      <a:pt x="464344" y="50007"/>
                    </a:lnTo>
                    <a:lnTo>
                      <a:pt x="511969" y="80963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04F3FC3-E0B4-5510-8B72-8D4AE4AD29A6}"/>
                  </a:ext>
                </a:extLst>
              </p:cNvPr>
              <p:cNvSpPr/>
              <p:nvPr/>
            </p:nvSpPr>
            <p:spPr>
              <a:xfrm>
                <a:off x="2978944" y="3936206"/>
                <a:ext cx="588169" cy="190500"/>
              </a:xfrm>
              <a:custGeom>
                <a:avLst/>
                <a:gdLst>
                  <a:gd name="connsiteX0" fmla="*/ 588169 w 588169"/>
                  <a:gd name="connsiteY0" fmla="*/ 0 h 190500"/>
                  <a:gd name="connsiteX1" fmla="*/ 535781 w 588169"/>
                  <a:gd name="connsiteY1" fmla="*/ 14288 h 190500"/>
                  <a:gd name="connsiteX2" fmla="*/ 495300 w 588169"/>
                  <a:gd name="connsiteY2" fmla="*/ 59532 h 190500"/>
                  <a:gd name="connsiteX3" fmla="*/ 400050 w 588169"/>
                  <a:gd name="connsiteY3" fmla="*/ 88107 h 190500"/>
                  <a:gd name="connsiteX4" fmla="*/ 307181 w 588169"/>
                  <a:gd name="connsiteY4" fmla="*/ 183357 h 190500"/>
                  <a:gd name="connsiteX5" fmla="*/ 171450 w 588169"/>
                  <a:gd name="connsiteY5" fmla="*/ 173832 h 190500"/>
                  <a:gd name="connsiteX6" fmla="*/ 154781 w 588169"/>
                  <a:gd name="connsiteY6" fmla="*/ 190500 h 190500"/>
                  <a:gd name="connsiteX7" fmla="*/ 78581 w 588169"/>
                  <a:gd name="connsiteY7" fmla="*/ 157163 h 190500"/>
                  <a:gd name="connsiteX8" fmla="*/ 71437 w 588169"/>
                  <a:gd name="connsiteY8" fmla="*/ 109538 h 190500"/>
                  <a:gd name="connsiteX9" fmla="*/ 52387 w 588169"/>
                  <a:gd name="connsiteY9" fmla="*/ 97632 h 190500"/>
                  <a:gd name="connsiteX10" fmla="*/ 0 w 588169"/>
                  <a:gd name="connsiteY10" fmla="*/ 1143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169" h="190500">
                    <a:moveTo>
                      <a:pt x="588169" y="0"/>
                    </a:moveTo>
                    <a:lnTo>
                      <a:pt x="535781" y="14288"/>
                    </a:lnTo>
                    <a:lnTo>
                      <a:pt x="495300" y="59532"/>
                    </a:lnTo>
                    <a:lnTo>
                      <a:pt x="400050" y="88107"/>
                    </a:lnTo>
                    <a:lnTo>
                      <a:pt x="307181" y="183357"/>
                    </a:lnTo>
                    <a:lnTo>
                      <a:pt x="171450" y="173832"/>
                    </a:lnTo>
                    <a:lnTo>
                      <a:pt x="154781" y="190500"/>
                    </a:lnTo>
                    <a:lnTo>
                      <a:pt x="78581" y="157163"/>
                    </a:lnTo>
                    <a:lnTo>
                      <a:pt x="71437" y="109538"/>
                    </a:lnTo>
                    <a:lnTo>
                      <a:pt x="52387" y="97632"/>
                    </a:lnTo>
                    <a:lnTo>
                      <a:pt x="0" y="1143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84F6439-2404-B99C-FBD5-1C94A0ED6B96}"/>
                  </a:ext>
                </a:extLst>
              </p:cNvPr>
              <p:cNvSpPr/>
              <p:nvPr/>
            </p:nvSpPr>
            <p:spPr>
              <a:xfrm>
                <a:off x="7458075" y="3562350"/>
                <a:ext cx="185738" cy="471488"/>
              </a:xfrm>
              <a:custGeom>
                <a:avLst/>
                <a:gdLst>
                  <a:gd name="connsiteX0" fmla="*/ 0 w 185738"/>
                  <a:gd name="connsiteY0" fmla="*/ 47625 h 471488"/>
                  <a:gd name="connsiteX1" fmla="*/ 52388 w 185738"/>
                  <a:gd name="connsiteY1" fmla="*/ 0 h 471488"/>
                  <a:gd name="connsiteX2" fmla="*/ 171450 w 185738"/>
                  <a:gd name="connsiteY2" fmla="*/ 95250 h 471488"/>
                  <a:gd name="connsiteX3" fmla="*/ 152400 w 185738"/>
                  <a:gd name="connsiteY3" fmla="*/ 142875 h 471488"/>
                  <a:gd name="connsiteX4" fmla="*/ 166688 w 185738"/>
                  <a:gd name="connsiteY4" fmla="*/ 204788 h 471488"/>
                  <a:gd name="connsiteX5" fmla="*/ 166688 w 185738"/>
                  <a:gd name="connsiteY5" fmla="*/ 233363 h 471488"/>
                  <a:gd name="connsiteX6" fmla="*/ 185738 w 185738"/>
                  <a:gd name="connsiteY6" fmla="*/ 252413 h 471488"/>
                  <a:gd name="connsiteX7" fmla="*/ 147638 w 185738"/>
                  <a:gd name="connsiteY7" fmla="*/ 404813 h 471488"/>
                  <a:gd name="connsiteX8" fmla="*/ 147638 w 185738"/>
                  <a:gd name="connsiteY8" fmla="*/ 471488 h 47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738" h="471488">
                    <a:moveTo>
                      <a:pt x="0" y="47625"/>
                    </a:moveTo>
                    <a:lnTo>
                      <a:pt x="52388" y="0"/>
                    </a:lnTo>
                    <a:lnTo>
                      <a:pt x="171450" y="95250"/>
                    </a:lnTo>
                    <a:lnTo>
                      <a:pt x="152400" y="142875"/>
                    </a:lnTo>
                    <a:lnTo>
                      <a:pt x="166688" y="204788"/>
                    </a:lnTo>
                    <a:lnTo>
                      <a:pt x="166688" y="233363"/>
                    </a:lnTo>
                    <a:lnTo>
                      <a:pt x="185738" y="252413"/>
                    </a:lnTo>
                    <a:lnTo>
                      <a:pt x="147638" y="404813"/>
                    </a:lnTo>
                    <a:lnTo>
                      <a:pt x="147638" y="47148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1953730-CEF9-CE85-A410-4582CD89A48E}"/>
                  </a:ext>
                </a:extLst>
              </p:cNvPr>
              <p:cNvSpPr/>
              <p:nvPr/>
            </p:nvSpPr>
            <p:spPr>
              <a:xfrm>
                <a:off x="6534150" y="3128963"/>
                <a:ext cx="100013" cy="800100"/>
              </a:xfrm>
              <a:custGeom>
                <a:avLst/>
                <a:gdLst>
                  <a:gd name="connsiteX0" fmla="*/ 100013 w 100013"/>
                  <a:gd name="connsiteY0" fmla="*/ 800100 h 800100"/>
                  <a:gd name="connsiteX1" fmla="*/ 38100 w 100013"/>
                  <a:gd name="connsiteY1" fmla="*/ 695325 h 800100"/>
                  <a:gd name="connsiteX2" fmla="*/ 76200 w 100013"/>
                  <a:gd name="connsiteY2" fmla="*/ 609600 h 800100"/>
                  <a:gd name="connsiteX3" fmla="*/ 90488 w 100013"/>
                  <a:gd name="connsiteY3" fmla="*/ 461962 h 800100"/>
                  <a:gd name="connsiteX4" fmla="*/ 38100 w 100013"/>
                  <a:gd name="connsiteY4" fmla="*/ 404812 h 800100"/>
                  <a:gd name="connsiteX5" fmla="*/ 71438 w 100013"/>
                  <a:gd name="connsiteY5" fmla="*/ 376237 h 800100"/>
                  <a:gd name="connsiteX6" fmla="*/ 52388 w 100013"/>
                  <a:gd name="connsiteY6" fmla="*/ 238125 h 800100"/>
                  <a:gd name="connsiteX7" fmla="*/ 42863 w 100013"/>
                  <a:gd name="connsiteY7" fmla="*/ 142875 h 800100"/>
                  <a:gd name="connsiteX8" fmla="*/ 0 w 100013"/>
                  <a:gd name="connsiteY8" fmla="*/ 104775 h 800100"/>
                  <a:gd name="connsiteX9" fmla="*/ 38100 w 100013"/>
                  <a:gd name="connsiteY9" fmla="*/ 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13" h="800100">
                    <a:moveTo>
                      <a:pt x="100013" y="800100"/>
                    </a:moveTo>
                    <a:lnTo>
                      <a:pt x="38100" y="695325"/>
                    </a:lnTo>
                    <a:lnTo>
                      <a:pt x="76200" y="609600"/>
                    </a:lnTo>
                    <a:lnTo>
                      <a:pt x="90488" y="461962"/>
                    </a:lnTo>
                    <a:lnTo>
                      <a:pt x="38100" y="404812"/>
                    </a:lnTo>
                    <a:lnTo>
                      <a:pt x="71438" y="376237"/>
                    </a:lnTo>
                    <a:lnTo>
                      <a:pt x="52388" y="238125"/>
                    </a:lnTo>
                    <a:lnTo>
                      <a:pt x="42863" y="142875"/>
                    </a:lnTo>
                    <a:lnTo>
                      <a:pt x="0" y="104775"/>
                    </a:lnTo>
                    <a:lnTo>
                      <a:pt x="3810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6C6D4640-B242-927C-D5D0-7DD7D769A008}"/>
                  </a:ext>
                </a:extLst>
              </p:cNvPr>
              <p:cNvSpPr/>
              <p:nvPr/>
            </p:nvSpPr>
            <p:spPr>
              <a:xfrm>
                <a:off x="6091238" y="2452688"/>
                <a:ext cx="381000" cy="1833562"/>
              </a:xfrm>
              <a:custGeom>
                <a:avLst/>
                <a:gdLst>
                  <a:gd name="connsiteX0" fmla="*/ 252412 w 381000"/>
                  <a:gd name="connsiteY0" fmla="*/ 0 h 1833562"/>
                  <a:gd name="connsiteX1" fmla="*/ 252412 w 381000"/>
                  <a:gd name="connsiteY1" fmla="*/ 109537 h 1833562"/>
                  <a:gd name="connsiteX2" fmla="*/ 304800 w 381000"/>
                  <a:gd name="connsiteY2" fmla="*/ 166687 h 1833562"/>
                  <a:gd name="connsiteX3" fmla="*/ 280987 w 381000"/>
                  <a:gd name="connsiteY3" fmla="*/ 319087 h 1833562"/>
                  <a:gd name="connsiteX4" fmla="*/ 247650 w 381000"/>
                  <a:gd name="connsiteY4" fmla="*/ 366712 h 1833562"/>
                  <a:gd name="connsiteX5" fmla="*/ 233362 w 381000"/>
                  <a:gd name="connsiteY5" fmla="*/ 504825 h 1833562"/>
                  <a:gd name="connsiteX6" fmla="*/ 166687 w 381000"/>
                  <a:gd name="connsiteY6" fmla="*/ 614362 h 1833562"/>
                  <a:gd name="connsiteX7" fmla="*/ 252412 w 381000"/>
                  <a:gd name="connsiteY7" fmla="*/ 690562 h 1833562"/>
                  <a:gd name="connsiteX8" fmla="*/ 261937 w 381000"/>
                  <a:gd name="connsiteY8" fmla="*/ 747712 h 1833562"/>
                  <a:gd name="connsiteX9" fmla="*/ 295275 w 381000"/>
                  <a:gd name="connsiteY9" fmla="*/ 871537 h 1833562"/>
                  <a:gd name="connsiteX10" fmla="*/ 233362 w 381000"/>
                  <a:gd name="connsiteY10" fmla="*/ 904875 h 1833562"/>
                  <a:gd name="connsiteX11" fmla="*/ 200025 w 381000"/>
                  <a:gd name="connsiteY11" fmla="*/ 957262 h 1833562"/>
                  <a:gd name="connsiteX12" fmla="*/ 128587 w 381000"/>
                  <a:gd name="connsiteY12" fmla="*/ 966787 h 1833562"/>
                  <a:gd name="connsiteX13" fmla="*/ 123825 w 381000"/>
                  <a:gd name="connsiteY13" fmla="*/ 1062037 h 1833562"/>
                  <a:gd name="connsiteX14" fmla="*/ 104775 w 381000"/>
                  <a:gd name="connsiteY14" fmla="*/ 1133475 h 1833562"/>
                  <a:gd name="connsiteX15" fmla="*/ 42862 w 381000"/>
                  <a:gd name="connsiteY15" fmla="*/ 1162050 h 1833562"/>
                  <a:gd name="connsiteX16" fmla="*/ 14287 w 381000"/>
                  <a:gd name="connsiteY16" fmla="*/ 1266825 h 1833562"/>
                  <a:gd name="connsiteX17" fmla="*/ 23812 w 381000"/>
                  <a:gd name="connsiteY17" fmla="*/ 1404937 h 1833562"/>
                  <a:gd name="connsiteX18" fmla="*/ 0 w 381000"/>
                  <a:gd name="connsiteY18" fmla="*/ 1466850 h 1833562"/>
                  <a:gd name="connsiteX19" fmla="*/ 57150 w 381000"/>
                  <a:gd name="connsiteY19" fmla="*/ 1562100 h 1833562"/>
                  <a:gd name="connsiteX20" fmla="*/ 57150 w 381000"/>
                  <a:gd name="connsiteY20" fmla="*/ 1609725 h 1833562"/>
                  <a:gd name="connsiteX21" fmla="*/ 142875 w 381000"/>
                  <a:gd name="connsiteY21" fmla="*/ 1738312 h 1833562"/>
                  <a:gd name="connsiteX22" fmla="*/ 252412 w 381000"/>
                  <a:gd name="connsiteY22" fmla="*/ 1719262 h 1833562"/>
                  <a:gd name="connsiteX23" fmla="*/ 381000 w 381000"/>
                  <a:gd name="connsiteY23" fmla="*/ 1833562 h 183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1000" h="1833562">
                    <a:moveTo>
                      <a:pt x="252412" y="0"/>
                    </a:moveTo>
                    <a:lnTo>
                      <a:pt x="252412" y="109537"/>
                    </a:lnTo>
                    <a:lnTo>
                      <a:pt x="304800" y="166687"/>
                    </a:lnTo>
                    <a:lnTo>
                      <a:pt x="280987" y="319087"/>
                    </a:lnTo>
                    <a:lnTo>
                      <a:pt x="247650" y="366712"/>
                    </a:lnTo>
                    <a:lnTo>
                      <a:pt x="233362" y="504825"/>
                    </a:lnTo>
                    <a:lnTo>
                      <a:pt x="166687" y="614362"/>
                    </a:lnTo>
                    <a:lnTo>
                      <a:pt x="252412" y="690562"/>
                    </a:lnTo>
                    <a:lnTo>
                      <a:pt x="261937" y="747712"/>
                    </a:lnTo>
                    <a:lnTo>
                      <a:pt x="295275" y="871537"/>
                    </a:lnTo>
                    <a:lnTo>
                      <a:pt x="233362" y="904875"/>
                    </a:lnTo>
                    <a:lnTo>
                      <a:pt x="200025" y="957262"/>
                    </a:lnTo>
                    <a:lnTo>
                      <a:pt x="128587" y="966787"/>
                    </a:lnTo>
                    <a:lnTo>
                      <a:pt x="123825" y="1062037"/>
                    </a:lnTo>
                    <a:lnTo>
                      <a:pt x="104775" y="1133475"/>
                    </a:lnTo>
                    <a:lnTo>
                      <a:pt x="42862" y="1162050"/>
                    </a:lnTo>
                    <a:lnTo>
                      <a:pt x="14287" y="1266825"/>
                    </a:lnTo>
                    <a:lnTo>
                      <a:pt x="23812" y="1404937"/>
                    </a:lnTo>
                    <a:lnTo>
                      <a:pt x="0" y="1466850"/>
                    </a:lnTo>
                    <a:lnTo>
                      <a:pt x="57150" y="1562100"/>
                    </a:lnTo>
                    <a:lnTo>
                      <a:pt x="57150" y="1609725"/>
                    </a:lnTo>
                    <a:lnTo>
                      <a:pt x="142875" y="1738312"/>
                    </a:lnTo>
                    <a:lnTo>
                      <a:pt x="252412" y="1719262"/>
                    </a:lnTo>
                    <a:lnTo>
                      <a:pt x="381000" y="1833562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684C1C22-2A28-6E67-BD4C-8AF373F4B46E}"/>
                  </a:ext>
                </a:extLst>
              </p:cNvPr>
              <p:cNvSpPr/>
              <p:nvPr/>
            </p:nvSpPr>
            <p:spPr>
              <a:xfrm>
                <a:off x="6048375" y="4143375"/>
                <a:ext cx="114300" cy="428625"/>
              </a:xfrm>
              <a:custGeom>
                <a:avLst/>
                <a:gdLst>
                  <a:gd name="connsiteX0" fmla="*/ 42863 w 114300"/>
                  <a:gd name="connsiteY0" fmla="*/ 428625 h 428625"/>
                  <a:gd name="connsiteX1" fmla="*/ 0 w 114300"/>
                  <a:gd name="connsiteY1" fmla="*/ 376238 h 428625"/>
                  <a:gd name="connsiteX2" fmla="*/ 28575 w 114300"/>
                  <a:gd name="connsiteY2" fmla="*/ 342900 h 428625"/>
                  <a:gd name="connsiteX3" fmla="*/ 66675 w 114300"/>
                  <a:gd name="connsiteY3" fmla="*/ 138113 h 428625"/>
                  <a:gd name="connsiteX4" fmla="*/ 114300 w 114300"/>
                  <a:gd name="connsiteY4" fmla="*/ 109538 h 428625"/>
                  <a:gd name="connsiteX5" fmla="*/ 76200 w 114300"/>
                  <a:gd name="connsiteY5" fmla="*/ 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" h="428625">
                    <a:moveTo>
                      <a:pt x="42863" y="428625"/>
                    </a:moveTo>
                    <a:lnTo>
                      <a:pt x="0" y="376238"/>
                    </a:lnTo>
                    <a:lnTo>
                      <a:pt x="28575" y="342900"/>
                    </a:lnTo>
                    <a:lnTo>
                      <a:pt x="66675" y="138113"/>
                    </a:lnTo>
                    <a:lnTo>
                      <a:pt x="114300" y="109538"/>
                    </a:lnTo>
                    <a:lnTo>
                      <a:pt x="7620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32A8AE1F-E492-179B-4FB5-52899506F6E7}"/>
                  </a:ext>
                </a:extLst>
              </p:cNvPr>
              <p:cNvSpPr/>
              <p:nvPr/>
            </p:nvSpPr>
            <p:spPr>
              <a:xfrm>
                <a:off x="4757738" y="3509963"/>
                <a:ext cx="433387" cy="766762"/>
              </a:xfrm>
              <a:custGeom>
                <a:avLst/>
                <a:gdLst>
                  <a:gd name="connsiteX0" fmla="*/ 0 w 433387"/>
                  <a:gd name="connsiteY0" fmla="*/ 742950 h 766762"/>
                  <a:gd name="connsiteX1" fmla="*/ 133350 w 433387"/>
                  <a:gd name="connsiteY1" fmla="*/ 766762 h 766762"/>
                  <a:gd name="connsiteX2" fmla="*/ 147637 w 433387"/>
                  <a:gd name="connsiteY2" fmla="*/ 733425 h 766762"/>
                  <a:gd name="connsiteX3" fmla="*/ 142875 w 433387"/>
                  <a:gd name="connsiteY3" fmla="*/ 709612 h 766762"/>
                  <a:gd name="connsiteX4" fmla="*/ 185737 w 433387"/>
                  <a:gd name="connsiteY4" fmla="*/ 690562 h 766762"/>
                  <a:gd name="connsiteX5" fmla="*/ 171450 w 433387"/>
                  <a:gd name="connsiteY5" fmla="*/ 623887 h 766762"/>
                  <a:gd name="connsiteX6" fmla="*/ 204787 w 433387"/>
                  <a:gd name="connsiteY6" fmla="*/ 600075 h 766762"/>
                  <a:gd name="connsiteX7" fmla="*/ 204787 w 433387"/>
                  <a:gd name="connsiteY7" fmla="*/ 571500 h 766762"/>
                  <a:gd name="connsiteX8" fmla="*/ 400050 w 433387"/>
                  <a:gd name="connsiteY8" fmla="*/ 457200 h 766762"/>
                  <a:gd name="connsiteX9" fmla="*/ 385762 w 433387"/>
                  <a:gd name="connsiteY9" fmla="*/ 390525 h 766762"/>
                  <a:gd name="connsiteX10" fmla="*/ 404812 w 433387"/>
                  <a:gd name="connsiteY10" fmla="*/ 314325 h 766762"/>
                  <a:gd name="connsiteX11" fmla="*/ 347662 w 433387"/>
                  <a:gd name="connsiteY11" fmla="*/ 242887 h 766762"/>
                  <a:gd name="connsiteX12" fmla="*/ 357187 w 433387"/>
                  <a:gd name="connsiteY12" fmla="*/ 180975 h 766762"/>
                  <a:gd name="connsiteX13" fmla="*/ 433387 w 433387"/>
                  <a:gd name="connsiteY13" fmla="*/ 104775 h 766762"/>
                  <a:gd name="connsiteX14" fmla="*/ 361950 w 433387"/>
                  <a:gd name="connsiteY14" fmla="*/ 0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33387" h="766762">
                    <a:moveTo>
                      <a:pt x="0" y="742950"/>
                    </a:moveTo>
                    <a:lnTo>
                      <a:pt x="133350" y="766762"/>
                    </a:lnTo>
                    <a:lnTo>
                      <a:pt x="147637" y="733425"/>
                    </a:lnTo>
                    <a:lnTo>
                      <a:pt x="142875" y="709612"/>
                    </a:lnTo>
                    <a:lnTo>
                      <a:pt x="185737" y="690562"/>
                    </a:lnTo>
                    <a:lnTo>
                      <a:pt x="171450" y="623887"/>
                    </a:lnTo>
                    <a:lnTo>
                      <a:pt x="204787" y="600075"/>
                    </a:lnTo>
                    <a:lnTo>
                      <a:pt x="204787" y="571500"/>
                    </a:lnTo>
                    <a:lnTo>
                      <a:pt x="400050" y="457200"/>
                    </a:lnTo>
                    <a:lnTo>
                      <a:pt x="385762" y="390525"/>
                    </a:lnTo>
                    <a:lnTo>
                      <a:pt x="404812" y="314325"/>
                    </a:lnTo>
                    <a:lnTo>
                      <a:pt x="347662" y="242887"/>
                    </a:lnTo>
                    <a:lnTo>
                      <a:pt x="357187" y="180975"/>
                    </a:lnTo>
                    <a:lnTo>
                      <a:pt x="433387" y="104775"/>
                    </a:lnTo>
                    <a:lnTo>
                      <a:pt x="36195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E4D3910-010E-8C8D-EB09-332AA4E1B2DB}"/>
                  </a:ext>
                </a:extLst>
              </p:cNvPr>
              <p:cNvSpPr/>
              <p:nvPr/>
            </p:nvSpPr>
            <p:spPr>
              <a:xfrm>
                <a:off x="5586413" y="1490663"/>
                <a:ext cx="461962" cy="3062287"/>
              </a:xfrm>
              <a:custGeom>
                <a:avLst/>
                <a:gdLst>
                  <a:gd name="connsiteX0" fmla="*/ 461962 w 461962"/>
                  <a:gd name="connsiteY0" fmla="*/ 0 h 3062287"/>
                  <a:gd name="connsiteX1" fmla="*/ 404812 w 461962"/>
                  <a:gd name="connsiteY1" fmla="*/ 23812 h 3062287"/>
                  <a:gd name="connsiteX2" fmla="*/ 338137 w 461962"/>
                  <a:gd name="connsiteY2" fmla="*/ 200025 h 3062287"/>
                  <a:gd name="connsiteX3" fmla="*/ 371475 w 461962"/>
                  <a:gd name="connsiteY3" fmla="*/ 252412 h 3062287"/>
                  <a:gd name="connsiteX4" fmla="*/ 352425 w 461962"/>
                  <a:gd name="connsiteY4" fmla="*/ 319087 h 3062287"/>
                  <a:gd name="connsiteX5" fmla="*/ 319087 w 461962"/>
                  <a:gd name="connsiteY5" fmla="*/ 461962 h 3062287"/>
                  <a:gd name="connsiteX6" fmla="*/ 261937 w 461962"/>
                  <a:gd name="connsiteY6" fmla="*/ 547687 h 3062287"/>
                  <a:gd name="connsiteX7" fmla="*/ 314325 w 461962"/>
                  <a:gd name="connsiteY7" fmla="*/ 666750 h 3062287"/>
                  <a:gd name="connsiteX8" fmla="*/ 314325 w 461962"/>
                  <a:gd name="connsiteY8" fmla="*/ 781050 h 3062287"/>
                  <a:gd name="connsiteX9" fmla="*/ 280987 w 461962"/>
                  <a:gd name="connsiteY9" fmla="*/ 819150 h 3062287"/>
                  <a:gd name="connsiteX10" fmla="*/ 280987 w 461962"/>
                  <a:gd name="connsiteY10" fmla="*/ 819150 h 3062287"/>
                  <a:gd name="connsiteX11" fmla="*/ 257175 w 461962"/>
                  <a:gd name="connsiteY11" fmla="*/ 962025 h 3062287"/>
                  <a:gd name="connsiteX12" fmla="*/ 257175 w 461962"/>
                  <a:gd name="connsiteY12" fmla="*/ 985837 h 3062287"/>
                  <a:gd name="connsiteX13" fmla="*/ 247650 w 461962"/>
                  <a:gd name="connsiteY13" fmla="*/ 1057275 h 3062287"/>
                  <a:gd name="connsiteX14" fmla="*/ 190500 w 461962"/>
                  <a:gd name="connsiteY14" fmla="*/ 1057275 h 3062287"/>
                  <a:gd name="connsiteX15" fmla="*/ 33337 w 461962"/>
                  <a:gd name="connsiteY15" fmla="*/ 1347787 h 3062287"/>
                  <a:gd name="connsiteX16" fmla="*/ 38100 w 461962"/>
                  <a:gd name="connsiteY16" fmla="*/ 1409700 h 3062287"/>
                  <a:gd name="connsiteX17" fmla="*/ 28575 w 461962"/>
                  <a:gd name="connsiteY17" fmla="*/ 1447800 h 3062287"/>
                  <a:gd name="connsiteX18" fmla="*/ 109537 w 461962"/>
                  <a:gd name="connsiteY18" fmla="*/ 1547812 h 3062287"/>
                  <a:gd name="connsiteX19" fmla="*/ 85725 w 461962"/>
                  <a:gd name="connsiteY19" fmla="*/ 1595437 h 3062287"/>
                  <a:gd name="connsiteX20" fmla="*/ 109537 w 461962"/>
                  <a:gd name="connsiteY20" fmla="*/ 1662112 h 3062287"/>
                  <a:gd name="connsiteX21" fmla="*/ 76200 w 461962"/>
                  <a:gd name="connsiteY21" fmla="*/ 1738312 h 3062287"/>
                  <a:gd name="connsiteX22" fmla="*/ 47625 w 461962"/>
                  <a:gd name="connsiteY22" fmla="*/ 1814512 h 3062287"/>
                  <a:gd name="connsiteX23" fmla="*/ 38100 w 461962"/>
                  <a:gd name="connsiteY23" fmla="*/ 1890712 h 3062287"/>
                  <a:gd name="connsiteX24" fmla="*/ 33337 w 461962"/>
                  <a:gd name="connsiteY24" fmla="*/ 1914525 h 3062287"/>
                  <a:gd name="connsiteX25" fmla="*/ 57150 w 461962"/>
                  <a:gd name="connsiteY25" fmla="*/ 1957387 h 3062287"/>
                  <a:gd name="connsiteX26" fmla="*/ 19050 w 461962"/>
                  <a:gd name="connsiteY26" fmla="*/ 1995487 h 3062287"/>
                  <a:gd name="connsiteX27" fmla="*/ 23812 w 461962"/>
                  <a:gd name="connsiteY27" fmla="*/ 2114550 h 3062287"/>
                  <a:gd name="connsiteX28" fmla="*/ 76200 w 461962"/>
                  <a:gd name="connsiteY28" fmla="*/ 2143125 h 3062287"/>
                  <a:gd name="connsiteX29" fmla="*/ 109537 w 461962"/>
                  <a:gd name="connsiteY29" fmla="*/ 2190750 h 3062287"/>
                  <a:gd name="connsiteX30" fmla="*/ 42862 w 461962"/>
                  <a:gd name="connsiteY30" fmla="*/ 2338387 h 3062287"/>
                  <a:gd name="connsiteX31" fmla="*/ 71437 w 461962"/>
                  <a:gd name="connsiteY31" fmla="*/ 2395537 h 3062287"/>
                  <a:gd name="connsiteX32" fmla="*/ 66675 w 461962"/>
                  <a:gd name="connsiteY32" fmla="*/ 2457450 h 3062287"/>
                  <a:gd name="connsiteX33" fmla="*/ 4762 w 461962"/>
                  <a:gd name="connsiteY33" fmla="*/ 2495550 h 3062287"/>
                  <a:gd name="connsiteX34" fmla="*/ 14287 w 461962"/>
                  <a:gd name="connsiteY34" fmla="*/ 2590800 h 3062287"/>
                  <a:gd name="connsiteX35" fmla="*/ 66675 w 461962"/>
                  <a:gd name="connsiteY35" fmla="*/ 2662237 h 3062287"/>
                  <a:gd name="connsiteX36" fmla="*/ 66675 w 461962"/>
                  <a:gd name="connsiteY36" fmla="*/ 2771775 h 3062287"/>
                  <a:gd name="connsiteX37" fmla="*/ 66675 w 461962"/>
                  <a:gd name="connsiteY37" fmla="*/ 2852737 h 3062287"/>
                  <a:gd name="connsiteX38" fmla="*/ 14287 w 461962"/>
                  <a:gd name="connsiteY38" fmla="*/ 2924175 h 3062287"/>
                  <a:gd name="connsiteX39" fmla="*/ 0 w 461962"/>
                  <a:gd name="connsiteY39" fmla="*/ 2986087 h 3062287"/>
                  <a:gd name="connsiteX40" fmla="*/ 23812 w 461962"/>
                  <a:gd name="connsiteY40" fmla="*/ 3062287 h 306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1962" h="3062287">
                    <a:moveTo>
                      <a:pt x="461962" y="0"/>
                    </a:moveTo>
                    <a:lnTo>
                      <a:pt x="404812" y="23812"/>
                    </a:lnTo>
                    <a:lnTo>
                      <a:pt x="338137" y="200025"/>
                    </a:lnTo>
                    <a:lnTo>
                      <a:pt x="371475" y="252412"/>
                    </a:lnTo>
                    <a:lnTo>
                      <a:pt x="352425" y="319087"/>
                    </a:lnTo>
                    <a:lnTo>
                      <a:pt x="319087" y="461962"/>
                    </a:lnTo>
                    <a:lnTo>
                      <a:pt x="261937" y="547687"/>
                    </a:lnTo>
                    <a:lnTo>
                      <a:pt x="314325" y="666750"/>
                    </a:lnTo>
                    <a:lnTo>
                      <a:pt x="314325" y="781050"/>
                    </a:lnTo>
                    <a:lnTo>
                      <a:pt x="280987" y="819150"/>
                    </a:lnTo>
                    <a:lnTo>
                      <a:pt x="280987" y="819150"/>
                    </a:lnTo>
                    <a:lnTo>
                      <a:pt x="257175" y="962025"/>
                    </a:lnTo>
                    <a:lnTo>
                      <a:pt x="257175" y="985837"/>
                    </a:lnTo>
                    <a:lnTo>
                      <a:pt x="247650" y="1057275"/>
                    </a:lnTo>
                    <a:lnTo>
                      <a:pt x="190500" y="1057275"/>
                    </a:lnTo>
                    <a:lnTo>
                      <a:pt x="33337" y="1347787"/>
                    </a:lnTo>
                    <a:lnTo>
                      <a:pt x="38100" y="1409700"/>
                    </a:lnTo>
                    <a:lnTo>
                      <a:pt x="28575" y="1447800"/>
                    </a:lnTo>
                    <a:lnTo>
                      <a:pt x="109537" y="1547812"/>
                    </a:lnTo>
                    <a:lnTo>
                      <a:pt x="85725" y="1595437"/>
                    </a:lnTo>
                    <a:lnTo>
                      <a:pt x="109537" y="1662112"/>
                    </a:lnTo>
                    <a:lnTo>
                      <a:pt x="76200" y="1738312"/>
                    </a:lnTo>
                    <a:lnTo>
                      <a:pt x="47625" y="1814512"/>
                    </a:lnTo>
                    <a:lnTo>
                      <a:pt x="38100" y="1890712"/>
                    </a:lnTo>
                    <a:lnTo>
                      <a:pt x="33337" y="1914525"/>
                    </a:lnTo>
                    <a:lnTo>
                      <a:pt x="57150" y="1957387"/>
                    </a:lnTo>
                    <a:lnTo>
                      <a:pt x="19050" y="1995487"/>
                    </a:lnTo>
                    <a:lnTo>
                      <a:pt x="23812" y="2114550"/>
                    </a:lnTo>
                    <a:lnTo>
                      <a:pt x="76200" y="2143125"/>
                    </a:lnTo>
                    <a:lnTo>
                      <a:pt x="109537" y="2190750"/>
                    </a:lnTo>
                    <a:lnTo>
                      <a:pt x="42862" y="2338387"/>
                    </a:lnTo>
                    <a:lnTo>
                      <a:pt x="71437" y="2395537"/>
                    </a:lnTo>
                    <a:lnTo>
                      <a:pt x="66675" y="2457450"/>
                    </a:lnTo>
                    <a:lnTo>
                      <a:pt x="4762" y="2495550"/>
                    </a:lnTo>
                    <a:lnTo>
                      <a:pt x="14287" y="2590800"/>
                    </a:lnTo>
                    <a:lnTo>
                      <a:pt x="66675" y="2662237"/>
                    </a:lnTo>
                    <a:lnTo>
                      <a:pt x="66675" y="2771775"/>
                    </a:lnTo>
                    <a:lnTo>
                      <a:pt x="66675" y="2852737"/>
                    </a:lnTo>
                    <a:lnTo>
                      <a:pt x="14287" y="2924175"/>
                    </a:lnTo>
                    <a:lnTo>
                      <a:pt x="0" y="2986087"/>
                    </a:lnTo>
                    <a:lnTo>
                      <a:pt x="23812" y="306228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2BD9404-D700-DA55-4F93-D53D7FFD6D58}"/>
                  </a:ext>
                </a:extLst>
              </p:cNvPr>
              <p:cNvSpPr/>
              <p:nvPr/>
            </p:nvSpPr>
            <p:spPr>
              <a:xfrm>
                <a:off x="4138613" y="3214688"/>
                <a:ext cx="1238250" cy="971550"/>
              </a:xfrm>
              <a:custGeom>
                <a:avLst/>
                <a:gdLst>
                  <a:gd name="connsiteX0" fmla="*/ 0 w 1238250"/>
                  <a:gd name="connsiteY0" fmla="*/ 971550 h 971550"/>
                  <a:gd name="connsiteX1" fmla="*/ 76200 w 1238250"/>
                  <a:gd name="connsiteY1" fmla="*/ 838200 h 971550"/>
                  <a:gd name="connsiteX2" fmla="*/ 214312 w 1238250"/>
                  <a:gd name="connsiteY2" fmla="*/ 819150 h 971550"/>
                  <a:gd name="connsiteX3" fmla="*/ 228600 w 1238250"/>
                  <a:gd name="connsiteY3" fmla="*/ 757237 h 971550"/>
                  <a:gd name="connsiteX4" fmla="*/ 295275 w 1238250"/>
                  <a:gd name="connsiteY4" fmla="*/ 714375 h 971550"/>
                  <a:gd name="connsiteX5" fmla="*/ 304800 w 1238250"/>
                  <a:gd name="connsiteY5" fmla="*/ 666750 h 971550"/>
                  <a:gd name="connsiteX6" fmla="*/ 295275 w 1238250"/>
                  <a:gd name="connsiteY6" fmla="*/ 600075 h 971550"/>
                  <a:gd name="connsiteX7" fmla="*/ 333375 w 1238250"/>
                  <a:gd name="connsiteY7" fmla="*/ 576262 h 971550"/>
                  <a:gd name="connsiteX8" fmla="*/ 333375 w 1238250"/>
                  <a:gd name="connsiteY8" fmla="*/ 552450 h 971550"/>
                  <a:gd name="connsiteX9" fmla="*/ 371475 w 1238250"/>
                  <a:gd name="connsiteY9" fmla="*/ 481012 h 971550"/>
                  <a:gd name="connsiteX10" fmla="*/ 333375 w 1238250"/>
                  <a:gd name="connsiteY10" fmla="*/ 342900 h 971550"/>
                  <a:gd name="connsiteX11" fmla="*/ 395287 w 1238250"/>
                  <a:gd name="connsiteY11" fmla="*/ 295275 h 971550"/>
                  <a:gd name="connsiteX12" fmla="*/ 400050 w 1238250"/>
                  <a:gd name="connsiteY12" fmla="*/ 271462 h 971550"/>
                  <a:gd name="connsiteX13" fmla="*/ 490537 w 1238250"/>
                  <a:gd name="connsiteY13" fmla="*/ 242887 h 971550"/>
                  <a:gd name="connsiteX14" fmla="*/ 566737 w 1238250"/>
                  <a:gd name="connsiteY14" fmla="*/ 123825 h 971550"/>
                  <a:gd name="connsiteX15" fmla="*/ 652462 w 1238250"/>
                  <a:gd name="connsiteY15" fmla="*/ 95250 h 971550"/>
                  <a:gd name="connsiteX16" fmla="*/ 719137 w 1238250"/>
                  <a:gd name="connsiteY16" fmla="*/ 57150 h 971550"/>
                  <a:gd name="connsiteX17" fmla="*/ 776287 w 1238250"/>
                  <a:gd name="connsiteY17" fmla="*/ 52387 h 971550"/>
                  <a:gd name="connsiteX18" fmla="*/ 795337 w 1238250"/>
                  <a:gd name="connsiteY18" fmla="*/ 66675 h 971550"/>
                  <a:gd name="connsiteX19" fmla="*/ 981075 w 1238250"/>
                  <a:gd name="connsiteY19" fmla="*/ 0 h 971550"/>
                  <a:gd name="connsiteX20" fmla="*/ 1128712 w 1238250"/>
                  <a:gd name="connsiteY20" fmla="*/ 23812 h 971550"/>
                  <a:gd name="connsiteX21" fmla="*/ 1238250 w 1238250"/>
                  <a:gd name="connsiteY21" fmla="*/ 71437 h 97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38250" h="971550">
                    <a:moveTo>
                      <a:pt x="0" y="971550"/>
                    </a:moveTo>
                    <a:lnTo>
                      <a:pt x="76200" y="838200"/>
                    </a:lnTo>
                    <a:lnTo>
                      <a:pt x="214312" y="819150"/>
                    </a:lnTo>
                    <a:lnTo>
                      <a:pt x="228600" y="757237"/>
                    </a:lnTo>
                    <a:lnTo>
                      <a:pt x="295275" y="714375"/>
                    </a:lnTo>
                    <a:lnTo>
                      <a:pt x="304800" y="666750"/>
                    </a:lnTo>
                    <a:lnTo>
                      <a:pt x="295275" y="600075"/>
                    </a:lnTo>
                    <a:lnTo>
                      <a:pt x="333375" y="576262"/>
                    </a:lnTo>
                    <a:lnTo>
                      <a:pt x="333375" y="552450"/>
                    </a:lnTo>
                    <a:lnTo>
                      <a:pt x="371475" y="481012"/>
                    </a:lnTo>
                    <a:lnTo>
                      <a:pt x="333375" y="342900"/>
                    </a:lnTo>
                    <a:lnTo>
                      <a:pt x="395287" y="295275"/>
                    </a:lnTo>
                    <a:lnTo>
                      <a:pt x="400050" y="271462"/>
                    </a:lnTo>
                    <a:lnTo>
                      <a:pt x="490537" y="242887"/>
                    </a:lnTo>
                    <a:lnTo>
                      <a:pt x="566737" y="123825"/>
                    </a:lnTo>
                    <a:lnTo>
                      <a:pt x="652462" y="95250"/>
                    </a:lnTo>
                    <a:lnTo>
                      <a:pt x="719137" y="57150"/>
                    </a:lnTo>
                    <a:lnTo>
                      <a:pt x="776287" y="52387"/>
                    </a:lnTo>
                    <a:lnTo>
                      <a:pt x="795337" y="66675"/>
                    </a:lnTo>
                    <a:lnTo>
                      <a:pt x="981075" y="0"/>
                    </a:lnTo>
                    <a:lnTo>
                      <a:pt x="1128712" y="23812"/>
                    </a:lnTo>
                    <a:lnTo>
                      <a:pt x="1238250" y="7143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49CAE112-E07C-C26A-3433-CCBE03113107}"/>
                  </a:ext>
                </a:extLst>
              </p:cNvPr>
              <p:cNvSpPr/>
              <p:nvPr/>
            </p:nvSpPr>
            <p:spPr>
              <a:xfrm>
                <a:off x="3624263" y="1481138"/>
                <a:ext cx="1957387" cy="2247900"/>
              </a:xfrm>
              <a:custGeom>
                <a:avLst/>
                <a:gdLst>
                  <a:gd name="connsiteX0" fmla="*/ 109537 w 1957387"/>
                  <a:gd name="connsiteY0" fmla="*/ 2247900 h 2247900"/>
                  <a:gd name="connsiteX1" fmla="*/ 19050 w 1957387"/>
                  <a:gd name="connsiteY1" fmla="*/ 2038350 h 2247900"/>
                  <a:gd name="connsiteX2" fmla="*/ 0 w 1957387"/>
                  <a:gd name="connsiteY2" fmla="*/ 1785937 h 2247900"/>
                  <a:gd name="connsiteX3" fmla="*/ 142875 w 1957387"/>
                  <a:gd name="connsiteY3" fmla="*/ 1524000 h 2247900"/>
                  <a:gd name="connsiteX4" fmla="*/ 438150 w 1957387"/>
                  <a:gd name="connsiteY4" fmla="*/ 1485900 h 2247900"/>
                  <a:gd name="connsiteX5" fmla="*/ 519112 w 1957387"/>
                  <a:gd name="connsiteY5" fmla="*/ 1385887 h 2247900"/>
                  <a:gd name="connsiteX6" fmla="*/ 661987 w 1957387"/>
                  <a:gd name="connsiteY6" fmla="*/ 1338262 h 2247900"/>
                  <a:gd name="connsiteX7" fmla="*/ 700087 w 1957387"/>
                  <a:gd name="connsiteY7" fmla="*/ 1343025 h 2247900"/>
                  <a:gd name="connsiteX8" fmla="*/ 752475 w 1957387"/>
                  <a:gd name="connsiteY8" fmla="*/ 1295400 h 2247900"/>
                  <a:gd name="connsiteX9" fmla="*/ 881062 w 1957387"/>
                  <a:gd name="connsiteY9" fmla="*/ 1295400 h 2247900"/>
                  <a:gd name="connsiteX10" fmla="*/ 1062037 w 1957387"/>
                  <a:gd name="connsiteY10" fmla="*/ 1323975 h 2247900"/>
                  <a:gd name="connsiteX11" fmla="*/ 1109662 w 1957387"/>
                  <a:gd name="connsiteY11" fmla="*/ 1276350 h 2247900"/>
                  <a:gd name="connsiteX12" fmla="*/ 1266825 w 1957387"/>
                  <a:gd name="connsiteY12" fmla="*/ 1285875 h 2247900"/>
                  <a:gd name="connsiteX13" fmla="*/ 1290637 w 1957387"/>
                  <a:gd name="connsiteY13" fmla="*/ 1223962 h 2247900"/>
                  <a:gd name="connsiteX14" fmla="*/ 1476375 w 1957387"/>
                  <a:gd name="connsiteY14" fmla="*/ 1190625 h 2247900"/>
                  <a:gd name="connsiteX15" fmla="*/ 1500187 w 1957387"/>
                  <a:gd name="connsiteY15" fmla="*/ 1123950 h 2247900"/>
                  <a:gd name="connsiteX16" fmla="*/ 1500187 w 1957387"/>
                  <a:gd name="connsiteY16" fmla="*/ 1023937 h 2247900"/>
                  <a:gd name="connsiteX17" fmla="*/ 1628775 w 1957387"/>
                  <a:gd name="connsiteY17" fmla="*/ 1019175 h 2247900"/>
                  <a:gd name="connsiteX18" fmla="*/ 1671637 w 1957387"/>
                  <a:gd name="connsiteY18" fmla="*/ 857250 h 2247900"/>
                  <a:gd name="connsiteX19" fmla="*/ 1800225 w 1957387"/>
                  <a:gd name="connsiteY19" fmla="*/ 785812 h 2247900"/>
                  <a:gd name="connsiteX20" fmla="*/ 1838325 w 1957387"/>
                  <a:gd name="connsiteY20" fmla="*/ 704850 h 2247900"/>
                  <a:gd name="connsiteX21" fmla="*/ 1771650 w 1957387"/>
                  <a:gd name="connsiteY21" fmla="*/ 481012 h 2247900"/>
                  <a:gd name="connsiteX22" fmla="*/ 1933575 w 1957387"/>
                  <a:gd name="connsiteY22" fmla="*/ 371475 h 2247900"/>
                  <a:gd name="connsiteX23" fmla="*/ 1933575 w 1957387"/>
                  <a:gd name="connsiteY23" fmla="*/ 309562 h 2247900"/>
                  <a:gd name="connsiteX24" fmla="*/ 1957387 w 1957387"/>
                  <a:gd name="connsiteY24" fmla="*/ 266700 h 2247900"/>
                  <a:gd name="connsiteX25" fmla="*/ 1919287 w 1957387"/>
                  <a:gd name="connsiteY25" fmla="*/ 238125 h 2247900"/>
                  <a:gd name="connsiteX26" fmla="*/ 1924050 w 1957387"/>
                  <a:gd name="connsiteY26" fmla="*/ 66675 h 2247900"/>
                  <a:gd name="connsiteX27" fmla="*/ 1938337 w 1957387"/>
                  <a:gd name="connsiteY27" fmla="*/ 38100 h 2247900"/>
                  <a:gd name="connsiteX28" fmla="*/ 1924050 w 1957387"/>
                  <a:gd name="connsiteY28" fmla="*/ 0 h 224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57387" h="2247900">
                    <a:moveTo>
                      <a:pt x="109537" y="2247900"/>
                    </a:moveTo>
                    <a:lnTo>
                      <a:pt x="19050" y="2038350"/>
                    </a:lnTo>
                    <a:lnTo>
                      <a:pt x="0" y="1785937"/>
                    </a:lnTo>
                    <a:lnTo>
                      <a:pt x="142875" y="1524000"/>
                    </a:lnTo>
                    <a:lnTo>
                      <a:pt x="438150" y="1485900"/>
                    </a:lnTo>
                    <a:lnTo>
                      <a:pt x="519112" y="1385887"/>
                    </a:lnTo>
                    <a:lnTo>
                      <a:pt x="661987" y="1338262"/>
                    </a:lnTo>
                    <a:lnTo>
                      <a:pt x="700087" y="1343025"/>
                    </a:lnTo>
                    <a:lnTo>
                      <a:pt x="752475" y="1295400"/>
                    </a:lnTo>
                    <a:lnTo>
                      <a:pt x="881062" y="1295400"/>
                    </a:lnTo>
                    <a:lnTo>
                      <a:pt x="1062037" y="1323975"/>
                    </a:lnTo>
                    <a:lnTo>
                      <a:pt x="1109662" y="1276350"/>
                    </a:lnTo>
                    <a:lnTo>
                      <a:pt x="1266825" y="1285875"/>
                    </a:lnTo>
                    <a:lnTo>
                      <a:pt x="1290637" y="1223962"/>
                    </a:lnTo>
                    <a:lnTo>
                      <a:pt x="1476375" y="1190625"/>
                    </a:lnTo>
                    <a:lnTo>
                      <a:pt x="1500187" y="1123950"/>
                    </a:lnTo>
                    <a:lnTo>
                      <a:pt x="1500187" y="1023937"/>
                    </a:lnTo>
                    <a:lnTo>
                      <a:pt x="1628775" y="1019175"/>
                    </a:lnTo>
                    <a:lnTo>
                      <a:pt x="1671637" y="857250"/>
                    </a:lnTo>
                    <a:lnTo>
                      <a:pt x="1800225" y="785812"/>
                    </a:lnTo>
                    <a:lnTo>
                      <a:pt x="1838325" y="704850"/>
                    </a:lnTo>
                    <a:lnTo>
                      <a:pt x="1771650" y="481012"/>
                    </a:lnTo>
                    <a:lnTo>
                      <a:pt x="1933575" y="371475"/>
                    </a:lnTo>
                    <a:lnTo>
                      <a:pt x="1933575" y="309562"/>
                    </a:lnTo>
                    <a:lnTo>
                      <a:pt x="1957387" y="266700"/>
                    </a:lnTo>
                    <a:lnTo>
                      <a:pt x="1919287" y="238125"/>
                    </a:lnTo>
                    <a:lnTo>
                      <a:pt x="1924050" y="66675"/>
                    </a:lnTo>
                    <a:lnTo>
                      <a:pt x="1938337" y="38100"/>
                    </a:lnTo>
                    <a:lnTo>
                      <a:pt x="192405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1581BC6-CF3C-2345-0365-56197CDD56F8}"/>
                  </a:ext>
                </a:extLst>
              </p:cNvPr>
              <p:cNvSpPr/>
              <p:nvPr/>
            </p:nvSpPr>
            <p:spPr>
              <a:xfrm>
                <a:off x="3895725" y="2852738"/>
                <a:ext cx="990600" cy="790575"/>
              </a:xfrm>
              <a:custGeom>
                <a:avLst/>
                <a:gdLst>
                  <a:gd name="connsiteX0" fmla="*/ 990600 w 990600"/>
                  <a:gd name="connsiteY0" fmla="*/ 76200 h 790575"/>
                  <a:gd name="connsiteX1" fmla="*/ 938213 w 990600"/>
                  <a:gd name="connsiteY1" fmla="*/ 0 h 790575"/>
                  <a:gd name="connsiteX2" fmla="*/ 790575 w 990600"/>
                  <a:gd name="connsiteY2" fmla="*/ 76200 h 790575"/>
                  <a:gd name="connsiteX3" fmla="*/ 738188 w 990600"/>
                  <a:gd name="connsiteY3" fmla="*/ 161925 h 790575"/>
                  <a:gd name="connsiteX4" fmla="*/ 661988 w 990600"/>
                  <a:gd name="connsiteY4" fmla="*/ 152400 h 790575"/>
                  <a:gd name="connsiteX5" fmla="*/ 490538 w 990600"/>
                  <a:gd name="connsiteY5" fmla="*/ 242887 h 790575"/>
                  <a:gd name="connsiteX6" fmla="*/ 428625 w 990600"/>
                  <a:gd name="connsiteY6" fmla="*/ 342900 h 790575"/>
                  <a:gd name="connsiteX7" fmla="*/ 190500 w 990600"/>
                  <a:gd name="connsiteY7" fmla="*/ 485775 h 790575"/>
                  <a:gd name="connsiteX8" fmla="*/ 119063 w 990600"/>
                  <a:gd name="connsiteY8" fmla="*/ 457200 h 790575"/>
                  <a:gd name="connsiteX9" fmla="*/ 0 w 990600"/>
                  <a:gd name="connsiteY9" fmla="*/ 576262 h 790575"/>
                  <a:gd name="connsiteX10" fmla="*/ 0 w 990600"/>
                  <a:gd name="connsiteY10" fmla="*/ 790575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0600" h="790575">
                    <a:moveTo>
                      <a:pt x="990600" y="76200"/>
                    </a:moveTo>
                    <a:lnTo>
                      <a:pt x="938213" y="0"/>
                    </a:lnTo>
                    <a:lnTo>
                      <a:pt x="790575" y="76200"/>
                    </a:lnTo>
                    <a:lnTo>
                      <a:pt x="738188" y="161925"/>
                    </a:lnTo>
                    <a:lnTo>
                      <a:pt x="661988" y="152400"/>
                    </a:lnTo>
                    <a:lnTo>
                      <a:pt x="490538" y="242887"/>
                    </a:lnTo>
                    <a:lnTo>
                      <a:pt x="428625" y="342900"/>
                    </a:lnTo>
                    <a:lnTo>
                      <a:pt x="190500" y="485775"/>
                    </a:lnTo>
                    <a:lnTo>
                      <a:pt x="119063" y="457200"/>
                    </a:lnTo>
                    <a:lnTo>
                      <a:pt x="0" y="576262"/>
                    </a:lnTo>
                    <a:lnTo>
                      <a:pt x="0" y="7905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C888A69-7324-601D-8C5F-ABD19668712C}"/>
                </a:ext>
              </a:extLst>
            </p:cNvPr>
            <p:cNvGrpSpPr/>
            <p:nvPr/>
          </p:nvGrpSpPr>
          <p:grpSpPr>
            <a:xfrm>
              <a:off x="2474258" y="952569"/>
              <a:ext cx="5264555" cy="3609260"/>
              <a:chOff x="2474258" y="952569"/>
              <a:chExt cx="5264555" cy="3609260"/>
            </a:xfrm>
          </p:grpSpPr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5684B135-862B-1F2C-6E56-19FCC369D30C}"/>
                  </a:ext>
                </a:extLst>
              </p:cNvPr>
              <p:cNvSpPr txBox="1"/>
              <p:nvPr/>
            </p:nvSpPr>
            <p:spPr>
              <a:xfrm>
                <a:off x="2474258" y="422327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69E56136-C57F-86C3-E42B-6C55BD926483}"/>
                  </a:ext>
                </a:extLst>
              </p:cNvPr>
              <p:cNvSpPr txBox="1"/>
              <p:nvPr/>
            </p:nvSpPr>
            <p:spPr>
              <a:xfrm>
                <a:off x="6791281" y="220983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A0576F76-CCF9-C974-EC95-AA4C8F5AD2F6}"/>
                  </a:ext>
                </a:extLst>
              </p:cNvPr>
              <p:cNvSpPr txBox="1"/>
              <p:nvPr/>
            </p:nvSpPr>
            <p:spPr>
              <a:xfrm>
                <a:off x="7143778" y="314975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D8C1270E-015D-2FC4-392F-EC3A3B127717}"/>
                  </a:ext>
                </a:extLst>
              </p:cNvPr>
              <p:cNvSpPr txBox="1"/>
              <p:nvPr/>
            </p:nvSpPr>
            <p:spPr>
              <a:xfrm>
                <a:off x="5793720" y="95256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4DDE70D6-7847-609A-0229-73EE6CF667E5}"/>
                  </a:ext>
                </a:extLst>
              </p:cNvPr>
              <p:cNvSpPr txBox="1"/>
              <p:nvPr/>
            </p:nvSpPr>
            <p:spPr>
              <a:xfrm>
                <a:off x="4008882" y="179663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CC03B742-25A3-0982-A37E-0A1F5199E294}"/>
                  </a:ext>
                </a:extLst>
              </p:cNvPr>
              <p:cNvSpPr txBox="1"/>
              <p:nvPr/>
            </p:nvSpPr>
            <p:spPr>
              <a:xfrm>
                <a:off x="4501251" y="356388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4C974C08-8252-1D22-1AEC-0A784A1371FC}"/>
                </a:ext>
              </a:extLst>
            </p:cNvPr>
            <p:cNvGrpSpPr/>
            <p:nvPr/>
          </p:nvGrpSpPr>
          <p:grpSpPr>
            <a:xfrm>
              <a:off x="3198513" y="3510142"/>
              <a:ext cx="4363094" cy="1377671"/>
              <a:chOff x="3198513" y="3510142"/>
              <a:chExt cx="4363094" cy="1377671"/>
            </a:xfrm>
          </p:grpSpPr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386C087D-D74C-5822-F1F2-2D0BF3A29306}"/>
                  </a:ext>
                </a:extLst>
              </p:cNvPr>
              <p:cNvSpPr txBox="1"/>
              <p:nvPr/>
            </p:nvSpPr>
            <p:spPr>
              <a:xfrm>
                <a:off x="7030692" y="351014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狩野川</a:t>
                </a: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9444CE85-501B-BB8A-958C-33B0D585F659}"/>
                  </a:ext>
                </a:extLst>
              </p:cNvPr>
              <p:cNvSpPr txBox="1"/>
              <p:nvPr/>
            </p:nvSpPr>
            <p:spPr>
              <a:xfrm>
                <a:off x="6545206" y="393634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あべかわ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安倍川</a:t>
                </a:r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D1A87E9C-2EB9-2C11-92E4-D3BF6A80EE79}"/>
                  </a:ext>
                </a:extLst>
              </p:cNvPr>
              <p:cNvSpPr txBox="1"/>
              <p:nvPr/>
            </p:nvSpPr>
            <p:spPr>
              <a:xfrm>
                <a:off x="6368071" y="428451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大井川</a:t>
                </a:r>
              </a:p>
            </p:txBody>
          </p:sp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01D301C5-A50A-8A76-45D4-2EEE896F6BEC}"/>
                  </a:ext>
                </a:extLst>
              </p:cNvPr>
              <p:cNvSpPr txBox="1"/>
              <p:nvPr/>
            </p:nvSpPr>
            <p:spPr>
              <a:xfrm>
                <a:off x="5836563" y="4561184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</a:t>
                </a:r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3B1FE6D6-F8F5-B4E4-E2CF-4C2722F4776F}"/>
                  </a:ext>
                </a:extLst>
              </p:cNvPr>
              <p:cNvSpPr txBox="1"/>
              <p:nvPr/>
            </p:nvSpPr>
            <p:spPr>
              <a:xfrm>
                <a:off x="5195121" y="4536901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てんりゅうがわ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天竜川</a:t>
                </a: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0D8B8E57-BE81-CB4C-576E-E239005ACD83}"/>
                  </a:ext>
                </a:extLst>
              </p:cNvPr>
              <p:cNvSpPr txBox="1"/>
              <p:nvPr/>
            </p:nvSpPr>
            <p:spPr>
              <a:xfrm>
                <a:off x="4405281" y="4231976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とよがわ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豊川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1886D4C4-1057-B9DD-4C88-1D545FEEF6BF}"/>
                  </a:ext>
                </a:extLst>
              </p:cNvPr>
              <p:cNvSpPr txBox="1"/>
              <p:nvPr/>
            </p:nvSpPr>
            <p:spPr>
              <a:xfrm>
                <a:off x="3972554" y="417371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やはぎがわ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矢作川</a:t>
                </a: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B38F0502-9AE0-998C-75D7-B14A18C4D3E4}"/>
                  </a:ext>
                </a:extLst>
              </p:cNvPr>
              <p:cNvSpPr txBox="1"/>
              <p:nvPr/>
            </p:nvSpPr>
            <p:spPr>
              <a:xfrm>
                <a:off x="3742626" y="3630040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しょうないがわ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庄内川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63D4FBA4-774D-CB0E-2DC5-085FEA0C3FE9}"/>
                  </a:ext>
                </a:extLst>
              </p:cNvPr>
              <p:cNvSpPr txBox="1"/>
              <p:nvPr/>
            </p:nvSpPr>
            <p:spPr>
              <a:xfrm>
                <a:off x="3317986" y="364205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きそがわ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木曽川</a:t>
                </a: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7DF23D25-1D98-C506-9EB3-DB84DC22A6BE}"/>
                  </a:ext>
                </a:extLst>
              </p:cNvPr>
              <p:cNvSpPr txBox="1"/>
              <p:nvPr/>
            </p:nvSpPr>
            <p:spPr>
              <a:xfrm>
                <a:off x="3415032" y="396666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すずかがわ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鈴鹿川</a:t>
                </a: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EC0684D0-14E6-8610-E159-9FF869CFEA64}"/>
                  </a:ext>
                </a:extLst>
              </p:cNvPr>
              <p:cNvSpPr txBox="1"/>
              <p:nvPr/>
            </p:nvSpPr>
            <p:spPr>
              <a:xfrm>
                <a:off x="3198513" y="423593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くもずがわ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雲頭川</a:t>
                </a: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E41E470E-06A3-B9BF-6A99-9F4E84D169BA}"/>
                  </a:ext>
                </a:extLst>
              </p:cNvPr>
              <p:cNvSpPr txBox="1"/>
              <p:nvPr/>
            </p:nvSpPr>
            <p:spPr>
              <a:xfrm>
                <a:off x="3373228" y="441545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くしだがわ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櫛田川</a:t>
                </a: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A59D173C-B362-BF24-DF37-260C82904FDC}"/>
                  </a:ext>
                </a:extLst>
              </p:cNvPr>
              <p:cNvSpPr txBox="1"/>
              <p:nvPr/>
            </p:nvSpPr>
            <p:spPr>
              <a:xfrm>
                <a:off x="3716829" y="4580036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宮川</a:t>
                </a:r>
              </a:p>
            </p:txBody>
          </p:sp>
        </p:grpSp>
      </p:grp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40C92580-1996-80BE-A118-1BDCE20BCCBF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265368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61BC3-FB38-0AEE-89FD-5A28803BE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A02A6E-E83E-0EA5-90AB-CB430BE13F7D}"/>
              </a:ext>
            </a:extLst>
          </p:cNvPr>
          <p:cNvGrpSpPr/>
          <p:nvPr/>
        </p:nvGrpSpPr>
        <p:grpSpPr>
          <a:xfrm>
            <a:off x="2165791" y="533761"/>
            <a:ext cx="5813141" cy="6000245"/>
            <a:chOff x="2165791" y="533761"/>
            <a:chExt cx="5813141" cy="6000245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EFADC351-CEAD-F99C-32E0-F066602ABE4C}"/>
                </a:ext>
              </a:extLst>
            </p:cNvPr>
            <p:cNvGrpSpPr/>
            <p:nvPr/>
          </p:nvGrpSpPr>
          <p:grpSpPr>
            <a:xfrm>
              <a:off x="2165791" y="533761"/>
              <a:ext cx="5813141" cy="6000245"/>
              <a:chOff x="2165791" y="533761"/>
              <a:chExt cx="5813141" cy="6000245"/>
            </a:xfrm>
            <a:solidFill>
              <a:schemeClr val="bg1">
                <a:lumMod val="85000"/>
              </a:schemeClr>
            </a:solidFill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1B7F7EEA-461A-8D58-0E2F-1C262672FECB}"/>
                  </a:ext>
                </a:extLst>
              </p:cNvPr>
              <p:cNvSpPr/>
              <p:nvPr/>
            </p:nvSpPr>
            <p:spPr>
              <a:xfrm>
                <a:off x="6271297" y="1695270"/>
                <a:ext cx="1682730" cy="172871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C9796DC-2C28-D5C5-448B-FA5A78211FE2}"/>
                  </a:ext>
                </a:extLst>
              </p:cNvPr>
              <p:cNvSpPr/>
              <p:nvPr/>
            </p:nvSpPr>
            <p:spPr>
              <a:xfrm>
                <a:off x="4762485" y="533761"/>
                <a:ext cx="2517772" cy="2842572"/>
              </a:xfrm>
              <a:custGeom>
                <a:avLst/>
                <a:gdLst>
                  <a:gd name="connsiteX0" fmla="*/ 607410 w 2517772"/>
                  <a:gd name="connsiteY0" fmla="*/ 0 h 2842572"/>
                  <a:gd name="connsiteX1" fmla="*/ 1913851 w 2517772"/>
                  <a:gd name="connsiteY1" fmla="*/ 0 h 2842572"/>
                  <a:gd name="connsiteX2" fmla="*/ 1908206 w 2517772"/>
                  <a:gd name="connsiteY2" fmla="*/ 132654 h 2842572"/>
                  <a:gd name="connsiteX3" fmla="*/ 1992132 w 2517772"/>
                  <a:gd name="connsiteY3" fmla="*/ 163574 h 2842572"/>
                  <a:gd name="connsiteX4" fmla="*/ 2023052 w 2517772"/>
                  <a:gd name="connsiteY4" fmla="*/ 203328 h 2842572"/>
                  <a:gd name="connsiteX5" fmla="*/ 2062806 w 2517772"/>
                  <a:gd name="connsiteY5" fmla="*/ 207746 h 2842572"/>
                  <a:gd name="connsiteX6" fmla="*/ 2071641 w 2517772"/>
                  <a:gd name="connsiteY6" fmla="*/ 176826 h 2842572"/>
                  <a:gd name="connsiteX7" fmla="*/ 2137898 w 2517772"/>
                  <a:gd name="connsiteY7" fmla="*/ 212163 h 2842572"/>
                  <a:gd name="connsiteX8" fmla="*/ 2208572 w 2517772"/>
                  <a:gd name="connsiteY8" fmla="*/ 167991 h 2842572"/>
                  <a:gd name="connsiteX9" fmla="*/ 2314584 w 2517772"/>
                  <a:gd name="connsiteY9" fmla="*/ 172408 h 2842572"/>
                  <a:gd name="connsiteX10" fmla="*/ 2345504 w 2517772"/>
                  <a:gd name="connsiteY10" fmla="*/ 216580 h 2842572"/>
                  <a:gd name="connsiteX11" fmla="*/ 2354338 w 2517772"/>
                  <a:gd name="connsiteY11" fmla="*/ 340260 h 2842572"/>
                  <a:gd name="connsiteX12" fmla="*/ 2354338 w 2517772"/>
                  <a:gd name="connsiteY12" fmla="*/ 433020 h 2842572"/>
                  <a:gd name="connsiteX13" fmla="*/ 2332252 w 2517772"/>
                  <a:gd name="connsiteY13" fmla="*/ 459523 h 2842572"/>
                  <a:gd name="connsiteX14" fmla="*/ 2261578 w 2517772"/>
                  <a:gd name="connsiteY14" fmla="*/ 494860 h 2842572"/>
                  <a:gd name="connsiteX15" fmla="*/ 2270412 w 2517772"/>
                  <a:gd name="connsiteY15" fmla="*/ 556700 h 2842572"/>
                  <a:gd name="connsiteX16" fmla="*/ 2314584 w 2517772"/>
                  <a:gd name="connsiteY16" fmla="*/ 600871 h 2842572"/>
                  <a:gd name="connsiteX17" fmla="*/ 2314584 w 2517772"/>
                  <a:gd name="connsiteY17" fmla="*/ 618540 h 2842572"/>
                  <a:gd name="connsiteX18" fmla="*/ 2310166 w 2517772"/>
                  <a:gd name="connsiteY18" fmla="*/ 662711 h 2842572"/>
                  <a:gd name="connsiteX19" fmla="*/ 2319001 w 2517772"/>
                  <a:gd name="connsiteY19" fmla="*/ 711300 h 2842572"/>
                  <a:gd name="connsiteX20" fmla="*/ 2239492 w 2517772"/>
                  <a:gd name="connsiteY20" fmla="*/ 728969 h 2842572"/>
                  <a:gd name="connsiteX21" fmla="*/ 2257161 w 2517772"/>
                  <a:gd name="connsiteY21" fmla="*/ 795226 h 2842572"/>
                  <a:gd name="connsiteX22" fmla="*/ 2327835 w 2517772"/>
                  <a:gd name="connsiteY22" fmla="*/ 799643 h 2842572"/>
                  <a:gd name="connsiteX23" fmla="*/ 2349921 w 2517772"/>
                  <a:gd name="connsiteY23" fmla="*/ 857066 h 2842572"/>
                  <a:gd name="connsiteX24" fmla="*/ 2319001 w 2517772"/>
                  <a:gd name="connsiteY24" fmla="*/ 896820 h 2842572"/>
                  <a:gd name="connsiteX25" fmla="*/ 2336669 w 2517772"/>
                  <a:gd name="connsiteY25" fmla="*/ 958660 h 2842572"/>
                  <a:gd name="connsiteX26" fmla="*/ 2327835 w 2517772"/>
                  <a:gd name="connsiteY26" fmla="*/ 1029334 h 2842572"/>
                  <a:gd name="connsiteX27" fmla="*/ 2457036 w 2517772"/>
                  <a:gd name="connsiteY27" fmla="*/ 1124082 h 2842572"/>
                  <a:gd name="connsiteX28" fmla="*/ 2457036 w 2517772"/>
                  <a:gd name="connsiteY28" fmla="*/ 1169579 h 2842572"/>
                  <a:gd name="connsiteX29" fmla="*/ 2490166 w 2517772"/>
                  <a:gd name="connsiteY29" fmla="*/ 1197186 h 2842572"/>
                  <a:gd name="connsiteX30" fmla="*/ 2517772 w 2517772"/>
                  <a:gd name="connsiteY30" fmla="*/ 1219272 h 2842572"/>
                  <a:gd name="connsiteX31" fmla="*/ 2490166 w 2517772"/>
                  <a:gd name="connsiteY31" fmla="*/ 1296572 h 2842572"/>
                  <a:gd name="connsiteX32" fmla="*/ 2423908 w 2517772"/>
                  <a:gd name="connsiteY32" fmla="*/ 1296572 h 2842572"/>
                  <a:gd name="connsiteX33" fmla="*/ 2407344 w 2517772"/>
                  <a:gd name="connsiteY33" fmla="*/ 1318657 h 2842572"/>
                  <a:gd name="connsiteX34" fmla="*/ 2401823 w 2517772"/>
                  <a:gd name="connsiteY34" fmla="*/ 1368351 h 2842572"/>
                  <a:gd name="connsiteX35" fmla="*/ 2280350 w 2517772"/>
                  <a:gd name="connsiteY35" fmla="*/ 1368351 h 2842572"/>
                  <a:gd name="connsiteX36" fmla="*/ 2280350 w 2517772"/>
                  <a:gd name="connsiteY36" fmla="*/ 1296572 h 2842572"/>
                  <a:gd name="connsiteX37" fmla="*/ 2252743 w 2517772"/>
                  <a:gd name="connsiteY37" fmla="*/ 1268964 h 2842572"/>
                  <a:gd name="connsiteX38" fmla="*/ 2219616 w 2517772"/>
                  <a:gd name="connsiteY38" fmla="*/ 1280008 h 2842572"/>
                  <a:gd name="connsiteX39" fmla="*/ 2186486 w 2517772"/>
                  <a:gd name="connsiteY39" fmla="*/ 1268964 h 2842572"/>
                  <a:gd name="connsiteX40" fmla="*/ 2098143 w 2517772"/>
                  <a:gd name="connsiteY40" fmla="*/ 1274486 h 2842572"/>
                  <a:gd name="connsiteX41" fmla="*/ 2081579 w 2517772"/>
                  <a:gd name="connsiteY41" fmla="*/ 1291050 h 2842572"/>
                  <a:gd name="connsiteX42" fmla="*/ 2070537 w 2517772"/>
                  <a:gd name="connsiteY42" fmla="*/ 1313135 h 2842572"/>
                  <a:gd name="connsiteX43" fmla="*/ 2020842 w 2517772"/>
                  <a:gd name="connsiteY43" fmla="*/ 1318657 h 2842572"/>
                  <a:gd name="connsiteX44" fmla="*/ 1987715 w 2517772"/>
                  <a:gd name="connsiteY44" fmla="*/ 1291050 h 2842572"/>
                  <a:gd name="connsiteX45" fmla="*/ 1987715 w 2517772"/>
                  <a:gd name="connsiteY45" fmla="*/ 1252400 h 2842572"/>
                  <a:gd name="connsiteX46" fmla="*/ 1982194 w 2517772"/>
                  <a:gd name="connsiteY46" fmla="*/ 1213751 h 2842572"/>
                  <a:gd name="connsiteX47" fmla="*/ 1949064 w 2517772"/>
                  <a:gd name="connsiteY47" fmla="*/ 1186143 h 2842572"/>
                  <a:gd name="connsiteX48" fmla="*/ 1849680 w 2517772"/>
                  <a:gd name="connsiteY48" fmla="*/ 1164057 h 2842572"/>
                  <a:gd name="connsiteX49" fmla="*/ 1700601 w 2517772"/>
                  <a:gd name="connsiteY49" fmla="*/ 1401478 h 2842572"/>
                  <a:gd name="connsiteX50" fmla="*/ 1661950 w 2517772"/>
                  <a:gd name="connsiteY50" fmla="*/ 1346265 h 2842572"/>
                  <a:gd name="connsiteX51" fmla="*/ 1617779 w 2517772"/>
                  <a:gd name="connsiteY51" fmla="*/ 1346265 h 2842572"/>
                  <a:gd name="connsiteX52" fmla="*/ 1573607 w 2517772"/>
                  <a:gd name="connsiteY52" fmla="*/ 1467735 h 2842572"/>
                  <a:gd name="connsiteX53" fmla="*/ 1557045 w 2517772"/>
                  <a:gd name="connsiteY53" fmla="*/ 1489821 h 2842572"/>
                  <a:gd name="connsiteX54" fmla="*/ 1523915 w 2517772"/>
                  <a:gd name="connsiteY54" fmla="*/ 1545037 h 2842572"/>
                  <a:gd name="connsiteX55" fmla="*/ 1529436 w 2517772"/>
                  <a:gd name="connsiteY55" fmla="*/ 1567122 h 2842572"/>
                  <a:gd name="connsiteX56" fmla="*/ 1606737 w 2517772"/>
                  <a:gd name="connsiteY56" fmla="*/ 1627858 h 2842572"/>
                  <a:gd name="connsiteX57" fmla="*/ 1518394 w 2517772"/>
                  <a:gd name="connsiteY57" fmla="*/ 1716200 h 2842572"/>
                  <a:gd name="connsiteX58" fmla="*/ 1546001 w 2517772"/>
                  <a:gd name="connsiteY58" fmla="*/ 1738286 h 2842572"/>
                  <a:gd name="connsiteX59" fmla="*/ 1546001 w 2517772"/>
                  <a:gd name="connsiteY59" fmla="*/ 1804543 h 2842572"/>
                  <a:gd name="connsiteX60" fmla="*/ 1584651 w 2517772"/>
                  <a:gd name="connsiteY60" fmla="*/ 1876322 h 2842572"/>
                  <a:gd name="connsiteX61" fmla="*/ 1557045 w 2517772"/>
                  <a:gd name="connsiteY61" fmla="*/ 1914972 h 2842572"/>
                  <a:gd name="connsiteX62" fmla="*/ 1557045 w 2517772"/>
                  <a:gd name="connsiteY62" fmla="*/ 1959143 h 2842572"/>
                  <a:gd name="connsiteX63" fmla="*/ 1529436 w 2517772"/>
                  <a:gd name="connsiteY63" fmla="*/ 2014358 h 2842572"/>
                  <a:gd name="connsiteX64" fmla="*/ 1490785 w 2517772"/>
                  <a:gd name="connsiteY64" fmla="*/ 2003315 h 2842572"/>
                  <a:gd name="connsiteX65" fmla="*/ 1463179 w 2517772"/>
                  <a:gd name="connsiteY65" fmla="*/ 2047486 h 2842572"/>
                  <a:gd name="connsiteX66" fmla="*/ 1468702 w 2517772"/>
                  <a:gd name="connsiteY66" fmla="*/ 2069572 h 2842572"/>
                  <a:gd name="connsiteX67" fmla="*/ 1435572 w 2517772"/>
                  <a:gd name="connsiteY67" fmla="*/ 2157915 h 2842572"/>
                  <a:gd name="connsiteX68" fmla="*/ 1485264 w 2517772"/>
                  <a:gd name="connsiteY68" fmla="*/ 2191043 h 2842572"/>
                  <a:gd name="connsiteX69" fmla="*/ 1474223 w 2517772"/>
                  <a:gd name="connsiteY69" fmla="*/ 2273865 h 2842572"/>
                  <a:gd name="connsiteX70" fmla="*/ 1419007 w 2517772"/>
                  <a:gd name="connsiteY70" fmla="*/ 2273865 h 2842572"/>
                  <a:gd name="connsiteX71" fmla="*/ 1413486 w 2517772"/>
                  <a:gd name="connsiteY71" fmla="*/ 2312515 h 2842572"/>
                  <a:gd name="connsiteX72" fmla="*/ 1430051 w 2517772"/>
                  <a:gd name="connsiteY72" fmla="*/ 2345643 h 2842572"/>
                  <a:gd name="connsiteX73" fmla="*/ 1424530 w 2517772"/>
                  <a:gd name="connsiteY73" fmla="*/ 2373250 h 2842572"/>
                  <a:gd name="connsiteX74" fmla="*/ 1463179 w 2517772"/>
                  <a:gd name="connsiteY74" fmla="*/ 2406380 h 2842572"/>
                  <a:gd name="connsiteX75" fmla="*/ 1446614 w 2517772"/>
                  <a:gd name="connsiteY75" fmla="*/ 2478158 h 2842572"/>
                  <a:gd name="connsiteX76" fmla="*/ 1369315 w 2517772"/>
                  <a:gd name="connsiteY76" fmla="*/ 2489201 h 2842572"/>
                  <a:gd name="connsiteX77" fmla="*/ 1363794 w 2517772"/>
                  <a:gd name="connsiteY77" fmla="*/ 2527850 h 2842572"/>
                  <a:gd name="connsiteX78" fmla="*/ 1319622 w 2517772"/>
                  <a:gd name="connsiteY78" fmla="*/ 2511286 h 2842572"/>
                  <a:gd name="connsiteX79" fmla="*/ 1264407 w 2517772"/>
                  <a:gd name="connsiteY79" fmla="*/ 2538894 h 2842572"/>
                  <a:gd name="connsiteX80" fmla="*/ 1242321 w 2517772"/>
                  <a:gd name="connsiteY80" fmla="*/ 2599629 h 2842572"/>
                  <a:gd name="connsiteX81" fmla="*/ 1187108 w 2517772"/>
                  <a:gd name="connsiteY81" fmla="*/ 2616193 h 2842572"/>
                  <a:gd name="connsiteX82" fmla="*/ 1159502 w 2517772"/>
                  <a:gd name="connsiteY82" fmla="*/ 2649323 h 2842572"/>
                  <a:gd name="connsiteX83" fmla="*/ 1087721 w 2517772"/>
                  <a:gd name="connsiteY83" fmla="*/ 2665886 h 2842572"/>
                  <a:gd name="connsiteX84" fmla="*/ 1071159 w 2517772"/>
                  <a:gd name="connsiteY84" fmla="*/ 2693494 h 2842572"/>
                  <a:gd name="connsiteX85" fmla="*/ 1004899 w 2517772"/>
                  <a:gd name="connsiteY85" fmla="*/ 2704536 h 2842572"/>
                  <a:gd name="connsiteX86" fmla="*/ 993858 w 2517772"/>
                  <a:gd name="connsiteY86" fmla="*/ 2743186 h 2842572"/>
                  <a:gd name="connsiteX87" fmla="*/ 988337 w 2517772"/>
                  <a:gd name="connsiteY87" fmla="*/ 2792879 h 2842572"/>
                  <a:gd name="connsiteX88" fmla="*/ 905515 w 2517772"/>
                  <a:gd name="connsiteY88" fmla="*/ 2792879 h 2842572"/>
                  <a:gd name="connsiteX89" fmla="*/ 806130 w 2517772"/>
                  <a:gd name="connsiteY89" fmla="*/ 2826008 h 2842572"/>
                  <a:gd name="connsiteX90" fmla="*/ 773000 w 2517772"/>
                  <a:gd name="connsiteY90" fmla="*/ 2798401 h 2842572"/>
                  <a:gd name="connsiteX91" fmla="*/ 717787 w 2517772"/>
                  <a:gd name="connsiteY91" fmla="*/ 2792879 h 2842572"/>
                  <a:gd name="connsiteX92" fmla="*/ 695699 w 2517772"/>
                  <a:gd name="connsiteY92" fmla="*/ 2759751 h 2842572"/>
                  <a:gd name="connsiteX93" fmla="*/ 601835 w 2517772"/>
                  <a:gd name="connsiteY93" fmla="*/ 2770793 h 2842572"/>
                  <a:gd name="connsiteX94" fmla="*/ 579750 w 2517772"/>
                  <a:gd name="connsiteY94" fmla="*/ 2809444 h 2842572"/>
                  <a:gd name="connsiteX95" fmla="*/ 530057 w 2517772"/>
                  <a:gd name="connsiteY95" fmla="*/ 2809444 h 2842572"/>
                  <a:gd name="connsiteX96" fmla="*/ 447235 w 2517772"/>
                  <a:gd name="connsiteY96" fmla="*/ 2842572 h 2842572"/>
                  <a:gd name="connsiteX97" fmla="*/ 397543 w 2517772"/>
                  <a:gd name="connsiteY97" fmla="*/ 2748707 h 2842572"/>
                  <a:gd name="connsiteX98" fmla="*/ 414108 w 2517772"/>
                  <a:gd name="connsiteY98" fmla="*/ 2671408 h 2842572"/>
                  <a:gd name="connsiteX99" fmla="*/ 408587 w 2517772"/>
                  <a:gd name="connsiteY99" fmla="*/ 2599629 h 2842572"/>
                  <a:gd name="connsiteX100" fmla="*/ 474842 w 2517772"/>
                  <a:gd name="connsiteY100" fmla="*/ 2566501 h 2842572"/>
                  <a:gd name="connsiteX101" fmla="*/ 480365 w 2517772"/>
                  <a:gd name="connsiteY101" fmla="*/ 2472637 h 2842572"/>
                  <a:gd name="connsiteX102" fmla="*/ 452759 w 2517772"/>
                  <a:gd name="connsiteY102" fmla="*/ 2417421 h 2842572"/>
                  <a:gd name="connsiteX103" fmla="*/ 557664 w 2517772"/>
                  <a:gd name="connsiteY103" fmla="*/ 2406380 h 2842572"/>
                  <a:gd name="connsiteX104" fmla="*/ 502451 w 2517772"/>
                  <a:gd name="connsiteY104" fmla="*/ 2334601 h 2842572"/>
                  <a:gd name="connsiteX105" fmla="*/ 485886 w 2517772"/>
                  <a:gd name="connsiteY105" fmla="*/ 2312515 h 2842572"/>
                  <a:gd name="connsiteX106" fmla="*/ 507972 w 2517772"/>
                  <a:gd name="connsiteY106" fmla="*/ 2262821 h 2842572"/>
                  <a:gd name="connsiteX107" fmla="*/ 530057 w 2517772"/>
                  <a:gd name="connsiteY107" fmla="*/ 2257301 h 2842572"/>
                  <a:gd name="connsiteX108" fmla="*/ 535578 w 2517772"/>
                  <a:gd name="connsiteY108" fmla="*/ 2174479 h 2842572"/>
                  <a:gd name="connsiteX109" fmla="*/ 507972 w 2517772"/>
                  <a:gd name="connsiteY109" fmla="*/ 2119265 h 2842572"/>
                  <a:gd name="connsiteX110" fmla="*/ 436194 w 2517772"/>
                  <a:gd name="connsiteY110" fmla="*/ 2075094 h 2842572"/>
                  <a:gd name="connsiteX111" fmla="*/ 430671 w 2517772"/>
                  <a:gd name="connsiteY111" fmla="*/ 2003315 h 2842572"/>
                  <a:gd name="connsiteX112" fmla="*/ 369937 w 2517772"/>
                  <a:gd name="connsiteY112" fmla="*/ 2003315 h 2842572"/>
                  <a:gd name="connsiteX113" fmla="*/ 336807 w 2517772"/>
                  <a:gd name="connsiteY113" fmla="*/ 1948100 h 2842572"/>
                  <a:gd name="connsiteX114" fmla="*/ 342328 w 2517772"/>
                  <a:gd name="connsiteY114" fmla="*/ 1903929 h 2842572"/>
                  <a:gd name="connsiteX115" fmla="*/ 386499 w 2517772"/>
                  <a:gd name="connsiteY115" fmla="*/ 1865278 h 2842572"/>
                  <a:gd name="connsiteX116" fmla="*/ 358893 w 2517772"/>
                  <a:gd name="connsiteY116" fmla="*/ 1804543 h 2842572"/>
                  <a:gd name="connsiteX117" fmla="*/ 303679 w 2517772"/>
                  <a:gd name="connsiteY117" fmla="*/ 1793500 h 2842572"/>
                  <a:gd name="connsiteX118" fmla="*/ 287115 w 2517772"/>
                  <a:gd name="connsiteY118" fmla="*/ 1716200 h 2842572"/>
                  <a:gd name="connsiteX119" fmla="*/ 265029 w 2517772"/>
                  <a:gd name="connsiteY119" fmla="*/ 1672029 h 2842572"/>
                  <a:gd name="connsiteX120" fmla="*/ 259508 w 2517772"/>
                  <a:gd name="connsiteY120" fmla="*/ 1638900 h 2842572"/>
                  <a:gd name="connsiteX121" fmla="*/ 237422 w 2517772"/>
                  <a:gd name="connsiteY121" fmla="*/ 1616815 h 2842572"/>
                  <a:gd name="connsiteX122" fmla="*/ 204293 w 2517772"/>
                  <a:gd name="connsiteY122" fmla="*/ 1627858 h 2842572"/>
                  <a:gd name="connsiteX123" fmla="*/ 182207 w 2517772"/>
                  <a:gd name="connsiteY123" fmla="*/ 1583686 h 2842572"/>
                  <a:gd name="connsiteX124" fmla="*/ 126994 w 2517772"/>
                  <a:gd name="connsiteY124" fmla="*/ 1583686 h 2842572"/>
                  <a:gd name="connsiteX125" fmla="*/ 121471 w 2517772"/>
                  <a:gd name="connsiteY125" fmla="*/ 1533993 h 2842572"/>
                  <a:gd name="connsiteX126" fmla="*/ 44172 w 2517772"/>
                  <a:gd name="connsiteY126" fmla="*/ 1533993 h 2842572"/>
                  <a:gd name="connsiteX127" fmla="*/ 0 w 2517772"/>
                  <a:gd name="connsiteY127" fmla="*/ 1500865 h 2842572"/>
                  <a:gd name="connsiteX128" fmla="*/ 22086 w 2517772"/>
                  <a:gd name="connsiteY128" fmla="*/ 1434608 h 2842572"/>
                  <a:gd name="connsiteX129" fmla="*/ 66257 w 2517772"/>
                  <a:gd name="connsiteY129" fmla="*/ 1434608 h 2842572"/>
                  <a:gd name="connsiteX130" fmla="*/ 88343 w 2517772"/>
                  <a:gd name="connsiteY130" fmla="*/ 1418043 h 2842572"/>
                  <a:gd name="connsiteX131" fmla="*/ 82822 w 2517772"/>
                  <a:gd name="connsiteY131" fmla="*/ 1351786 h 2842572"/>
                  <a:gd name="connsiteX132" fmla="*/ 121471 w 2517772"/>
                  <a:gd name="connsiteY132" fmla="*/ 1313135 h 2842572"/>
                  <a:gd name="connsiteX133" fmla="*/ 187730 w 2517772"/>
                  <a:gd name="connsiteY133" fmla="*/ 1307615 h 2842572"/>
                  <a:gd name="connsiteX134" fmla="*/ 242943 w 2517772"/>
                  <a:gd name="connsiteY134" fmla="*/ 1329700 h 2842572"/>
                  <a:gd name="connsiteX135" fmla="*/ 276073 w 2517772"/>
                  <a:gd name="connsiteY135" fmla="*/ 1324179 h 2842572"/>
                  <a:gd name="connsiteX136" fmla="*/ 281594 w 2517772"/>
                  <a:gd name="connsiteY136" fmla="*/ 1268964 h 2842572"/>
                  <a:gd name="connsiteX137" fmla="*/ 314721 w 2517772"/>
                  <a:gd name="connsiteY137" fmla="*/ 1230315 h 2842572"/>
                  <a:gd name="connsiteX138" fmla="*/ 342328 w 2517772"/>
                  <a:gd name="connsiteY138" fmla="*/ 1230315 h 2842572"/>
                  <a:gd name="connsiteX139" fmla="*/ 392022 w 2517772"/>
                  <a:gd name="connsiteY139" fmla="*/ 1114364 h 2842572"/>
                  <a:gd name="connsiteX140" fmla="*/ 474842 w 2517772"/>
                  <a:gd name="connsiteY140" fmla="*/ 1070192 h 2842572"/>
                  <a:gd name="connsiteX141" fmla="*/ 474842 w 2517772"/>
                  <a:gd name="connsiteY141" fmla="*/ 1020500 h 2842572"/>
                  <a:gd name="connsiteX142" fmla="*/ 513493 w 2517772"/>
                  <a:gd name="connsiteY142" fmla="*/ 937678 h 2842572"/>
                  <a:gd name="connsiteX143" fmla="*/ 458279 w 2517772"/>
                  <a:gd name="connsiteY143" fmla="*/ 921114 h 2842572"/>
                  <a:gd name="connsiteX144" fmla="*/ 408587 w 2517772"/>
                  <a:gd name="connsiteY144" fmla="*/ 854857 h 2842572"/>
                  <a:gd name="connsiteX145" fmla="*/ 414108 w 2517772"/>
                  <a:gd name="connsiteY145" fmla="*/ 821729 h 2842572"/>
                  <a:gd name="connsiteX146" fmla="*/ 403064 w 2517772"/>
                  <a:gd name="connsiteY146" fmla="*/ 783078 h 2842572"/>
                  <a:gd name="connsiteX147" fmla="*/ 430671 w 2517772"/>
                  <a:gd name="connsiteY147" fmla="*/ 744429 h 2842572"/>
                  <a:gd name="connsiteX148" fmla="*/ 474842 w 2517772"/>
                  <a:gd name="connsiteY148" fmla="*/ 749951 h 2842572"/>
                  <a:gd name="connsiteX149" fmla="*/ 474842 w 2517772"/>
                  <a:gd name="connsiteY149" fmla="*/ 678171 h 2842572"/>
                  <a:gd name="connsiteX150" fmla="*/ 441715 w 2517772"/>
                  <a:gd name="connsiteY150" fmla="*/ 667129 h 2842572"/>
                  <a:gd name="connsiteX151" fmla="*/ 447235 w 2517772"/>
                  <a:gd name="connsiteY151" fmla="*/ 617436 h 2842572"/>
                  <a:gd name="connsiteX152" fmla="*/ 574229 w 2517772"/>
                  <a:gd name="connsiteY152" fmla="*/ 446271 h 2842572"/>
                  <a:gd name="connsiteX153" fmla="*/ 579750 w 2517772"/>
                  <a:gd name="connsiteY153" fmla="*/ 368971 h 2842572"/>
                  <a:gd name="connsiteX154" fmla="*/ 530057 w 2517772"/>
                  <a:gd name="connsiteY154" fmla="*/ 324800 h 2842572"/>
                  <a:gd name="connsiteX155" fmla="*/ 524537 w 2517772"/>
                  <a:gd name="connsiteY155" fmla="*/ 291671 h 2842572"/>
                  <a:gd name="connsiteX156" fmla="*/ 469321 w 2517772"/>
                  <a:gd name="connsiteY156" fmla="*/ 275106 h 2842572"/>
                  <a:gd name="connsiteX157" fmla="*/ 460561 w 2517772"/>
                  <a:gd name="connsiteY157" fmla="*/ 234674 h 2842572"/>
                  <a:gd name="connsiteX158" fmla="*/ 468217 w 2517772"/>
                  <a:gd name="connsiteY158" fmla="*/ 234248 h 2842572"/>
                  <a:gd name="connsiteX159" fmla="*/ 494720 w 2517772"/>
                  <a:gd name="connsiteY159" fmla="*/ 216580 h 2842572"/>
                  <a:gd name="connsiteX160" fmla="*/ 499137 w 2517772"/>
                  <a:gd name="connsiteY160" fmla="*/ 181243 h 2842572"/>
                  <a:gd name="connsiteX161" fmla="*/ 530057 w 2517772"/>
                  <a:gd name="connsiteY161" fmla="*/ 172408 h 2842572"/>
                  <a:gd name="connsiteX162" fmla="*/ 538892 w 2517772"/>
                  <a:gd name="connsiteY162" fmla="*/ 137071 h 2842572"/>
                  <a:gd name="connsiteX163" fmla="*/ 591897 w 2517772"/>
                  <a:gd name="connsiteY163" fmla="*/ 88483 h 2842572"/>
                  <a:gd name="connsiteX164" fmla="*/ 565395 w 2517772"/>
                  <a:gd name="connsiteY164" fmla="*/ 53146 h 2842572"/>
                  <a:gd name="connsiteX165" fmla="*/ 565395 w 2517772"/>
                  <a:gd name="connsiteY165" fmla="*/ 26643 h 2842572"/>
                  <a:gd name="connsiteX166" fmla="*/ 600732 w 2517772"/>
                  <a:gd name="connsiteY166" fmla="*/ 17808 h 284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517772" h="2842572">
                    <a:moveTo>
                      <a:pt x="607410" y="0"/>
                    </a:moveTo>
                    <a:lnTo>
                      <a:pt x="1913851" y="0"/>
                    </a:lnTo>
                    <a:lnTo>
                      <a:pt x="1908206" y="132654"/>
                    </a:lnTo>
                    <a:lnTo>
                      <a:pt x="1992132" y="163574"/>
                    </a:lnTo>
                    <a:lnTo>
                      <a:pt x="2023052" y="203328"/>
                    </a:lnTo>
                    <a:lnTo>
                      <a:pt x="2062806" y="207746"/>
                    </a:lnTo>
                    <a:lnTo>
                      <a:pt x="2071641" y="176826"/>
                    </a:lnTo>
                    <a:lnTo>
                      <a:pt x="2137898" y="212163"/>
                    </a:lnTo>
                    <a:lnTo>
                      <a:pt x="2208572" y="167991"/>
                    </a:lnTo>
                    <a:lnTo>
                      <a:pt x="2314584" y="172408"/>
                    </a:lnTo>
                    <a:lnTo>
                      <a:pt x="2345504" y="216580"/>
                    </a:lnTo>
                    <a:lnTo>
                      <a:pt x="2354338" y="340260"/>
                    </a:lnTo>
                    <a:lnTo>
                      <a:pt x="2354338" y="433020"/>
                    </a:lnTo>
                    <a:lnTo>
                      <a:pt x="2332252" y="459523"/>
                    </a:lnTo>
                    <a:lnTo>
                      <a:pt x="2261578" y="494860"/>
                    </a:lnTo>
                    <a:lnTo>
                      <a:pt x="2270412" y="556700"/>
                    </a:lnTo>
                    <a:lnTo>
                      <a:pt x="2314584" y="600871"/>
                    </a:lnTo>
                    <a:lnTo>
                      <a:pt x="2314584" y="618540"/>
                    </a:lnTo>
                    <a:lnTo>
                      <a:pt x="2310166" y="662711"/>
                    </a:lnTo>
                    <a:lnTo>
                      <a:pt x="2319001" y="711300"/>
                    </a:lnTo>
                    <a:lnTo>
                      <a:pt x="2239492" y="728969"/>
                    </a:lnTo>
                    <a:lnTo>
                      <a:pt x="2257161" y="795226"/>
                    </a:lnTo>
                    <a:lnTo>
                      <a:pt x="2327835" y="799643"/>
                    </a:lnTo>
                    <a:lnTo>
                      <a:pt x="2349921" y="857066"/>
                    </a:lnTo>
                    <a:lnTo>
                      <a:pt x="2319001" y="896820"/>
                    </a:lnTo>
                    <a:lnTo>
                      <a:pt x="2336669" y="958660"/>
                    </a:lnTo>
                    <a:lnTo>
                      <a:pt x="2327835" y="1029334"/>
                    </a:lnTo>
                    <a:lnTo>
                      <a:pt x="2457036" y="1124082"/>
                    </a:lnTo>
                    <a:lnTo>
                      <a:pt x="2457036" y="1169579"/>
                    </a:lnTo>
                    <a:lnTo>
                      <a:pt x="2490166" y="1197186"/>
                    </a:lnTo>
                    <a:lnTo>
                      <a:pt x="2517772" y="1219272"/>
                    </a:lnTo>
                    <a:lnTo>
                      <a:pt x="2490166" y="1296572"/>
                    </a:lnTo>
                    <a:lnTo>
                      <a:pt x="2423908" y="1296572"/>
                    </a:lnTo>
                    <a:lnTo>
                      <a:pt x="2407344" y="1318657"/>
                    </a:lnTo>
                    <a:lnTo>
                      <a:pt x="2401823" y="1368351"/>
                    </a:lnTo>
                    <a:lnTo>
                      <a:pt x="2280350" y="1368351"/>
                    </a:lnTo>
                    <a:lnTo>
                      <a:pt x="2280350" y="1296572"/>
                    </a:lnTo>
                    <a:lnTo>
                      <a:pt x="2252743" y="1268964"/>
                    </a:lnTo>
                    <a:lnTo>
                      <a:pt x="2219616" y="1280008"/>
                    </a:lnTo>
                    <a:lnTo>
                      <a:pt x="2186486" y="1268964"/>
                    </a:lnTo>
                    <a:lnTo>
                      <a:pt x="2098143" y="1274486"/>
                    </a:lnTo>
                    <a:lnTo>
                      <a:pt x="2081579" y="1291050"/>
                    </a:lnTo>
                    <a:lnTo>
                      <a:pt x="2070537" y="1313135"/>
                    </a:lnTo>
                    <a:lnTo>
                      <a:pt x="2020842" y="1318657"/>
                    </a:lnTo>
                    <a:lnTo>
                      <a:pt x="1987715" y="1291050"/>
                    </a:lnTo>
                    <a:lnTo>
                      <a:pt x="1987715" y="1252400"/>
                    </a:lnTo>
                    <a:lnTo>
                      <a:pt x="1982194" y="1213751"/>
                    </a:lnTo>
                    <a:lnTo>
                      <a:pt x="1949064" y="1186143"/>
                    </a:lnTo>
                    <a:lnTo>
                      <a:pt x="1849680" y="1164057"/>
                    </a:lnTo>
                    <a:lnTo>
                      <a:pt x="1700601" y="1401478"/>
                    </a:lnTo>
                    <a:lnTo>
                      <a:pt x="1661950" y="1346265"/>
                    </a:lnTo>
                    <a:lnTo>
                      <a:pt x="1617779" y="1346265"/>
                    </a:lnTo>
                    <a:lnTo>
                      <a:pt x="1573607" y="1467735"/>
                    </a:lnTo>
                    <a:lnTo>
                      <a:pt x="1557045" y="1489821"/>
                    </a:lnTo>
                    <a:lnTo>
                      <a:pt x="1523915" y="1545037"/>
                    </a:lnTo>
                    <a:lnTo>
                      <a:pt x="1529436" y="1567122"/>
                    </a:lnTo>
                    <a:lnTo>
                      <a:pt x="1606737" y="1627858"/>
                    </a:lnTo>
                    <a:lnTo>
                      <a:pt x="1518394" y="1716200"/>
                    </a:lnTo>
                    <a:lnTo>
                      <a:pt x="1546001" y="1738286"/>
                    </a:lnTo>
                    <a:lnTo>
                      <a:pt x="1546001" y="1804543"/>
                    </a:lnTo>
                    <a:lnTo>
                      <a:pt x="1584651" y="1876322"/>
                    </a:lnTo>
                    <a:lnTo>
                      <a:pt x="1557045" y="1914972"/>
                    </a:lnTo>
                    <a:lnTo>
                      <a:pt x="1557045" y="1959143"/>
                    </a:lnTo>
                    <a:lnTo>
                      <a:pt x="1529436" y="2014358"/>
                    </a:lnTo>
                    <a:lnTo>
                      <a:pt x="1490785" y="2003315"/>
                    </a:lnTo>
                    <a:lnTo>
                      <a:pt x="1463179" y="2047486"/>
                    </a:lnTo>
                    <a:lnTo>
                      <a:pt x="1468702" y="2069572"/>
                    </a:lnTo>
                    <a:lnTo>
                      <a:pt x="1435572" y="2157915"/>
                    </a:lnTo>
                    <a:lnTo>
                      <a:pt x="1485264" y="2191043"/>
                    </a:lnTo>
                    <a:lnTo>
                      <a:pt x="1474223" y="2273865"/>
                    </a:lnTo>
                    <a:lnTo>
                      <a:pt x="1419007" y="2273865"/>
                    </a:lnTo>
                    <a:lnTo>
                      <a:pt x="1413486" y="2312515"/>
                    </a:lnTo>
                    <a:lnTo>
                      <a:pt x="1430051" y="2345643"/>
                    </a:lnTo>
                    <a:lnTo>
                      <a:pt x="1424530" y="2373250"/>
                    </a:lnTo>
                    <a:lnTo>
                      <a:pt x="1463179" y="2406380"/>
                    </a:lnTo>
                    <a:lnTo>
                      <a:pt x="1446614" y="2478158"/>
                    </a:lnTo>
                    <a:lnTo>
                      <a:pt x="1369315" y="2489201"/>
                    </a:lnTo>
                    <a:lnTo>
                      <a:pt x="1363794" y="2527850"/>
                    </a:lnTo>
                    <a:lnTo>
                      <a:pt x="1319622" y="2511286"/>
                    </a:lnTo>
                    <a:lnTo>
                      <a:pt x="1264407" y="2538894"/>
                    </a:lnTo>
                    <a:lnTo>
                      <a:pt x="1242321" y="2599629"/>
                    </a:lnTo>
                    <a:lnTo>
                      <a:pt x="1187108" y="2616193"/>
                    </a:lnTo>
                    <a:lnTo>
                      <a:pt x="1159502" y="2649323"/>
                    </a:lnTo>
                    <a:lnTo>
                      <a:pt x="1087721" y="2665886"/>
                    </a:lnTo>
                    <a:lnTo>
                      <a:pt x="1071159" y="2693494"/>
                    </a:lnTo>
                    <a:lnTo>
                      <a:pt x="1004899" y="2704536"/>
                    </a:lnTo>
                    <a:lnTo>
                      <a:pt x="993858" y="2743186"/>
                    </a:lnTo>
                    <a:lnTo>
                      <a:pt x="988337" y="2792879"/>
                    </a:lnTo>
                    <a:lnTo>
                      <a:pt x="905515" y="2792879"/>
                    </a:lnTo>
                    <a:lnTo>
                      <a:pt x="806130" y="2826008"/>
                    </a:lnTo>
                    <a:lnTo>
                      <a:pt x="773000" y="2798401"/>
                    </a:lnTo>
                    <a:lnTo>
                      <a:pt x="717787" y="2792879"/>
                    </a:lnTo>
                    <a:lnTo>
                      <a:pt x="695699" y="2759751"/>
                    </a:lnTo>
                    <a:lnTo>
                      <a:pt x="601835" y="2770793"/>
                    </a:lnTo>
                    <a:lnTo>
                      <a:pt x="579750" y="2809444"/>
                    </a:lnTo>
                    <a:lnTo>
                      <a:pt x="530057" y="2809444"/>
                    </a:lnTo>
                    <a:lnTo>
                      <a:pt x="447235" y="2842572"/>
                    </a:lnTo>
                    <a:lnTo>
                      <a:pt x="397543" y="2748707"/>
                    </a:lnTo>
                    <a:lnTo>
                      <a:pt x="414108" y="2671408"/>
                    </a:lnTo>
                    <a:lnTo>
                      <a:pt x="408587" y="2599629"/>
                    </a:lnTo>
                    <a:lnTo>
                      <a:pt x="474842" y="2566501"/>
                    </a:lnTo>
                    <a:lnTo>
                      <a:pt x="480365" y="2472637"/>
                    </a:lnTo>
                    <a:lnTo>
                      <a:pt x="452759" y="2417421"/>
                    </a:lnTo>
                    <a:lnTo>
                      <a:pt x="557664" y="2406380"/>
                    </a:lnTo>
                    <a:lnTo>
                      <a:pt x="502451" y="2334601"/>
                    </a:lnTo>
                    <a:lnTo>
                      <a:pt x="485886" y="2312515"/>
                    </a:lnTo>
                    <a:lnTo>
                      <a:pt x="507972" y="2262821"/>
                    </a:lnTo>
                    <a:lnTo>
                      <a:pt x="530057" y="2257301"/>
                    </a:lnTo>
                    <a:lnTo>
                      <a:pt x="535578" y="2174479"/>
                    </a:lnTo>
                    <a:lnTo>
                      <a:pt x="507972" y="2119265"/>
                    </a:lnTo>
                    <a:lnTo>
                      <a:pt x="436194" y="2075094"/>
                    </a:lnTo>
                    <a:lnTo>
                      <a:pt x="430671" y="2003315"/>
                    </a:lnTo>
                    <a:lnTo>
                      <a:pt x="369937" y="2003315"/>
                    </a:lnTo>
                    <a:lnTo>
                      <a:pt x="336807" y="1948100"/>
                    </a:lnTo>
                    <a:lnTo>
                      <a:pt x="342328" y="1903929"/>
                    </a:lnTo>
                    <a:lnTo>
                      <a:pt x="386499" y="1865278"/>
                    </a:lnTo>
                    <a:lnTo>
                      <a:pt x="358893" y="1804543"/>
                    </a:lnTo>
                    <a:lnTo>
                      <a:pt x="303679" y="1793500"/>
                    </a:lnTo>
                    <a:lnTo>
                      <a:pt x="287115" y="1716200"/>
                    </a:lnTo>
                    <a:lnTo>
                      <a:pt x="265029" y="1672029"/>
                    </a:lnTo>
                    <a:lnTo>
                      <a:pt x="259508" y="1638900"/>
                    </a:lnTo>
                    <a:lnTo>
                      <a:pt x="237422" y="1616815"/>
                    </a:lnTo>
                    <a:lnTo>
                      <a:pt x="204293" y="1627858"/>
                    </a:lnTo>
                    <a:lnTo>
                      <a:pt x="182207" y="1583686"/>
                    </a:lnTo>
                    <a:lnTo>
                      <a:pt x="126994" y="1583686"/>
                    </a:lnTo>
                    <a:lnTo>
                      <a:pt x="121471" y="1533993"/>
                    </a:lnTo>
                    <a:lnTo>
                      <a:pt x="44172" y="1533993"/>
                    </a:lnTo>
                    <a:lnTo>
                      <a:pt x="0" y="1500865"/>
                    </a:lnTo>
                    <a:lnTo>
                      <a:pt x="22086" y="1434608"/>
                    </a:lnTo>
                    <a:lnTo>
                      <a:pt x="66257" y="1434608"/>
                    </a:lnTo>
                    <a:lnTo>
                      <a:pt x="88343" y="1418043"/>
                    </a:lnTo>
                    <a:lnTo>
                      <a:pt x="82822" y="1351786"/>
                    </a:lnTo>
                    <a:lnTo>
                      <a:pt x="121471" y="1313135"/>
                    </a:lnTo>
                    <a:lnTo>
                      <a:pt x="187730" y="1307615"/>
                    </a:lnTo>
                    <a:lnTo>
                      <a:pt x="242943" y="1329700"/>
                    </a:lnTo>
                    <a:lnTo>
                      <a:pt x="276073" y="1324179"/>
                    </a:lnTo>
                    <a:lnTo>
                      <a:pt x="281594" y="1268964"/>
                    </a:lnTo>
                    <a:lnTo>
                      <a:pt x="314721" y="1230315"/>
                    </a:lnTo>
                    <a:lnTo>
                      <a:pt x="342328" y="1230315"/>
                    </a:lnTo>
                    <a:lnTo>
                      <a:pt x="392022" y="1114364"/>
                    </a:lnTo>
                    <a:lnTo>
                      <a:pt x="474842" y="1070192"/>
                    </a:lnTo>
                    <a:lnTo>
                      <a:pt x="474842" y="1020500"/>
                    </a:lnTo>
                    <a:lnTo>
                      <a:pt x="513493" y="937678"/>
                    </a:lnTo>
                    <a:lnTo>
                      <a:pt x="458279" y="921114"/>
                    </a:lnTo>
                    <a:lnTo>
                      <a:pt x="408587" y="854857"/>
                    </a:lnTo>
                    <a:lnTo>
                      <a:pt x="414108" y="821729"/>
                    </a:lnTo>
                    <a:lnTo>
                      <a:pt x="403064" y="783078"/>
                    </a:lnTo>
                    <a:lnTo>
                      <a:pt x="430671" y="744429"/>
                    </a:lnTo>
                    <a:lnTo>
                      <a:pt x="474842" y="749951"/>
                    </a:lnTo>
                    <a:lnTo>
                      <a:pt x="474842" y="678171"/>
                    </a:lnTo>
                    <a:lnTo>
                      <a:pt x="441715" y="667129"/>
                    </a:lnTo>
                    <a:lnTo>
                      <a:pt x="447235" y="617436"/>
                    </a:lnTo>
                    <a:lnTo>
                      <a:pt x="574229" y="446271"/>
                    </a:lnTo>
                    <a:lnTo>
                      <a:pt x="579750" y="368971"/>
                    </a:lnTo>
                    <a:lnTo>
                      <a:pt x="530057" y="324800"/>
                    </a:lnTo>
                    <a:lnTo>
                      <a:pt x="524537" y="291671"/>
                    </a:lnTo>
                    <a:lnTo>
                      <a:pt x="469321" y="275106"/>
                    </a:lnTo>
                    <a:lnTo>
                      <a:pt x="460561" y="234674"/>
                    </a:lnTo>
                    <a:lnTo>
                      <a:pt x="468217" y="234248"/>
                    </a:lnTo>
                    <a:lnTo>
                      <a:pt x="494720" y="216580"/>
                    </a:lnTo>
                    <a:lnTo>
                      <a:pt x="499137" y="181243"/>
                    </a:lnTo>
                    <a:lnTo>
                      <a:pt x="530057" y="172408"/>
                    </a:lnTo>
                    <a:lnTo>
                      <a:pt x="538892" y="137071"/>
                    </a:lnTo>
                    <a:lnTo>
                      <a:pt x="591897" y="88483"/>
                    </a:lnTo>
                    <a:lnTo>
                      <a:pt x="565395" y="53146"/>
                    </a:lnTo>
                    <a:lnTo>
                      <a:pt x="565395" y="26643"/>
                    </a:lnTo>
                    <a:lnTo>
                      <a:pt x="600732" y="1780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91833963-9C29-34F4-AD68-E4DE04D4798B}"/>
                  </a:ext>
                </a:extLst>
              </p:cNvPr>
              <p:cNvGrpSpPr/>
              <p:nvPr/>
            </p:nvGrpSpPr>
            <p:grpSpPr>
              <a:xfrm>
                <a:off x="2165791" y="607764"/>
                <a:ext cx="5813141" cy="5926242"/>
                <a:chOff x="2165791" y="607764"/>
                <a:chExt cx="5813141" cy="5926242"/>
              </a:xfrm>
              <a:grpFill/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65B99D1-73D8-B912-CA1F-687B820FC629}"/>
                    </a:ext>
                  </a:extLst>
                </p:cNvPr>
                <p:cNvSpPr/>
                <p:nvPr/>
              </p:nvSpPr>
              <p:spPr>
                <a:xfrm>
                  <a:off x="5027105" y="2406763"/>
                  <a:ext cx="2951827" cy="2265272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B81E489-D4F3-8E26-D837-9A3F149A2AA0}"/>
                    </a:ext>
                  </a:extLst>
                </p:cNvPr>
                <p:cNvSpPr/>
                <p:nvPr/>
              </p:nvSpPr>
              <p:spPr>
                <a:xfrm>
                  <a:off x="2919710" y="607764"/>
                  <a:ext cx="2417634" cy="2891245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8F62EC2-62D9-7470-9FF8-527F70B91F5E}"/>
                    </a:ext>
                  </a:extLst>
                </p:cNvPr>
                <p:cNvSpPr/>
                <p:nvPr/>
              </p:nvSpPr>
              <p:spPr>
                <a:xfrm>
                  <a:off x="3601783" y="2887721"/>
                  <a:ext cx="2064061" cy="1817355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3DE22ED-5E0A-49E2-A7B1-E64D8E05C20B}"/>
                    </a:ext>
                  </a:extLst>
                </p:cNvPr>
                <p:cNvSpPr/>
                <p:nvPr/>
              </p:nvSpPr>
              <p:spPr>
                <a:xfrm>
                  <a:off x="2165791" y="3245685"/>
                  <a:ext cx="1870764" cy="3288321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B1021054-73C6-EF61-36D3-FB00FF623DAC}"/>
                </a:ext>
              </a:extLst>
            </p:cNvPr>
            <p:cNvGrpSpPr/>
            <p:nvPr/>
          </p:nvGrpSpPr>
          <p:grpSpPr>
            <a:xfrm>
              <a:off x="2595563" y="1481138"/>
              <a:ext cx="5048250" cy="4112418"/>
              <a:chOff x="2595563" y="1481138"/>
              <a:chExt cx="5048250" cy="4112418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A9DC00F-6844-2E0C-3E73-1E316C692F8C}"/>
                  </a:ext>
                </a:extLst>
              </p:cNvPr>
              <p:cNvSpPr/>
              <p:nvPr/>
            </p:nvSpPr>
            <p:spPr>
              <a:xfrm>
                <a:off x="2652713" y="4783931"/>
                <a:ext cx="1050131" cy="809625"/>
              </a:xfrm>
              <a:custGeom>
                <a:avLst/>
                <a:gdLst>
                  <a:gd name="connsiteX0" fmla="*/ 0 w 1050131"/>
                  <a:gd name="connsiteY0" fmla="*/ 809625 h 809625"/>
                  <a:gd name="connsiteX1" fmla="*/ 23812 w 1050131"/>
                  <a:gd name="connsiteY1" fmla="*/ 692944 h 809625"/>
                  <a:gd name="connsiteX2" fmla="*/ 80962 w 1050131"/>
                  <a:gd name="connsiteY2" fmla="*/ 707232 h 809625"/>
                  <a:gd name="connsiteX3" fmla="*/ 90487 w 1050131"/>
                  <a:gd name="connsiteY3" fmla="*/ 604838 h 809625"/>
                  <a:gd name="connsiteX4" fmla="*/ 80962 w 1050131"/>
                  <a:gd name="connsiteY4" fmla="*/ 569119 h 809625"/>
                  <a:gd name="connsiteX5" fmla="*/ 102393 w 1050131"/>
                  <a:gd name="connsiteY5" fmla="*/ 542925 h 809625"/>
                  <a:gd name="connsiteX6" fmla="*/ 159543 w 1050131"/>
                  <a:gd name="connsiteY6" fmla="*/ 566738 h 809625"/>
                  <a:gd name="connsiteX7" fmla="*/ 188118 w 1050131"/>
                  <a:gd name="connsiteY7" fmla="*/ 447675 h 809625"/>
                  <a:gd name="connsiteX8" fmla="*/ 271462 w 1050131"/>
                  <a:gd name="connsiteY8" fmla="*/ 426244 h 809625"/>
                  <a:gd name="connsiteX9" fmla="*/ 302418 w 1050131"/>
                  <a:gd name="connsiteY9" fmla="*/ 385763 h 809625"/>
                  <a:gd name="connsiteX10" fmla="*/ 395287 w 1050131"/>
                  <a:gd name="connsiteY10" fmla="*/ 378619 h 809625"/>
                  <a:gd name="connsiteX11" fmla="*/ 438150 w 1050131"/>
                  <a:gd name="connsiteY11" fmla="*/ 321469 h 809625"/>
                  <a:gd name="connsiteX12" fmla="*/ 483393 w 1050131"/>
                  <a:gd name="connsiteY12" fmla="*/ 319088 h 809625"/>
                  <a:gd name="connsiteX13" fmla="*/ 504825 w 1050131"/>
                  <a:gd name="connsiteY13" fmla="*/ 302419 h 809625"/>
                  <a:gd name="connsiteX14" fmla="*/ 550068 w 1050131"/>
                  <a:gd name="connsiteY14" fmla="*/ 323850 h 809625"/>
                  <a:gd name="connsiteX15" fmla="*/ 621506 w 1050131"/>
                  <a:gd name="connsiteY15" fmla="*/ 250032 h 809625"/>
                  <a:gd name="connsiteX16" fmla="*/ 745331 w 1050131"/>
                  <a:gd name="connsiteY16" fmla="*/ 197644 h 809625"/>
                  <a:gd name="connsiteX17" fmla="*/ 766762 w 1050131"/>
                  <a:gd name="connsiteY17" fmla="*/ 230982 h 809625"/>
                  <a:gd name="connsiteX18" fmla="*/ 812006 w 1050131"/>
                  <a:gd name="connsiteY18" fmla="*/ 221457 h 809625"/>
                  <a:gd name="connsiteX19" fmla="*/ 883443 w 1050131"/>
                  <a:gd name="connsiteY19" fmla="*/ 235744 h 809625"/>
                  <a:gd name="connsiteX20" fmla="*/ 919162 w 1050131"/>
                  <a:gd name="connsiteY20" fmla="*/ 173832 h 809625"/>
                  <a:gd name="connsiteX21" fmla="*/ 969168 w 1050131"/>
                  <a:gd name="connsiteY21" fmla="*/ 135732 h 809625"/>
                  <a:gd name="connsiteX22" fmla="*/ 959643 w 1050131"/>
                  <a:gd name="connsiteY22" fmla="*/ 69057 h 809625"/>
                  <a:gd name="connsiteX23" fmla="*/ 1050131 w 1050131"/>
                  <a:gd name="connsiteY23" fmla="*/ 0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50131" h="809625">
                    <a:moveTo>
                      <a:pt x="0" y="809625"/>
                    </a:moveTo>
                    <a:lnTo>
                      <a:pt x="23812" y="692944"/>
                    </a:lnTo>
                    <a:lnTo>
                      <a:pt x="80962" y="707232"/>
                    </a:lnTo>
                    <a:lnTo>
                      <a:pt x="90487" y="604838"/>
                    </a:lnTo>
                    <a:lnTo>
                      <a:pt x="80962" y="569119"/>
                    </a:lnTo>
                    <a:lnTo>
                      <a:pt x="102393" y="542925"/>
                    </a:lnTo>
                    <a:lnTo>
                      <a:pt x="159543" y="566738"/>
                    </a:lnTo>
                    <a:lnTo>
                      <a:pt x="188118" y="447675"/>
                    </a:lnTo>
                    <a:lnTo>
                      <a:pt x="271462" y="426244"/>
                    </a:lnTo>
                    <a:lnTo>
                      <a:pt x="302418" y="385763"/>
                    </a:lnTo>
                    <a:lnTo>
                      <a:pt x="395287" y="378619"/>
                    </a:lnTo>
                    <a:lnTo>
                      <a:pt x="438150" y="321469"/>
                    </a:lnTo>
                    <a:lnTo>
                      <a:pt x="483393" y="319088"/>
                    </a:lnTo>
                    <a:lnTo>
                      <a:pt x="504825" y="302419"/>
                    </a:lnTo>
                    <a:lnTo>
                      <a:pt x="550068" y="323850"/>
                    </a:lnTo>
                    <a:lnTo>
                      <a:pt x="621506" y="250032"/>
                    </a:lnTo>
                    <a:lnTo>
                      <a:pt x="745331" y="197644"/>
                    </a:lnTo>
                    <a:lnTo>
                      <a:pt x="766762" y="230982"/>
                    </a:lnTo>
                    <a:lnTo>
                      <a:pt x="812006" y="221457"/>
                    </a:lnTo>
                    <a:lnTo>
                      <a:pt x="883443" y="235744"/>
                    </a:lnTo>
                    <a:lnTo>
                      <a:pt x="919162" y="173832"/>
                    </a:lnTo>
                    <a:lnTo>
                      <a:pt x="969168" y="135732"/>
                    </a:lnTo>
                    <a:lnTo>
                      <a:pt x="959643" y="69057"/>
                    </a:lnTo>
                    <a:lnTo>
                      <a:pt x="1050131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86B30C6A-94C7-EC46-E8C7-8ACEEE21BA5F}"/>
                  </a:ext>
                </a:extLst>
              </p:cNvPr>
              <p:cNvSpPr/>
              <p:nvPr/>
            </p:nvSpPr>
            <p:spPr>
              <a:xfrm>
                <a:off x="2595563" y="4641056"/>
                <a:ext cx="873918" cy="466725"/>
              </a:xfrm>
              <a:custGeom>
                <a:avLst/>
                <a:gdLst>
                  <a:gd name="connsiteX0" fmla="*/ 831056 w 873918"/>
                  <a:gd name="connsiteY0" fmla="*/ 0 h 466725"/>
                  <a:gd name="connsiteX1" fmla="*/ 873918 w 873918"/>
                  <a:gd name="connsiteY1" fmla="*/ 104775 h 466725"/>
                  <a:gd name="connsiteX2" fmla="*/ 845343 w 873918"/>
                  <a:gd name="connsiteY2" fmla="*/ 180975 h 466725"/>
                  <a:gd name="connsiteX3" fmla="*/ 769143 w 873918"/>
                  <a:gd name="connsiteY3" fmla="*/ 214313 h 466725"/>
                  <a:gd name="connsiteX4" fmla="*/ 688181 w 873918"/>
                  <a:gd name="connsiteY4" fmla="*/ 211932 h 466725"/>
                  <a:gd name="connsiteX5" fmla="*/ 652462 w 873918"/>
                  <a:gd name="connsiteY5" fmla="*/ 316707 h 466725"/>
                  <a:gd name="connsiteX6" fmla="*/ 616743 w 873918"/>
                  <a:gd name="connsiteY6" fmla="*/ 280988 h 466725"/>
                  <a:gd name="connsiteX7" fmla="*/ 571500 w 873918"/>
                  <a:gd name="connsiteY7" fmla="*/ 271463 h 466725"/>
                  <a:gd name="connsiteX8" fmla="*/ 521493 w 873918"/>
                  <a:gd name="connsiteY8" fmla="*/ 300038 h 466725"/>
                  <a:gd name="connsiteX9" fmla="*/ 533400 w 873918"/>
                  <a:gd name="connsiteY9" fmla="*/ 354807 h 466725"/>
                  <a:gd name="connsiteX10" fmla="*/ 400050 w 873918"/>
                  <a:gd name="connsiteY10" fmla="*/ 388144 h 466725"/>
                  <a:gd name="connsiteX11" fmla="*/ 369093 w 873918"/>
                  <a:gd name="connsiteY11" fmla="*/ 366713 h 466725"/>
                  <a:gd name="connsiteX12" fmla="*/ 359568 w 873918"/>
                  <a:gd name="connsiteY12" fmla="*/ 407194 h 466725"/>
                  <a:gd name="connsiteX13" fmla="*/ 240506 w 873918"/>
                  <a:gd name="connsiteY13" fmla="*/ 400050 h 466725"/>
                  <a:gd name="connsiteX14" fmla="*/ 183356 w 873918"/>
                  <a:gd name="connsiteY14" fmla="*/ 466725 h 466725"/>
                  <a:gd name="connsiteX15" fmla="*/ 142875 w 873918"/>
                  <a:gd name="connsiteY15" fmla="*/ 419100 h 466725"/>
                  <a:gd name="connsiteX16" fmla="*/ 90487 w 873918"/>
                  <a:gd name="connsiteY16" fmla="*/ 407194 h 466725"/>
                  <a:gd name="connsiteX17" fmla="*/ 61912 w 873918"/>
                  <a:gd name="connsiteY17" fmla="*/ 419100 h 466725"/>
                  <a:gd name="connsiteX18" fmla="*/ 0 w 873918"/>
                  <a:gd name="connsiteY18" fmla="*/ 3905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3918" h="466725">
                    <a:moveTo>
                      <a:pt x="831056" y="0"/>
                    </a:moveTo>
                    <a:lnTo>
                      <a:pt x="873918" y="104775"/>
                    </a:lnTo>
                    <a:lnTo>
                      <a:pt x="845343" y="180975"/>
                    </a:lnTo>
                    <a:lnTo>
                      <a:pt x="769143" y="214313"/>
                    </a:lnTo>
                    <a:lnTo>
                      <a:pt x="688181" y="211932"/>
                    </a:lnTo>
                    <a:lnTo>
                      <a:pt x="652462" y="316707"/>
                    </a:lnTo>
                    <a:lnTo>
                      <a:pt x="616743" y="280988"/>
                    </a:lnTo>
                    <a:lnTo>
                      <a:pt x="571500" y="271463"/>
                    </a:lnTo>
                    <a:lnTo>
                      <a:pt x="521493" y="300038"/>
                    </a:lnTo>
                    <a:lnTo>
                      <a:pt x="533400" y="354807"/>
                    </a:lnTo>
                    <a:lnTo>
                      <a:pt x="400050" y="388144"/>
                    </a:lnTo>
                    <a:lnTo>
                      <a:pt x="369093" y="366713"/>
                    </a:lnTo>
                    <a:lnTo>
                      <a:pt x="359568" y="407194"/>
                    </a:lnTo>
                    <a:lnTo>
                      <a:pt x="240506" y="400050"/>
                    </a:lnTo>
                    <a:lnTo>
                      <a:pt x="183356" y="466725"/>
                    </a:lnTo>
                    <a:lnTo>
                      <a:pt x="142875" y="419100"/>
                    </a:lnTo>
                    <a:lnTo>
                      <a:pt x="90487" y="407194"/>
                    </a:lnTo>
                    <a:lnTo>
                      <a:pt x="61912" y="419100"/>
                    </a:lnTo>
                    <a:lnTo>
                      <a:pt x="0" y="39052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1F95B18-A6ED-FD66-8753-69BF3B89906B}"/>
                  </a:ext>
                </a:extLst>
              </p:cNvPr>
              <p:cNvSpPr/>
              <p:nvPr/>
            </p:nvSpPr>
            <p:spPr>
              <a:xfrm>
                <a:off x="2864644" y="4507706"/>
                <a:ext cx="511969" cy="452438"/>
              </a:xfrm>
              <a:custGeom>
                <a:avLst/>
                <a:gdLst>
                  <a:gd name="connsiteX0" fmla="*/ 7144 w 511969"/>
                  <a:gd name="connsiteY0" fmla="*/ 452438 h 452438"/>
                  <a:gd name="connsiteX1" fmla="*/ 7144 w 511969"/>
                  <a:gd name="connsiteY1" fmla="*/ 369094 h 452438"/>
                  <a:gd name="connsiteX2" fmla="*/ 26194 w 511969"/>
                  <a:gd name="connsiteY2" fmla="*/ 323850 h 452438"/>
                  <a:gd name="connsiteX3" fmla="*/ 0 w 511969"/>
                  <a:gd name="connsiteY3" fmla="*/ 259557 h 452438"/>
                  <a:gd name="connsiteX4" fmla="*/ 38100 w 511969"/>
                  <a:gd name="connsiteY4" fmla="*/ 211932 h 452438"/>
                  <a:gd name="connsiteX5" fmla="*/ 95250 w 511969"/>
                  <a:gd name="connsiteY5" fmla="*/ 161925 h 452438"/>
                  <a:gd name="connsiteX6" fmla="*/ 95250 w 511969"/>
                  <a:gd name="connsiteY6" fmla="*/ 126207 h 452438"/>
                  <a:gd name="connsiteX7" fmla="*/ 90487 w 511969"/>
                  <a:gd name="connsiteY7" fmla="*/ 95250 h 452438"/>
                  <a:gd name="connsiteX8" fmla="*/ 128587 w 511969"/>
                  <a:gd name="connsiteY8" fmla="*/ 92869 h 452438"/>
                  <a:gd name="connsiteX9" fmla="*/ 128587 w 511969"/>
                  <a:gd name="connsiteY9" fmla="*/ 54769 h 452438"/>
                  <a:gd name="connsiteX10" fmla="*/ 216694 w 511969"/>
                  <a:gd name="connsiteY10" fmla="*/ 35719 h 452438"/>
                  <a:gd name="connsiteX11" fmla="*/ 240506 w 511969"/>
                  <a:gd name="connsiteY11" fmla="*/ 66675 h 452438"/>
                  <a:gd name="connsiteX12" fmla="*/ 273844 w 511969"/>
                  <a:gd name="connsiteY12" fmla="*/ 57150 h 452438"/>
                  <a:gd name="connsiteX13" fmla="*/ 273844 w 511969"/>
                  <a:gd name="connsiteY13" fmla="*/ 23813 h 452438"/>
                  <a:gd name="connsiteX14" fmla="*/ 304800 w 511969"/>
                  <a:gd name="connsiteY14" fmla="*/ 0 h 452438"/>
                  <a:gd name="connsiteX15" fmla="*/ 397669 w 511969"/>
                  <a:gd name="connsiteY15" fmla="*/ 52388 h 452438"/>
                  <a:gd name="connsiteX16" fmla="*/ 421481 w 511969"/>
                  <a:gd name="connsiteY16" fmla="*/ 47625 h 452438"/>
                  <a:gd name="connsiteX17" fmla="*/ 464344 w 511969"/>
                  <a:gd name="connsiteY17" fmla="*/ 50007 h 452438"/>
                  <a:gd name="connsiteX18" fmla="*/ 511969 w 511969"/>
                  <a:gd name="connsiteY18" fmla="*/ 80963 h 45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1969" h="452438">
                    <a:moveTo>
                      <a:pt x="7144" y="452438"/>
                    </a:moveTo>
                    <a:lnTo>
                      <a:pt x="7144" y="369094"/>
                    </a:lnTo>
                    <a:lnTo>
                      <a:pt x="26194" y="323850"/>
                    </a:lnTo>
                    <a:lnTo>
                      <a:pt x="0" y="259557"/>
                    </a:lnTo>
                    <a:lnTo>
                      <a:pt x="38100" y="211932"/>
                    </a:lnTo>
                    <a:lnTo>
                      <a:pt x="95250" y="161925"/>
                    </a:lnTo>
                    <a:lnTo>
                      <a:pt x="95250" y="126207"/>
                    </a:lnTo>
                    <a:lnTo>
                      <a:pt x="90487" y="95250"/>
                    </a:lnTo>
                    <a:lnTo>
                      <a:pt x="128587" y="92869"/>
                    </a:lnTo>
                    <a:lnTo>
                      <a:pt x="128587" y="54769"/>
                    </a:lnTo>
                    <a:lnTo>
                      <a:pt x="216694" y="35719"/>
                    </a:lnTo>
                    <a:lnTo>
                      <a:pt x="240506" y="66675"/>
                    </a:lnTo>
                    <a:lnTo>
                      <a:pt x="273844" y="57150"/>
                    </a:lnTo>
                    <a:lnTo>
                      <a:pt x="273844" y="23813"/>
                    </a:lnTo>
                    <a:lnTo>
                      <a:pt x="304800" y="0"/>
                    </a:lnTo>
                    <a:lnTo>
                      <a:pt x="397669" y="52388"/>
                    </a:lnTo>
                    <a:lnTo>
                      <a:pt x="421481" y="47625"/>
                    </a:lnTo>
                    <a:lnTo>
                      <a:pt x="464344" y="50007"/>
                    </a:lnTo>
                    <a:lnTo>
                      <a:pt x="511969" y="80963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1F62C95-AD00-4ADB-B439-1B4C5AA08361}"/>
                  </a:ext>
                </a:extLst>
              </p:cNvPr>
              <p:cNvSpPr/>
              <p:nvPr/>
            </p:nvSpPr>
            <p:spPr>
              <a:xfrm>
                <a:off x="2978944" y="3936206"/>
                <a:ext cx="588169" cy="190500"/>
              </a:xfrm>
              <a:custGeom>
                <a:avLst/>
                <a:gdLst>
                  <a:gd name="connsiteX0" fmla="*/ 588169 w 588169"/>
                  <a:gd name="connsiteY0" fmla="*/ 0 h 190500"/>
                  <a:gd name="connsiteX1" fmla="*/ 535781 w 588169"/>
                  <a:gd name="connsiteY1" fmla="*/ 14288 h 190500"/>
                  <a:gd name="connsiteX2" fmla="*/ 495300 w 588169"/>
                  <a:gd name="connsiteY2" fmla="*/ 59532 h 190500"/>
                  <a:gd name="connsiteX3" fmla="*/ 400050 w 588169"/>
                  <a:gd name="connsiteY3" fmla="*/ 88107 h 190500"/>
                  <a:gd name="connsiteX4" fmla="*/ 307181 w 588169"/>
                  <a:gd name="connsiteY4" fmla="*/ 183357 h 190500"/>
                  <a:gd name="connsiteX5" fmla="*/ 171450 w 588169"/>
                  <a:gd name="connsiteY5" fmla="*/ 173832 h 190500"/>
                  <a:gd name="connsiteX6" fmla="*/ 154781 w 588169"/>
                  <a:gd name="connsiteY6" fmla="*/ 190500 h 190500"/>
                  <a:gd name="connsiteX7" fmla="*/ 78581 w 588169"/>
                  <a:gd name="connsiteY7" fmla="*/ 157163 h 190500"/>
                  <a:gd name="connsiteX8" fmla="*/ 71437 w 588169"/>
                  <a:gd name="connsiteY8" fmla="*/ 109538 h 190500"/>
                  <a:gd name="connsiteX9" fmla="*/ 52387 w 588169"/>
                  <a:gd name="connsiteY9" fmla="*/ 97632 h 190500"/>
                  <a:gd name="connsiteX10" fmla="*/ 0 w 588169"/>
                  <a:gd name="connsiteY10" fmla="*/ 1143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169" h="190500">
                    <a:moveTo>
                      <a:pt x="588169" y="0"/>
                    </a:moveTo>
                    <a:lnTo>
                      <a:pt x="535781" y="14288"/>
                    </a:lnTo>
                    <a:lnTo>
                      <a:pt x="495300" y="59532"/>
                    </a:lnTo>
                    <a:lnTo>
                      <a:pt x="400050" y="88107"/>
                    </a:lnTo>
                    <a:lnTo>
                      <a:pt x="307181" y="183357"/>
                    </a:lnTo>
                    <a:lnTo>
                      <a:pt x="171450" y="173832"/>
                    </a:lnTo>
                    <a:lnTo>
                      <a:pt x="154781" y="190500"/>
                    </a:lnTo>
                    <a:lnTo>
                      <a:pt x="78581" y="157163"/>
                    </a:lnTo>
                    <a:lnTo>
                      <a:pt x="71437" y="109538"/>
                    </a:lnTo>
                    <a:lnTo>
                      <a:pt x="52387" y="97632"/>
                    </a:lnTo>
                    <a:lnTo>
                      <a:pt x="0" y="1143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AA78716C-D4A7-52A2-6362-98ED530710FB}"/>
                  </a:ext>
                </a:extLst>
              </p:cNvPr>
              <p:cNvSpPr/>
              <p:nvPr/>
            </p:nvSpPr>
            <p:spPr>
              <a:xfrm>
                <a:off x="7458075" y="3562350"/>
                <a:ext cx="185738" cy="471488"/>
              </a:xfrm>
              <a:custGeom>
                <a:avLst/>
                <a:gdLst>
                  <a:gd name="connsiteX0" fmla="*/ 0 w 185738"/>
                  <a:gd name="connsiteY0" fmla="*/ 47625 h 471488"/>
                  <a:gd name="connsiteX1" fmla="*/ 52388 w 185738"/>
                  <a:gd name="connsiteY1" fmla="*/ 0 h 471488"/>
                  <a:gd name="connsiteX2" fmla="*/ 171450 w 185738"/>
                  <a:gd name="connsiteY2" fmla="*/ 95250 h 471488"/>
                  <a:gd name="connsiteX3" fmla="*/ 152400 w 185738"/>
                  <a:gd name="connsiteY3" fmla="*/ 142875 h 471488"/>
                  <a:gd name="connsiteX4" fmla="*/ 166688 w 185738"/>
                  <a:gd name="connsiteY4" fmla="*/ 204788 h 471488"/>
                  <a:gd name="connsiteX5" fmla="*/ 166688 w 185738"/>
                  <a:gd name="connsiteY5" fmla="*/ 233363 h 471488"/>
                  <a:gd name="connsiteX6" fmla="*/ 185738 w 185738"/>
                  <a:gd name="connsiteY6" fmla="*/ 252413 h 471488"/>
                  <a:gd name="connsiteX7" fmla="*/ 147638 w 185738"/>
                  <a:gd name="connsiteY7" fmla="*/ 404813 h 471488"/>
                  <a:gd name="connsiteX8" fmla="*/ 147638 w 185738"/>
                  <a:gd name="connsiteY8" fmla="*/ 471488 h 47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738" h="471488">
                    <a:moveTo>
                      <a:pt x="0" y="47625"/>
                    </a:moveTo>
                    <a:lnTo>
                      <a:pt x="52388" y="0"/>
                    </a:lnTo>
                    <a:lnTo>
                      <a:pt x="171450" y="95250"/>
                    </a:lnTo>
                    <a:lnTo>
                      <a:pt x="152400" y="142875"/>
                    </a:lnTo>
                    <a:lnTo>
                      <a:pt x="166688" y="204788"/>
                    </a:lnTo>
                    <a:lnTo>
                      <a:pt x="166688" y="233363"/>
                    </a:lnTo>
                    <a:lnTo>
                      <a:pt x="185738" y="252413"/>
                    </a:lnTo>
                    <a:lnTo>
                      <a:pt x="147638" y="404813"/>
                    </a:lnTo>
                    <a:lnTo>
                      <a:pt x="147638" y="471488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C806F252-6F8D-7813-C83F-6E0A85E22D0A}"/>
                  </a:ext>
                </a:extLst>
              </p:cNvPr>
              <p:cNvSpPr/>
              <p:nvPr/>
            </p:nvSpPr>
            <p:spPr>
              <a:xfrm>
                <a:off x="6534150" y="3128963"/>
                <a:ext cx="100013" cy="800100"/>
              </a:xfrm>
              <a:custGeom>
                <a:avLst/>
                <a:gdLst>
                  <a:gd name="connsiteX0" fmla="*/ 100013 w 100013"/>
                  <a:gd name="connsiteY0" fmla="*/ 800100 h 800100"/>
                  <a:gd name="connsiteX1" fmla="*/ 38100 w 100013"/>
                  <a:gd name="connsiteY1" fmla="*/ 695325 h 800100"/>
                  <a:gd name="connsiteX2" fmla="*/ 76200 w 100013"/>
                  <a:gd name="connsiteY2" fmla="*/ 609600 h 800100"/>
                  <a:gd name="connsiteX3" fmla="*/ 90488 w 100013"/>
                  <a:gd name="connsiteY3" fmla="*/ 461962 h 800100"/>
                  <a:gd name="connsiteX4" fmla="*/ 38100 w 100013"/>
                  <a:gd name="connsiteY4" fmla="*/ 404812 h 800100"/>
                  <a:gd name="connsiteX5" fmla="*/ 71438 w 100013"/>
                  <a:gd name="connsiteY5" fmla="*/ 376237 h 800100"/>
                  <a:gd name="connsiteX6" fmla="*/ 52388 w 100013"/>
                  <a:gd name="connsiteY6" fmla="*/ 238125 h 800100"/>
                  <a:gd name="connsiteX7" fmla="*/ 42863 w 100013"/>
                  <a:gd name="connsiteY7" fmla="*/ 142875 h 800100"/>
                  <a:gd name="connsiteX8" fmla="*/ 0 w 100013"/>
                  <a:gd name="connsiteY8" fmla="*/ 104775 h 800100"/>
                  <a:gd name="connsiteX9" fmla="*/ 38100 w 100013"/>
                  <a:gd name="connsiteY9" fmla="*/ 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13" h="800100">
                    <a:moveTo>
                      <a:pt x="100013" y="800100"/>
                    </a:moveTo>
                    <a:lnTo>
                      <a:pt x="38100" y="695325"/>
                    </a:lnTo>
                    <a:lnTo>
                      <a:pt x="76200" y="609600"/>
                    </a:lnTo>
                    <a:lnTo>
                      <a:pt x="90488" y="461962"/>
                    </a:lnTo>
                    <a:lnTo>
                      <a:pt x="38100" y="404812"/>
                    </a:lnTo>
                    <a:lnTo>
                      <a:pt x="71438" y="376237"/>
                    </a:lnTo>
                    <a:lnTo>
                      <a:pt x="52388" y="238125"/>
                    </a:lnTo>
                    <a:lnTo>
                      <a:pt x="42863" y="142875"/>
                    </a:lnTo>
                    <a:lnTo>
                      <a:pt x="0" y="104775"/>
                    </a:lnTo>
                    <a:lnTo>
                      <a:pt x="3810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C9E61ED3-796E-A64F-356D-0E74EFBCA3BD}"/>
                  </a:ext>
                </a:extLst>
              </p:cNvPr>
              <p:cNvSpPr/>
              <p:nvPr/>
            </p:nvSpPr>
            <p:spPr>
              <a:xfrm>
                <a:off x="6091238" y="2452688"/>
                <a:ext cx="381000" cy="1833562"/>
              </a:xfrm>
              <a:custGeom>
                <a:avLst/>
                <a:gdLst>
                  <a:gd name="connsiteX0" fmla="*/ 252412 w 381000"/>
                  <a:gd name="connsiteY0" fmla="*/ 0 h 1833562"/>
                  <a:gd name="connsiteX1" fmla="*/ 252412 w 381000"/>
                  <a:gd name="connsiteY1" fmla="*/ 109537 h 1833562"/>
                  <a:gd name="connsiteX2" fmla="*/ 304800 w 381000"/>
                  <a:gd name="connsiteY2" fmla="*/ 166687 h 1833562"/>
                  <a:gd name="connsiteX3" fmla="*/ 280987 w 381000"/>
                  <a:gd name="connsiteY3" fmla="*/ 319087 h 1833562"/>
                  <a:gd name="connsiteX4" fmla="*/ 247650 w 381000"/>
                  <a:gd name="connsiteY4" fmla="*/ 366712 h 1833562"/>
                  <a:gd name="connsiteX5" fmla="*/ 233362 w 381000"/>
                  <a:gd name="connsiteY5" fmla="*/ 504825 h 1833562"/>
                  <a:gd name="connsiteX6" fmla="*/ 166687 w 381000"/>
                  <a:gd name="connsiteY6" fmla="*/ 614362 h 1833562"/>
                  <a:gd name="connsiteX7" fmla="*/ 252412 w 381000"/>
                  <a:gd name="connsiteY7" fmla="*/ 690562 h 1833562"/>
                  <a:gd name="connsiteX8" fmla="*/ 261937 w 381000"/>
                  <a:gd name="connsiteY8" fmla="*/ 747712 h 1833562"/>
                  <a:gd name="connsiteX9" fmla="*/ 295275 w 381000"/>
                  <a:gd name="connsiteY9" fmla="*/ 871537 h 1833562"/>
                  <a:gd name="connsiteX10" fmla="*/ 233362 w 381000"/>
                  <a:gd name="connsiteY10" fmla="*/ 904875 h 1833562"/>
                  <a:gd name="connsiteX11" fmla="*/ 200025 w 381000"/>
                  <a:gd name="connsiteY11" fmla="*/ 957262 h 1833562"/>
                  <a:gd name="connsiteX12" fmla="*/ 128587 w 381000"/>
                  <a:gd name="connsiteY12" fmla="*/ 966787 h 1833562"/>
                  <a:gd name="connsiteX13" fmla="*/ 123825 w 381000"/>
                  <a:gd name="connsiteY13" fmla="*/ 1062037 h 1833562"/>
                  <a:gd name="connsiteX14" fmla="*/ 104775 w 381000"/>
                  <a:gd name="connsiteY14" fmla="*/ 1133475 h 1833562"/>
                  <a:gd name="connsiteX15" fmla="*/ 42862 w 381000"/>
                  <a:gd name="connsiteY15" fmla="*/ 1162050 h 1833562"/>
                  <a:gd name="connsiteX16" fmla="*/ 14287 w 381000"/>
                  <a:gd name="connsiteY16" fmla="*/ 1266825 h 1833562"/>
                  <a:gd name="connsiteX17" fmla="*/ 23812 w 381000"/>
                  <a:gd name="connsiteY17" fmla="*/ 1404937 h 1833562"/>
                  <a:gd name="connsiteX18" fmla="*/ 0 w 381000"/>
                  <a:gd name="connsiteY18" fmla="*/ 1466850 h 1833562"/>
                  <a:gd name="connsiteX19" fmla="*/ 57150 w 381000"/>
                  <a:gd name="connsiteY19" fmla="*/ 1562100 h 1833562"/>
                  <a:gd name="connsiteX20" fmla="*/ 57150 w 381000"/>
                  <a:gd name="connsiteY20" fmla="*/ 1609725 h 1833562"/>
                  <a:gd name="connsiteX21" fmla="*/ 142875 w 381000"/>
                  <a:gd name="connsiteY21" fmla="*/ 1738312 h 1833562"/>
                  <a:gd name="connsiteX22" fmla="*/ 252412 w 381000"/>
                  <a:gd name="connsiteY22" fmla="*/ 1719262 h 1833562"/>
                  <a:gd name="connsiteX23" fmla="*/ 381000 w 381000"/>
                  <a:gd name="connsiteY23" fmla="*/ 1833562 h 183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1000" h="1833562">
                    <a:moveTo>
                      <a:pt x="252412" y="0"/>
                    </a:moveTo>
                    <a:lnTo>
                      <a:pt x="252412" y="109537"/>
                    </a:lnTo>
                    <a:lnTo>
                      <a:pt x="304800" y="166687"/>
                    </a:lnTo>
                    <a:lnTo>
                      <a:pt x="280987" y="319087"/>
                    </a:lnTo>
                    <a:lnTo>
                      <a:pt x="247650" y="366712"/>
                    </a:lnTo>
                    <a:lnTo>
                      <a:pt x="233362" y="504825"/>
                    </a:lnTo>
                    <a:lnTo>
                      <a:pt x="166687" y="614362"/>
                    </a:lnTo>
                    <a:lnTo>
                      <a:pt x="252412" y="690562"/>
                    </a:lnTo>
                    <a:lnTo>
                      <a:pt x="261937" y="747712"/>
                    </a:lnTo>
                    <a:lnTo>
                      <a:pt x="295275" y="871537"/>
                    </a:lnTo>
                    <a:lnTo>
                      <a:pt x="233362" y="904875"/>
                    </a:lnTo>
                    <a:lnTo>
                      <a:pt x="200025" y="957262"/>
                    </a:lnTo>
                    <a:lnTo>
                      <a:pt x="128587" y="966787"/>
                    </a:lnTo>
                    <a:lnTo>
                      <a:pt x="123825" y="1062037"/>
                    </a:lnTo>
                    <a:lnTo>
                      <a:pt x="104775" y="1133475"/>
                    </a:lnTo>
                    <a:lnTo>
                      <a:pt x="42862" y="1162050"/>
                    </a:lnTo>
                    <a:lnTo>
                      <a:pt x="14287" y="1266825"/>
                    </a:lnTo>
                    <a:lnTo>
                      <a:pt x="23812" y="1404937"/>
                    </a:lnTo>
                    <a:lnTo>
                      <a:pt x="0" y="1466850"/>
                    </a:lnTo>
                    <a:lnTo>
                      <a:pt x="57150" y="1562100"/>
                    </a:lnTo>
                    <a:lnTo>
                      <a:pt x="57150" y="1609725"/>
                    </a:lnTo>
                    <a:lnTo>
                      <a:pt x="142875" y="1738312"/>
                    </a:lnTo>
                    <a:lnTo>
                      <a:pt x="252412" y="1719262"/>
                    </a:lnTo>
                    <a:lnTo>
                      <a:pt x="381000" y="1833562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16062D3-928B-296C-0C54-FD3320EE427F}"/>
                  </a:ext>
                </a:extLst>
              </p:cNvPr>
              <p:cNvSpPr/>
              <p:nvPr/>
            </p:nvSpPr>
            <p:spPr>
              <a:xfrm>
                <a:off x="6048375" y="4143375"/>
                <a:ext cx="114300" cy="428625"/>
              </a:xfrm>
              <a:custGeom>
                <a:avLst/>
                <a:gdLst>
                  <a:gd name="connsiteX0" fmla="*/ 42863 w 114300"/>
                  <a:gd name="connsiteY0" fmla="*/ 428625 h 428625"/>
                  <a:gd name="connsiteX1" fmla="*/ 0 w 114300"/>
                  <a:gd name="connsiteY1" fmla="*/ 376238 h 428625"/>
                  <a:gd name="connsiteX2" fmla="*/ 28575 w 114300"/>
                  <a:gd name="connsiteY2" fmla="*/ 342900 h 428625"/>
                  <a:gd name="connsiteX3" fmla="*/ 66675 w 114300"/>
                  <a:gd name="connsiteY3" fmla="*/ 138113 h 428625"/>
                  <a:gd name="connsiteX4" fmla="*/ 114300 w 114300"/>
                  <a:gd name="connsiteY4" fmla="*/ 109538 h 428625"/>
                  <a:gd name="connsiteX5" fmla="*/ 76200 w 114300"/>
                  <a:gd name="connsiteY5" fmla="*/ 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" h="428625">
                    <a:moveTo>
                      <a:pt x="42863" y="428625"/>
                    </a:moveTo>
                    <a:lnTo>
                      <a:pt x="0" y="376238"/>
                    </a:lnTo>
                    <a:lnTo>
                      <a:pt x="28575" y="342900"/>
                    </a:lnTo>
                    <a:lnTo>
                      <a:pt x="66675" y="138113"/>
                    </a:lnTo>
                    <a:lnTo>
                      <a:pt x="114300" y="109538"/>
                    </a:lnTo>
                    <a:lnTo>
                      <a:pt x="7620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B298F61-2483-B7A0-14E7-9D9C1F57CD6D}"/>
                  </a:ext>
                </a:extLst>
              </p:cNvPr>
              <p:cNvSpPr/>
              <p:nvPr/>
            </p:nvSpPr>
            <p:spPr>
              <a:xfrm>
                <a:off x="4757738" y="3509963"/>
                <a:ext cx="433387" cy="766762"/>
              </a:xfrm>
              <a:custGeom>
                <a:avLst/>
                <a:gdLst>
                  <a:gd name="connsiteX0" fmla="*/ 0 w 433387"/>
                  <a:gd name="connsiteY0" fmla="*/ 742950 h 766762"/>
                  <a:gd name="connsiteX1" fmla="*/ 133350 w 433387"/>
                  <a:gd name="connsiteY1" fmla="*/ 766762 h 766762"/>
                  <a:gd name="connsiteX2" fmla="*/ 147637 w 433387"/>
                  <a:gd name="connsiteY2" fmla="*/ 733425 h 766762"/>
                  <a:gd name="connsiteX3" fmla="*/ 142875 w 433387"/>
                  <a:gd name="connsiteY3" fmla="*/ 709612 h 766762"/>
                  <a:gd name="connsiteX4" fmla="*/ 185737 w 433387"/>
                  <a:gd name="connsiteY4" fmla="*/ 690562 h 766762"/>
                  <a:gd name="connsiteX5" fmla="*/ 171450 w 433387"/>
                  <a:gd name="connsiteY5" fmla="*/ 623887 h 766762"/>
                  <a:gd name="connsiteX6" fmla="*/ 204787 w 433387"/>
                  <a:gd name="connsiteY6" fmla="*/ 600075 h 766762"/>
                  <a:gd name="connsiteX7" fmla="*/ 204787 w 433387"/>
                  <a:gd name="connsiteY7" fmla="*/ 571500 h 766762"/>
                  <a:gd name="connsiteX8" fmla="*/ 400050 w 433387"/>
                  <a:gd name="connsiteY8" fmla="*/ 457200 h 766762"/>
                  <a:gd name="connsiteX9" fmla="*/ 385762 w 433387"/>
                  <a:gd name="connsiteY9" fmla="*/ 390525 h 766762"/>
                  <a:gd name="connsiteX10" fmla="*/ 404812 w 433387"/>
                  <a:gd name="connsiteY10" fmla="*/ 314325 h 766762"/>
                  <a:gd name="connsiteX11" fmla="*/ 347662 w 433387"/>
                  <a:gd name="connsiteY11" fmla="*/ 242887 h 766762"/>
                  <a:gd name="connsiteX12" fmla="*/ 357187 w 433387"/>
                  <a:gd name="connsiteY12" fmla="*/ 180975 h 766762"/>
                  <a:gd name="connsiteX13" fmla="*/ 433387 w 433387"/>
                  <a:gd name="connsiteY13" fmla="*/ 104775 h 766762"/>
                  <a:gd name="connsiteX14" fmla="*/ 361950 w 433387"/>
                  <a:gd name="connsiteY14" fmla="*/ 0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33387" h="766762">
                    <a:moveTo>
                      <a:pt x="0" y="742950"/>
                    </a:moveTo>
                    <a:lnTo>
                      <a:pt x="133350" y="766762"/>
                    </a:lnTo>
                    <a:lnTo>
                      <a:pt x="147637" y="733425"/>
                    </a:lnTo>
                    <a:lnTo>
                      <a:pt x="142875" y="709612"/>
                    </a:lnTo>
                    <a:lnTo>
                      <a:pt x="185737" y="690562"/>
                    </a:lnTo>
                    <a:lnTo>
                      <a:pt x="171450" y="623887"/>
                    </a:lnTo>
                    <a:lnTo>
                      <a:pt x="204787" y="600075"/>
                    </a:lnTo>
                    <a:lnTo>
                      <a:pt x="204787" y="571500"/>
                    </a:lnTo>
                    <a:lnTo>
                      <a:pt x="400050" y="457200"/>
                    </a:lnTo>
                    <a:lnTo>
                      <a:pt x="385762" y="390525"/>
                    </a:lnTo>
                    <a:lnTo>
                      <a:pt x="404812" y="314325"/>
                    </a:lnTo>
                    <a:lnTo>
                      <a:pt x="347662" y="242887"/>
                    </a:lnTo>
                    <a:lnTo>
                      <a:pt x="357187" y="180975"/>
                    </a:lnTo>
                    <a:lnTo>
                      <a:pt x="433387" y="104775"/>
                    </a:lnTo>
                    <a:lnTo>
                      <a:pt x="36195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F9ECC11-AD09-BA03-B48E-923F4C487579}"/>
                  </a:ext>
                </a:extLst>
              </p:cNvPr>
              <p:cNvSpPr/>
              <p:nvPr/>
            </p:nvSpPr>
            <p:spPr>
              <a:xfrm>
                <a:off x="5586413" y="1490663"/>
                <a:ext cx="461962" cy="3062287"/>
              </a:xfrm>
              <a:custGeom>
                <a:avLst/>
                <a:gdLst>
                  <a:gd name="connsiteX0" fmla="*/ 461962 w 461962"/>
                  <a:gd name="connsiteY0" fmla="*/ 0 h 3062287"/>
                  <a:gd name="connsiteX1" fmla="*/ 404812 w 461962"/>
                  <a:gd name="connsiteY1" fmla="*/ 23812 h 3062287"/>
                  <a:gd name="connsiteX2" fmla="*/ 338137 w 461962"/>
                  <a:gd name="connsiteY2" fmla="*/ 200025 h 3062287"/>
                  <a:gd name="connsiteX3" fmla="*/ 371475 w 461962"/>
                  <a:gd name="connsiteY3" fmla="*/ 252412 h 3062287"/>
                  <a:gd name="connsiteX4" fmla="*/ 352425 w 461962"/>
                  <a:gd name="connsiteY4" fmla="*/ 319087 h 3062287"/>
                  <a:gd name="connsiteX5" fmla="*/ 319087 w 461962"/>
                  <a:gd name="connsiteY5" fmla="*/ 461962 h 3062287"/>
                  <a:gd name="connsiteX6" fmla="*/ 261937 w 461962"/>
                  <a:gd name="connsiteY6" fmla="*/ 547687 h 3062287"/>
                  <a:gd name="connsiteX7" fmla="*/ 314325 w 461962"/>
                  <a:gd name="connsiteY7" fmla="*/ 666750 h 3062287"/>
                  <a:gd name="connsiteX8" fmla="*/ 314325 w 461962"/>
                  <a:gd name="connsiteY8" fmla="*/ 781050 h 3062287"/>
                  <a:gd name="connsiteX9" fmla="*/ 280987 w 461962"/>
                  <a:gd name="connsiteY9" fmla="*/ 819150 h 3062287"/>
                  <a:gd name="connsiteX10" fmla="*/ 280987 w 461962"/>
                  <a:gd name="connsiteY10" fmla="*/ 819150 h 3062287"/>
                  <a:gd name="connsiteX11" fmla="*/ 257175 w 461962"/>
                  <a:gd name="connsiteY11" fmla="*/ 962025 h 3062287"/>
                  <a:gd name="connsiteX12" fmla="*/ 257175 w 461962"/>
                  <a:gd name="connsiteY12" fmla="*/ 985837 h 3062287"/>
                  <a:gd name="connsiteX13" fmla="*/ 247650 w 461962"/>
                  <a:gd name="connsiteY13" fmla="*/ 1057275 h 3062287"/>
                  <a:gd name="connsiteX14" fmla="*/ 190500 w 461962"/>
                  <a:gd name="connsiteY14" fmla="*/ 1057275 h 3062287"/>
                  <a:gd name="connsiteX15" fmla="*/ 33337 w 461962"/>
                  <a:gd name="connsiteY15" fmla="*/ 1347787 h 3062287"/>
                  <a:gd name="connsiteX16" fmla="*/ 38100 w 461962"/>
                  <a:gd name="connsiteY16" fmla="*/ 1409700 h 3062287"/>
                  <a:gd name="connsiteX17" fmla="*/ 28575 w 461962"/>
                  <a:gd name="connsiteY17" fmla="*/ 1447800 h 3062287"/>
                  <a:gd name="connsiteX18" fmla="*/ 109537 w 461962"/>
                  <a:gd name="connsiteY18" fmla="*/ 1547812 h 3062287"/>
                  <a:gd name="connsiteX19" fmla="*/ 85725 w 461962"/>
                  <a:gd name="connsiteY19" fmla="*/ 1595437 h 3062287"/>
                  <a:gd name="connsiteX20" fmla="*/ 109537 w 461962"/>
                  <a:gd name="connsiteY20" fmla="*/ 1662112 h 3062287"/>
                  <a:gd name="connsiteX21" fmla="*/ 76200 w 461962"/>
                  <a:gd name="connsiteY21" fmla="*/ 1738312 h 3062287"/>
                  <a:gd name="connsiteX22" fmla="*/ 47625 w 461962"/>
                  <a:gd name="connsiteY22" fmla="*/ 1814512 h 3062287"/>
                  <a:gd name="connsiteX23" fmla="*/ 38100 w 461962"/>
                  <a:gd name="connsiteY23" fmla="*/ 1890712 h 3062287"/>
                  <a:gd name="connsiteX24" fmla="*/ 33337 w 461962"/>
                  <a:gd name="connsiteY24" fmla="*/ 1914525 h 3062287"/>
                  <a:gd name="connsiteX25" fmla="*/ 57150 w 461962"/>
                  <a:gd name="connsiteY25" fmla="*/ 1957387 h 3062287"/>
                  <a:gd name="connsiteX26" fmla="*/ 19050 w 461962"/>
                  <a:gd name="connsiteY26" fmla="*/ 1995487 h 3062287"/>
                  <a:gd name="connsiteX27" fmla="*/ 23812 w 461962"/>
                  <a:gd name="connsiteY27" fmla="*/ 2114550 h 3062287"/>
                  <a:gd name="connsiteX28" fmla="*/ 76200 w 461962"/>
                  <a:gd name="connsiteY28" fmla="*/ 2143125 h 3062287"/>
                  <a:gd name="connsiteX29" fmla="*/ 109537 w 461962"/>
                  <a:gd name="connsiteY29" fmla="*/ 2190750 h 3062287"/>
                  <a:gd name="connsiteX30" fmla="*/ 42862 w 461962"/>
                  <a:gd name="connsiteY30" fmla="*/ 2338387 h 3062287"/>
                  <a:gd name="connsiteX31" fmla="*/ 71437 w 461962"/>
                  <a:gd name="connsiteY31" fmla="*/ 2395537 h 3062287"/>
                  <a:gd name="connsiteX32" fmla="*/ 66675 w 461962"/>
                  <a:gd name="connsiteY32" fmla="*/ 2457450 h 3062287"/>
                  <a:gd name="connsiteX33" fmla="*/ 4762 w 461962"/>
                  <a:gd name="connsiteY33" fmla="*/ 2495550 h 3062287"/>
                  <a:gd name="connsiteX34" fmla="*/ 14287 w 461962"/>
                  <a:gd name="connsiteY34" fmla="*/ 2590800 h 3062287"/>
                  <a:gd name="connsiteX35" fmla="*/ 66675 w 461962"/>
                  <a:gd name="connsiteY35" fmla="*/ 2662237 h 3062287"/>
                  <a:gd name="connsiteX36" fmla="*/ 66675 w 461962"/>
                  <a:gd name="connsiteY36" fmla="*/ 2771775 h 3062287"/>
                  <a:gd name="connsiteX37" fmla="*/ 66675 w 461962"/>
                  <a:gd name="connsiteY37" fmla="*/ 2852737 h 3062287"/>
                  <a:gd name="connsiteX38" fmla="*/ 14287 w 461962"/>
                  <a:gd name="connsiteY38" fmla="*/ 2924175 h 3062287"/>
                  <a:gd name="connsiteX39" fmla="*/ 0 w 461962"/>
                  <a:gd name="connsiteY39" fmla="*/ 2986087 h 3062287"/>
                  <a:gd name="connsiteX40" fmla="*/ 23812 w 461962"/>
                  <a:gd name="connsiteY40" fmla="*/ 3062287 h 306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1962" h="3062287">
                    <a:moveTo>
                      <a:pt x="461962" y="0"/>
                    </a:moveTo>
                    <a:lnTo>
                      <a:pt x="404812" y="23812"/>
                    </a:lnTo>
                    <a:lnTo>
                      <a:pt x="338137" y="200025"/>
                    </a:lnTo>
                    <a:lnTo>
                      <a:pt x="371475" y="252412"/>
                    </a:lnTo>
                    <a:lnTo>
                      <a:pt x="352425" y="319087"/>
                    </a:lnTo>
                    <a:lnTo>
                      <a:pt x="319087" y="461962"/>
                    </a:lnTo>
                    <a:lnTo>
                      <a:pt x="261937" y="547687"/>
                    </a:lnTo>
                    <a:lnTo>
                      <a:pt x="314325" y="666750"/>
                    </a:lnTo>
                    <a:lnTo>
                      <a:pt x="314325" y="781050"/>
                    </a:lnTo>
                    <a:lnTo>
                      <a:pt x="280987" y="819150"/>
                    </a:lnTo>
                    <a:lnTo>
                      <a:pt x="280987" y="819150"/>
                    </a:lnTo>
                    <a:lnTo>
                      <a:pt x="257175" y="962025"/>
                    </a:lnTo>
                    <a:lnTo>
                      <a:pt x="257175" y="985837"/>
                    </a:lnTo>
                    <a:lnTo>
                      <a:pt x="247650" y="1057275"/>
                    </a:lnTo>
                    <a:lnTo>
                      <a:pt x="190500" y="1057275"/>
                    </a:lnTo>
                    <a:lnTo>
                      <a:pt x="33337" y="1347787"/>
                    </a:lnTo>
                    <a:lnTo>
                      <a:pt x="38100" y="1409700"/>
                    </a:lnTo>
                    <a:lnTo>
                      <a:pt x="28575" y="1447800"/>
                    </a:lnTo>
                    <a:lnTo>
                      <a:pt x="109537" y="1547812"/>
                    </a:lnTo>
                    <a:lnTo>
                      <a:pt x="85725" y="1595437"/>
                    </a:lnTo>
                    <a:lnTo>
                      <a:pt x="109537" y="1662112"/>
                    </a:lnTo>
                    <a:lnTo>
                      <a:pt x="76200" y="1738312"/>
                    </a:lnTo>
                    <a:lnTo>
                      <a:pt x="47625" y="1814512"/>
                    </a:lnTo>
                    <a:lnTo>
                      <a:pt x="38100" y="1890712"/>
                    </a:lnTo>
                    <a:lnTo>
                      <a:pt x="33337" y="1914525"/>
                    </a:lnTo>
                    <a:lnTo>
                      <a:pt x="57150" y="1957387"/>
                    </a:lnTo>
                    <a:lnTo>
                      <a:pt x="19050" y="1995487"/>
                    </a:lnTo>
                    <a:lnTo>
                      <a:pt x="23812" y="2114550"/>
                    </a:lnTo>
                    <a:lnTo>
                      <a:pt x="76200" y="2143125"/>
                    </a:lnTo>
                    <a:lnTo>
                      <a:pt x="109537" y="2190750"/>
                    </a:lnTo>
                    <a:lnTo>
                      <a:pt x="42862" y="2338387"/>
                    </a:lnTo>
                    <a:lnTo>
                      <a:pt x="71437" y="2395537"/>
                    </a:lnTo>
                    <a:lnTo>
                      <a:pt x="66675" y="2457450"/>
                    </a:lnTo>
                    <a:lnTo>
                      <a:pt x="4762" y="2495550"/>
                    </a:lnTo>
                    <a:lnTo>
                      <a:pt x="14287" y="2590800"/>
                    </a:lnTo>
                    <a:lnTo>
                      <a:pt x="66675" y="2662237"/>
                    </a:lnTo>
                    <a:lnTo>
                      <a:pt x="66675" y="2771775"/>
                    </a:lnTo>
                    <a:lnTo>
                      <a:pt x="66675" y="2852737"/>
                    </a:lnTo>
                    <a:lnTo>
                      <a:pt x="14287" y="2924175"/>
                    </a:lnTo>
                    <a:lnTo>
                      <a:pt x="0" y="2986087"/>
                    </a:lnTo>
                    <a:lnTo>
                      <a:pt x="23812" y="306228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EE8C89AA-A48C-4F51-E984-18657E67A860}"/>
                  </a:ext>
                </a:extLst>
              </p:cNvPr>
              <p:cNvSpPr/>
              <p:nvPr/>
            </p:nvSpPr>
            <p:spPr>
              <a:xfrm>
                <a:off x="4138613" y="3214688"/>
                <a:ext cx="1238250" cy="971550"/>
              </a:xfrm>
              <a:custGeom>
                <a:avLst/>
                <a:gdLst>
                  <a:gd name="connsiteX0" fmla="*/ 0 w 1238250"/>
                  <a:gd name="connsiteY0" fmla="*/ 971550 h 971550"/>
                  <a:gd name="connsiteX1" fmla="*/ 76200 w 1238250"/>
                  <a:gd name="connsiteY1" fmla="*/ 838200 h 971550"/>
                  <a:gd name="connsiteX2" fmla="*/ 214312 w 1238250"/>
                  <a:gd name="connsiteY2" fmla="*/ 819150 h 971550"/>
                  <a:gd name="connsiteX3" fmla="*/ 228600 w 1238250"/>
                  <a:gd name="connsiteY3" fmla="*/ 757237 h 971550"/>
                  <a:gd name="connsiteX4" fmla="*/ 295275 w 1238250"/>
                  <a:gd name="connsiteY4" fmla="*/ 714375 h 971550"/>
                  <a:gd name="connsiteX5" fmla="*/ 304800 w 1238250"/>
                  <a:gd name="connsiteY5" fmla="*/ 666750 h 971550"/>
                  <a:gd name="connsiteX6" fmla="*/ 295275 w 1238250"/>
                  <a:gd name="connsiteY6" fmla="*/ 600075 h 971550"/>
                  <a:gd name="connsiteX7" fmla="*/ 333375 w 1238250"/>
                  <a:gd name="connsiteY7" fmla="*/ 576262 h 971550"/>
                  <a:gd name="connsiteX8" fmla="*/ 333375 w 1238250"/>
                  <a:gd name="connsiteY8" fmla="*/ 552450 h 971550"/>
                  <a:gd name="connsiteX9" fmla="*/ 371475 w 1238250"/>
                  <a:gd name="connsiteY9" fmla="*/ 481012 h 971550"/>
                  <a:gd name="connsiteX10" fmla="*/ 333375 w 1238250"/>
                  <a:gd name="connsiteY10" fmla="*/ 342900 h 971550"/>
                  <a:gd name="connsiteX11" fmla="*/ 395287 w 1238250"/>
                  <a:gd name="connsiteY11" fmla="*/ 295275 h 971550"/>
                  <a:gd name="connsiteX12" fmla="*/ 400050 w 1238250"/>
                  <a:gd name="connsiteY12" fmla="*/ 271462 h 971550"/>
                  <a:gd name="connsiteX13" fmla="*/ 490537 w 1238250"/>
                  <a:gd name="connsiteY13" fmla="*/ 242887 h 971550"/>
                  <a:gd name="connsiteX14" fmla="*/ 566737 w 1238250"/>
                  <a:gd name="connsiteY14" fmla="*/ 123825 h 971550"/>
                  <a:gd name="connsiteX15" fmla="*/ 652462 w 1238250"/>
                  <a:gd name="connsiteY15" fmla="*/ 95250 h 971550"/>
                  <a:gd name="connsiteX16" fmla="*/ 719137 w 1238250"/>
                  <a:gd name="connsiteY16" fmla="*/ 57150 h 971550"/>
                  <a:gd name="connsiteX17" fmla="*/ 776287 w 1238250"/>
                  <a:gd name="connsiteY17" fmla="*/ 52387 h 971550"/>
                  <a:gd name="connsiteX18" fmla="*/ 795337 w 1238250"/>
                  <a:gd name="connsiteY18" fmla="*/ 66675 h 971550"/>
                  <a:gd name="connsiteX19" fmla="*/ 981075 w 1238250"/>
                  <a:gd name="connsiteY19" fmla="*/ 0 h 971550"/>
                  <a:gd name="connsiteX20" fmla="*/ 1128712 w 1238250"/>
                  <a:gd name="connsiteY20" fmla="*/ 23812 h 971550"/>
                  <a:gd name="connsiteX21" fmla="*/ 1238250 w 1238250"/>
                  <a:gd name="connsiteY21" fmla="*/ 71437 h 97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38250" h="971550">
                    <a:moveTo>
                      <a:pt x="0" y="971550"/>
                    </a:moveTo>
                    <a:lnTo>
                      <a:pt x="76200" y="838200"/>
                    </a:lnTo>
                    <a:lnTo>
                      <a:pt x="214312" y="819150"/>
                    </a:lnTo>
                    <a:lnTo>
                      <a:pt x="228600" y="757237"/>
                    </a:lnTo>
                    <a:lnTo>
                      <a:pt x="295275" y="714375"/>
                    </a:lnTo>
                    <a:lnTo>
                      <a:pt x="304800" y="666750"/>
                    </a:lnTo>
                    <a:lnTo>
                      <a:pt x="295275" y="600075"/>
                    </a:lnTo>
                    <a:lnTo>
                      <a:pt x="333375" y="576262"/>
                    </a:lnTo>
                    <a:lnTo>
                      <a:pt x="333375" y="552450"/>
                    </a:lnTo>
                    <a:lnTo>
                      <a:pt x="371475" y="481012"/>
                    </a:lnTo>
                    <a:lnTo>
                      <a:pt x="333375" y="342900"/>
                    </a:lnTo>
                    <a:lnTo>
                      <a:pt x="395287" y="295275"/>
                    </a:lnTo>
                    <a:lnTo>
                      <a:pt x="400050" y="271462"/>
                    </a:lnTo>
                    <a:lnTo>
                      <a:pt x="490537" y="242887"/>
                    </a:lnTo>
                    <a:lnTo>
                      <a:pt x="566737" y="123825"/>
                    </a:lnTo>
                    <a:lnTo>
                      <a:pt x="652462" y="95250"/>
                    </a:lnTo>
                    <a:lnTo>
                      <a:pt x="719137" y="57150"/>
                    </a:lnTo>
                    <a:lnTo>
                      <a:pt x="776287" y="52387"/>
                    </a:lnTo>
                    <a:lnTo>
                      <a:pt x="795337" y="66675"/>
                    </a:lnTo>
                    <a:lnTo>
                      <a:pt x="981075" y="0"/>
                    </a:lnTo>
                    <a:lnTo>
                      <a:pt x="1128712" y="23812"/>
                    </a:lnTo>
                    <a:lnTo>
                      <a:pt x="1238250" y="7143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7CCFC5C-649C-DAF2-96FD-F94188DEF61A}"/>
                  </a:ext>
                </a:extLst>
              </p:cNvPr>
              <p:cNvSpPr/>
              <p:nvPr/>
            </p:nvSpPr>
            <p:spPr>
              <a:xfrm>
                <a:off x="3624263" y="1481138"/>
                <a:ext cx="1957387" cy="2247900"/>
              </a:xfrm>
              <a:custGeom>
                <a:avLst/>
                <a:gdLst>
                  <a:gd name="connsiteX0" fmla="*/ 109537 w 1957387"/>
                  <a:gd name="connsiteY0" fmla="*/ 2247900 h 2247900"/>
                  <a:gd name="connsiteX1" fmla="*/ 19050 w 1957387"/>
                  <a:gd name="connsiteY1" fmla="*/ 2038350 h 2247900"/>
                  <a:gd name="connsiteX2" fmla="*/ 0 w 1957387"/>
                  <a:gd name="connsiteY2" fmla="*/ 1785937 h 2247900"/>
                  <a:gd name="connsiteX3" fmla="*/ 142875 w 1957387"/>
                  <a:gd name="connsiteY3" fmla="*/ 1524000 h 2247900"/>
                  <a:gd name="connsiteX4" fmla="*/ 438150 w 1957387"/>
                  <a:gd name="connsiteY4" fmla="*/ 1485900 h 2247900"/>
                  <a:gd name="connsiteX5" fmla="*/ 519112 w 1957387"/>
                  <a:gd name="connsiteY5" fmla="*/ 1385887 h 2247900"/>
                  <a:gd name="connsiteX6" fmla="*/ 661987 w 1957387"/>
                  <a:gd name="connsiteY6" fmla="*/ 1338262 h 2247900"/>
                  <a:gd name="connsiteX7" fmla="*/ 700087 w 1957387"/>
                  <a:gd name="connsiteY7" fmla="*/ 1343025 h 2247900"/>
                  <a:gd name="connsiteX8" fmla="*/ 752475 w 1957387"/>
                  <a:gd name="connsiteY8" fmla="*/ 1295400 h 2247900"/>
                  <a:gd name="connsiteX9" fmla="*/ 881062 w 1957387"/>
                  <a:gd name="connsiteY9" fmla="*/ 1295400 h 2247900"/>
                  <a:gd name="connsiteX10" fmla="*/ 1062037 w 1957387"/>
                  <a:gd name="connsiteY10" fmla="*/ 1323975 h 2247900"/>
                  <a:gd name="connsiteX11" fmla="*/ 1109662 w 1957387"/>
                  <a:gd name="connsiteY11" fmla="*/ 1276350 h 2247900"/>
                  <a:gd name="connsiteX12" fmla="*/ 1266825 w 1957387"/>
                  <a:gd name="connsiteY12" fmla="*/ 1285875 h 2247900"/>
                  <a:gd name="connsiteX13" fmla="*/ 1290637 w 1957387"/>
                  <a:gd name="connsiteY13" fmla="*/ 1223962 h 2247900"/>
                  <a:gd name="connsiteX14" fmla="*/ 1476375 w 1957387"/>
                  <a:gd name="connsiteY14" fmla="*/ 1190625 h 2247900"/>
                  <a:gd name="connsiteX15" fmla="*/ 1500187 w 1957387"/>
                  <a:gd name="connsiteY15" fmla="*/ 1123950 h 2247900"/>
                  <a:gd name="connsiteX16" fmla="*/ 1500187 w 1957387"/>
                  <a:gd name="connsiteY16" fmla="*/ 1023937 h 2247900"/>
                  <a:gd name="connsiteX17" fmla="*/ 1628775 w 1957387"/>
                  <a:gd name="connsiteY17" fmla="*/ 1019175 h 2247900"/>
                  <a:gd name="connsiteX18" fmla="*/ 1671637 w 1957387"/>
                  <a:gd name="connsiteY18" fmla="*/ 857250 h 2247900"/>
                  <a:gd name="connsiteX19" fmla="*/ 1800225 w 1957387"/>
                  <a:gd name="connsiteY19" fmla="*/ 785812 h 2247900"/>
                  <a:gd name="connsiteX20" fmla="*/ 1838325 w 1957387"/>
                  <a:gd name="connsiteY20" fmla="*/ 704850 h 2247900"/>
                  <a:gd name="connsiteX21" fmla="*/ 1771650 w 1957387"/>
                  <a:gd name="connsiteY21" fmla="*/ 481012 h 2247900"/>
                  <a:gd name="connsiteX22" fmla="*/ 1933575 w 1957387"/>
                  <a:gd name="connsiteY22" fmla="*/ 371475 h 2247900"/>
                  <a:gd name="connsiteX23" fmla="*/ 1933575 w 1957387"/>
                  <a:gd name="connsiteY23" fmla="*/ 309562 h 2247900"/>
                  <a:gd name="connsiteX24" fmla="*/ 1957387 w 1957387"/>
                  <a:gd name="connsiteY24" fmla="*/ 266700 h 2247900"/>
                  <a:gd name="connsiteX25" fmla="*/ 1919287 w 1957387"/>
                  <a:gd name="connsiteY25" fmla="*/ 238125 h 2247900"/>
                  <a:gd name="connsiteX26" fmla="*/ 1924050 w 1957387"/>
                  <a:gd name="connsiteY26" fmla="*/ 66675 h 2247900"/>
                  <a:gd name="connsiteX27" fmla="*/ 1938337 w 1957387"/>
                  <a:gd name="connsiteY27" fmla="*/ 38100 h 2247900"/>
                  <a:gd name="connsiteX28" fmla="*/ 1924050 w 1957387"/>
                  <a:gd name="connsiteY28" fmla="*/ 0 h 224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57387" h="2247900">
                    <a:moveTo>
                      <a:pt x="109537" y="2247900"/>
                    </a:moveTo>
                    <a:lnTo>
                      <a:pt x="19050" y="2038350"/>
                    </a:lnTo>
                    <a:lnTo>
                      <a:pt x="0" y="1785937"/>
                    </a:lnTo>
                    <a:lnTo>
                      <a:pt x="142875" y="1524000"/>
                    </a:lnTo>
                    <a:lnTo>
                      <a:pt x="438150" y="1485900"/>
                    </a:lnTo>
                    <a:lnTo>
                      <a:pt x="519112" y="1385887"/>
                    </a:lnTo>
                    <a:lnTo>
                      <a:pt x="661987" y="1338262"/>
                    </a:lnTo>
                    <a:lnTo>
                      <a:pt x="700087" y="1343025"/>
                    </a:lnTo>
                    <a:lnTo>
                      <a:pt x="752475" y="1295400"/>
                    </a:lnTo>
                    <a:lnTo>
                      <a:pt x="881062" y="1295400"/>
                    </a:lnTo>
                    <a:lnTo>
                      <a:pt x="1062037" y="1323975"/>
                    </a:lnTo>
                    <a:lnTo>
                      <a:pt x="1109662" y="1276350"/>
                    </a:lnTo>
                    <a:lnTo>
                      <a:pt x="1266825" y="1285875"/>
                    </a:lnTo>
                    <a:lnTo>
                      <a:pt x="1290637" y="1223962"/>
                    </a:lnTo>
                    <a:lnTo>
                      <a:pt x="1476375" y="1190625"/>
                    </a:lnTo>
                    <a:lnTo>
                      <a:pt x="1500187" y="1123950"/>
                    </a:lnTo>
                    <a:lnTo>
                      <a:pt x="1500187" y="1023937"/>
                    </a:lnTo>
                    <a:lnTo>
                      <a:pt x="1628775" y="1019175"/>
                    </a:lnTo>
                    <a:lnTo>
                      <a:pt x="1671637" y="857250"/>
                    </a:lnTo>
                    <a:lnTo>
                      <a:pt x="1800225" y="785812"/>
                    </a:lnTo>
                    <a:lnTo>
                      <a:pt x="1838325" y="704850"/>
                    </a:lnTo>
                    <a:lnTo>
                      <a:pt x="1771650" y="481012"/>
                    </a:lnTo>
                    <a:lnTo>
                      <a:pt x="1933575" y="371475"/>
                    </a:lnTo>
                    <a:lnTo>
                      <a:pt x="1933575" y="309562"/>
                    </a:lnTo>
                    <a:lnTo>
                      <a:pt x="1957387" y="266700"/>
                    </a:lnTo>
                    <a:lnTo>
                      <a:pt x="1919287" y="238125"/>
                    </a:lnTo>
                    <a:lnTo>
                      <a:pt x="1924050" y="66675"/>
                    </a:lnTo>
                    <a:lnTo>
                      <a:pt x="1938337" y="38100"/>
                    </a:lnTo>
                    <a:lnTo>
                      <a:pt x="192405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BFC19B6F-4503-FE49-25E7-53F539A1520D}"/>
                  </a:ext>
                </a:extLst>
              </p:cNvPr>
              <p:cNvSpPr/>
              <p:nvPr/>
            </p:nvSpPr>
            <p:spPr>
              <a:xfrm>
                <a:off x="3895725" y="2852738"/>
                <a:ext cx="990600" cy="790575"/>
              </a:xfrm>
              <a:custGeom>
                <a:avLst/>
                <a:gdLst>
                  <a:gd name="connsiteX0" fmla="*/ 990600 w 990600"/>
                  <a:gd name="connsiteY0" fmla="*/ 76200 h 790575"/>
                  <a:gd name="connsiteX1" fmla="*/ 938213 w 990600"/>
                  <a:gd name="connsiteY1" fmla="*/ 0 h 790575"/>
                  <a:gd name="connsiteX2" fmla="*/ 790575 w 990600"/>
                  <a:gd name="connsiteY2" fmla="*/ 76200 h 790575"/>
                  <a:gd name="connsiteX3" fmla="*/ 738188 w 990600"/>
                  <a:gd name="connsiteY3" fmla="*/ 161925 h 790575"/>
                  <a:gd name="connsiteX4" fmla="*/ 661988 w 990600"/>
                  <a:gd name="connsiteY4" fmla="*/ 152400 h 790575"/>
                  <a:gd name="connsiteX5" fmla="*/ 490538 w 990600"/>
                  <a:gd name="connsiteY5" fmla="*/ 242887 h 790575"/>
                  <a:gd name="connsiteX6" fmla="*/ 428625 w 990600"/>
                  <a:gd name="connsiteY6" fmla="*/ 342900 h 790575"/>
                  <a:gd name="connsiteX7" fmla="*/ 190500 w 990600"/>
                  <a:gd name="connsiteY7" fmla="*/ 485775 h 790575"/>
                  <a:gd name="connsiteX8" fmla="*/ 119063 w 990600"/>
                  <a:gd name="connsiteY8" fmla="*/ 457200 h 790575"/>
                  <a:gd name="connsiteX9" fmla="*/ 0 w 990600"/>
                  <a:gd name="connsiteY9" fmla="*/ 576262 h 790575"/>
                  <a:gd name="connsiteX10" fmla="*/ 0 w 990600"/>
                  <a:gd name="connsiteY10" fmla="*/ 790575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0600" h="790575">
                    <a:moveTo>
                      <a:pt x="990600" y="76200"/>
                    </a:moveTo>
                    <a:lnTo>
                      <a:pt x="938213" y="0"/>
                    </a:lnTo>
                    <a:lnTo>
                      <a:pt x="790575" y="76200"/>
                    </a:lnTo>
                    <a:lnTo>
                      <a:pt x="738188" y="161925"/>
                    </a:lnTo>
                    <a:lnTo>
                      <a:pt x="661988" y="152400"/>
                    </a:lnTo>
                    <a:lnTo>
                      <a:pt x="490538" y="242887"/>
                    </a:lnTo>
                    <a:lnTo>
                      <a:pt x="428625" y="342900"/>
                    </a:lnTo>
                    <a:lnTo>
                      <a:pt x="190500" y="485775"/>
                    </a:lnTo>
                    <a:lnTo>
                      <a:pt x="119063" y="457200"/>
                    </a:lnTo>
                    <a:lnTo>
                      <a:pt x="0" y="576262"/>
                    </a:lnTo>
                    <a:lnTo>
                      <a:pt x="0" y="7905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F4243C37-C696-4282-9E24-C6EB92F21E30}"/>
                </a:ext>
              </a:extLst>
            </p:cNvPr>
            <p:cNvGrpSpPr/>
            <p:nvPr/>
          </p:nvGrpSpPr>
          <p:grpSpPr>
            <a:xfrm>
              <a:off x="2474258" y="952569"/>
              <a:ext cx="5264555" cy="3609260"/>
              <a:chOff x="2474258" y="952569"/>
              <a:chExt cx="5264555" cy="3609260"/>
            </a:xfrm>
          </p:grpSpPr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61969E1C-F015-0D10-49AD-A5A689899F9D}"/>
                  </a:ext>
                </a:extLst>
              </p:cNvPr>
              <p:cNvSpPr txBox="1"/>
              <p:nvPr/>
            </p:nvSpPr>
            <p:spPr>
              <a:xfrm>
                <a:off x="2474258" y="422327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64F58D80-47D4-5873-21E6-0185EB91DB52}"/>
                  </a:ext>
                </a:extLst>
              </p:cNvPr>
              <p:cNvSpPr txBox="1"/>
              <p:nvPr/>
            </p:nvSpPr>
            <p:spPr>
              <a:xfrm>
                <a:off x="6791281" y="220983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E0015F72-7504-F26D-09BC-2848225EB817}"/>
                  </a:ext>
                </a:extLst>
              </p:cNvPr>
              <p:cNvSpPr txBox="1"/>
              <p:nvPr/>
            </p:nvSpPr>
            <p:spPr>
              <a:xfrm>
                <a:off x="7143778" y="314975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12290879-AD84-FD6A-E8AF-944FA4D3C968}"/>
                  </a:ext>
                </a:extLst>
              </p:cNvPr>
              <p:cNvSpPr txBox="1"/>
              <p:nvPr/>
            </p:nvSpPr>
            <p:spPr>
              <a:xfrm>
                <a:off x="5793720" y="95256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EA9C57A0-1EC3-AB1B-C51D-62ACD6B7BE04}"/>
                  </a:ext>
                </a:extLst>
              </p:cNvPr>
              <p:cNvSpPr txBox="1"/>
              <p:nvPr/>
            </p:nvSpPr>
            <p:spPr>
              <a:xfrm>
                <a:off x="4008882" y="179663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1E1EF84F-D64B-4A17-E255-05427C803D3B}"/>
                  </a:ext>
                </a:extLst>
              </p:cNvPr>
              <p:cNvSpPr txBox="1"/>
              <p:nvPr/>
            </p:nvSpPr>
            <p:spPr>
              <a:xfrm>
                <a:off x="4501251" y="356388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135103C7-737E-CE9A-740B-3DAD65F5D05B}"/>
                </a:ext>
              </a:extLst>
            </p:cNvPr>
            <p:cNvGrpSpPr/>
            <p:nvPr/>
          </p:nvGrpSpPr>
          <p:grpSpPr>
            <a:xfrm>
              <a:off x="3198513" y="3510142"/>
              <a:ext cx="4363094" cy="1377671"/>
              <a:chOff x="3198513" y="3510142"/>
              <a:chExt cx="4363094" cy="1377671"/>
            </a:xfrm>
          </p:grpSpPr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3A30ED9E-72D9-EF0D-B1F5-38AA7F99CEE4}"/>
                  </a:ext>
                </a:extLst>
              </p:cNvPr>
              <p:cNvSpPr txBox="1"/>
              <p:nvPr/>
            </p:nvSpPr>
            <p:spPr>
              <a:xfrm>
                <a:off x="7030692" y="351014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狩野川</a:t>
                </a: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A3798014-E972-D6F7-E73C-818FD01EF97F}"/>
                  </a:ext>
                </a:extLst>
              </p:cNvPr>
              <p:cNvSpPr txBox="1"/>
              <p:nvPr/>
            </p:nvSpPr>
            <p:spPr>
              <a:xfrm>
                <a:off x="6545206" y="393634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あべかわ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安倍川</a:t>
                </a:r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71663CBB-F28F-2C19-917A-3A6304014562}"/>
                  </a:ext>
                </a:extLst>
              </p:cNvPr>
              <p:cNvSpPr txBox="1"/>
              <p:nvPr/>
            </p:nvSpPr>
            <p:spPr>
              <a:xfrm>
                <a:off x="6368071" y="428451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大井川</a:t>
                </a:r>
              </a:p>
            </p:txBody>
          </p:sp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5B25ED86-2626-F621-33A3-440B45EC8081}"/>
                  </a:ext>
                </a:extLst>
              </p:cNvPr>
              <p:cNvSpPr txBox="1"/>
              <p:nvPr/>
            </p:nvSpPr>
            <p:spPr>
              <a:xfrm>
                <a:off x="5836563" y="4561184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</a:t>
                </a:r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64EFA410-96C9-7A10-1F3C-619DAEF62323}"/>
                  </a:ext>
                </a:extLst>
              </p:cNvPr>
              <p:cNvSpPr txBox="1"/>
              <p:nvPr/>
            </p:nvSpPr>
            <p:spPr>
              <a:xfrm>
                <a:off x="5195121" y="4536901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てんりゅうがわ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天竜川</a:t>
                </a: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8B55E14D-E774-FEBE-05AE-837E86A4D3EC}"/>
                  </a:ext>
                </a:extLst>
              </p:cNvPr>
              <p:cNvSpPr txBox="1"/>
              <p:nvPr/>
            </p:nvSpPr>
            <p:spPr>
              <a:xfrm>
                <a:off x="4405281" y="4231976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とよがわ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豊川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076566E2-6407-E640-E127-E8098B3094F6}"/>
                  </a:ext>
                </a:extLst>
              </p:cNvPr>
              <p:cNvSpPr txBox="1"/>
              <p:nvPr/>
            </p:nvSpPr>
            <p:spPr>
              <a:xfrm>
                <a:off x="3972554" y="417371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やはぎがわ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矢作川</a:t>
                </a: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1CD64071-557F-08B2-1AC8-CC4612A0FD61}"/>
                  </a:ext>
                </a:extLst>
              </p:cNvPr>
              <p:cNvSpPr txBox="1"/>
              <p:nvPr/>
            </p:nvSpPr>
            <p:spPr>
              <a:xfrm>
                <a:off x="3742626" y="3630040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しょうないがわ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庄内川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B54416C5-C2F4-170C-D48B-11230A873093}"/>
                  </a:ext>
                </a:extLst>
              </p:cNvPr>
              <p:cNvSpPr txBox="1"/>
              <p:nvPr/>
            </p:nvSpPr>
            <p:spPr>
              <a:xfrm>
                <a:off x="3317986" y="364205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きそがわ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木曽川</a:t>
                </a: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79F87B7B-EAC2-1AB2-7D11-9FC21D826127}"/>
                  </a:ext>
                </a:extLst>
              </p:cNvPr>
              <p:cNvSpPr txBox="1"/>
              <p:nvPr/>
            </p:nvSpPr>
            <p:spPr>
              <a:xfrm>
                <a:off x="3415032" y="396666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すずかがわ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鈴鹿川</a:t>
                </a: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3907C6B3-B75A-003A-2D20-531FCB9BC25A}"/>
                  </a:ext>
                </a:extLst>
              </p:cNvPr>
              <p:cNvSpPr txBox="1"/>
              <p:nvPr/>
            </p:nvSpPr>
            <p:spPr>
              <a:xfrm>
                <a:off x="3198513" y="423593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くもずがわ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雲頭川</a:t>
                </a: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9F8D8EF1-07F7-E994-B90A-96E037FC7EAD}"/>
                  </a:ext>
                </a:extLst>
              </p:cNvPr>
              <p:cNvSpPr txBox="1"/>
              <p:nvPr/>
            </p:nvSpPr>
            <p:spPr>
              <a:xfrm>
                <a:off x="3373228" y="441545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くしだがわ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櫛田川</a:t>
                </a: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71AAF4CB-C5EA-3E51-4D8F-54274853F5DD}"/>
                  </a:ext>
                </a:extLst>
              </p:cNvPr>
              <p:cNvSpPr txBox="1"/>
              <p:nvPr/>
            </p:nvSpPr>
            <p:spPr>
              <a:xfrm>
                <a:off x="3716829" y="4580036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宮川</a:t>
                </a:r>
              </a:p>
            </p:txBody>
          </p:sp>
        </p:grpSp>
      </p:grp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AABEB0EA-DE0F-5A56-7136-C83E8D616F90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4176500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C78B9-FA9B-CC88-7036-3F3CE1E35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A8B9318A-4676-E818-1C36-275FEA2AABBC}"/>
              </a:ext>
            </a:extLst>
          </p:cNvPr>
          <p:cNvGrpSpPr/>
          <p:nvPr/>
        </p:nvGrpSpPr>
        <p:grpSpPr>
          <a:xfrm>
            <a:off x="813241" y="762361"/>
            <a:ext cx="4215959" cy="4351655"/>
            <a:chOff x="813241" y="762361"/>
            <a:chExt cx="4215959" cy="4351655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EBA19BE2-76FD-282B-1ACF-5E7795D8A4AF}"/>
                </a:ext>
              </a:extLst>
            </p:cNvPr>
            <p:cNvGrpSpPr/>
            <p:nvPr/>
          </p:nvGrpSpPr>
          <p:grpSpPr>
            <a:xfrm>
              <a:off x="813241" y="762361"/>
              <a:ext cx="4215959" cy="4351655"/>
              <a:chOff x="2165791" y="533761"/>
              <a:chExt cx="5813141" cy="600024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C3ADA8BF-5AAE-D350-3799-36FC5309C90E}"/>
                  </a:ext>
                </a:extLst>
              </p:cNvPr>
              <p:cNvSpPr/>
              <p:nvPr/>
            </p:nvSpPr>
            <p:spPr>
              <a:xfrm>
                <a:off x="6271297" y="1695270"/>
                <a:ext cx="1682730" cy="172871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D79DC3B-42B4-F9C6-44E6-5C066952F46C}"/>
                  </a:ext>
                </a:extLst>
              </p:cNvPr>
              <p:cNvSpPr/>
              <p:nvPr/>
            </p:nvSpPr>
            <p:spPr>
              <a:xfrm>
                <a:off x="4762485" y="533761"/>
                <a:ext cx="2517772" cy="2842572"/>
              </a:xfrm>
              <a:custGeom>
                <a:avLst/>
                <a:gdLst>
                  <a:gd name="connsiteX0" fmla="*/ 607410 w 2517772"/>
                  <a:gd name="connsiteY0" fmla="*/ 0 h 2842572"/>
                  <a:gd name="connsiteX1" fmla="*/ 1913851 w 2517772"/>
                  <a:gd name="connsiteY1" fmla="*/ 0 h 2842572"/>
                  <a:gd name="connsiteX2" fmla="*/ 1908206 w 2517772"/>
                  <a:gd name="connsiteY2" fmla="*/ 132654 h 2842572"/>
                  <a:gd name="connsiteX3" fmla="*/ 1992132 w 2517772"/>
                  <a:gd name="connsiteY3" fmla="*/ 163574 h 2842572"/>
                  <a:gd name="connsiteX4" fmla="*/ 2023052 w 2517772"/>
                  <a:gd name="connsiteY4" fmla="*/ 203328 h 2842572"/>
                  <a:gd name="connsiteX5" fmla="*/ 2062806 w 2517772"/>
                  <a:gd name="connsiteY5" fmla="*/ 207746 h 2842572"/>
                  <a:gd name="connsiteX6" fmla="*/ 2071641 w 2517772"/>
                  <a:gd name="connsiteY6" fmla="*/ 176826 h 2842572"/>
                  <a:gd name="connsiteX7" fmla="*/ 2137898 w 2517772"/>
                  <a:gd name="connsiteY7" fmla="*/ 212163 h 2842572"/>
                  <a:gd name="connsiteX8" fmla="*/ 2208572 w 2517772"/>
                  <a:gd name="connsiteY8" fmla="*/ 167991 h 2842572"/>
                  <a:gd name="connsiteX9" fmla="*/ 2314584 w 2517772"/>
                  <a:gd name="connsiteY9" fmla="*/ 172408 h 2842572"/>
                  <a:gd name="connsiteX10" fmla="*/ 2345504 w 2517772"/>
                  <a:gd name="connsiteY10" fmla="*/ 216580 h 2842572"/>
                  <a:gd name="connsiteX11" fmla="*/ 2354338 w 2517772"/>
                  <a:gd name="connsiteY11" fmla="*/ 340260 h 2842572"/>
                  <a:gd name="connsiteX12" fmla="*/ 2354338 w 2517772"/>
                  <a:gd name="connsiteY12" fmla="*/ 433020 h 2842572"/>
                  <a:gd name="connsiteX13" fmla="*/ 2332252 w 2517772"/>
                  <a:gd name="connsiteY13" fmla="*/ 459523 h 2842572"/>
                  <a:gd name="connsiteX14" fmla="*/ 2261578 w 2517772"/>
                  <a:gd name="connsiteY14" fmla="*/ 494860 h 2842572"/>
                  <a:gd name="connsiteX15" fmla="*/ 2270412 w 2517772"/>
                  <a:gd name="connsiteY15" fmla="*/ 556700 h 2842572"/>
                  <a:gd name="connsiteX16" fmla="*/ 2314584 w 2517772"/>
                  <a:gd name="connsiteY16" fmla="*/ 600871 h 2842572"/>
                  <a:gd name="connsiteX17" fmla="*/ 2314584 w 2517772"/>
                  <a:gd name="connsiteY17" fmla="*/ 618540 h 2842572"/>
                  <a:gd name="connsiteX18" fmla="*/ 2310166 w 2517772"/>
                  <a:gd name="connsiteY18" fmla="*/ 662711 h 2842572"/>
                  <a:gd name="connsiteX19" fmla="*/ 2319001 w 2517772"/>
                  <a:gd name="connsiteY19" fmla="*/ 711300 h 2842572"/>
                  <a:gd name="connsiteX20" fmla="*/ 2239492 w 2517772"/>
                  <a:gd name="connsiteY20" fmla="*/ 728969 h 2842572"/>
                  <a:gd name="connsiteX21" fmla="*/ 2257161 w 2517772"/>
                  <a:gd name="connsiteY21" fmla="*/ 795226 h 2842572"/>
                  <a:gd name="connsiteX22" fmla="*/ 2327835 w 2517772"/>
                  <a:gd name="connsiteY22" fmla="*/ 799643 h 2842572"/>
                  <a:gd name="connsiteX23" fmla="*/ 2349921 w 2517772"/>
                  <a:gd name="connsiteY23" fmla="*/ 857066 h 2842572"/>
                  <a:gd name="connsiteX24" fmla="*/ 2319001 w 2517772"/>
                  <a:gd name="connsiteY24" fmla="*/ 896820 h 2842572"/>
                  <a:gd name="connsiteX25" fmla="*/ 2336669 w 2517772"/>
                  <a:gd name="connsiteY25" fmla="*/ 958660 h 2842572"/>
                  <a:gd name="connsiteX26" fmla="*/ 2327835 w 2517772"/>
                  <a:gd name="connsiteY26" fmla="*/ 1029334 h 2842572"/>
                  <a:gd name="connsiteX27" fmla="*/ 2457036 w 2517772"/>
                  <a:gd name="connsiteY27" fmla="*/ 1124082 h 2842572"/>
                  <a:gd name="connsiteX28" fmla="*/ 2457036 w 2517772"/>
                  <a:gd name="connsiteY28" fmla="*/ 1169579 h 2842572"/>
                  <a:gd name="connsiteX29" fmla="*/ 2490166 w 2517772"/>
                  <a:gd name="connsiteY29" fmla="*/ 1197186 h 2842572"/>
                  <a:gd name="connsiteX30" fmla="*/ 2517772 w 2517772"/>
                  <a:gd name="connsiteY30" fmla="*/ 1219272 h 2842572"/>
                  <a:gd name="connsiteX31" fmla="*/ 2490166 w 2517772"/>
                  <a:gd name="connsiteY31" fmla="*/ 1296572 h 2842572"/>
                  <a:gd name="connsiteX32" fmla="*/ 2423908 w 2517772"/>
                  <a:gd name="connsiteY32" fmla="*/ 1296572 h 2842572"/>
                  <a:gd name="connsiteX33" fmla="*/ 2407344 w 2517772"/>
                  <a:gd name="connsiteY33" fmla="*/ 1318657 h 2842572"/>
                  <a:gd name="connsiteX34" fmla="*/ 2401823 w 2517772"/>
                  <a:gd name="connsiteY34" fmla="*/ 1368351 h 2842572"/>
                  <a:gd name="connsiteX35" fmla="*/ 2280350 w 2517772"/>
                  <a:gd name="connsiteY35" fmla="*/ 1368351 h 2842572"/>
                  <a:gd name="connsiteX36" fmla="*/ 2280350 w 2517772"/>
                  <a:gd name="connsiteY36" fmla="*/ 1296572 h 2842572"/>
                  <a:gd name="connsiteX37" fmla="*/ 2252743 w 2517772"/>
                  <a:gd name="connsiteY37" fmla="*/ 1268964 h 2842572"/>
                  <a:gd name="connsiteX38" fmla="*/ 2219616 w 2517772"/>
                  <a:gd name="connsiteY38" fmla="*/ 1280008 h 2842572"/>
                  <a:gd name="connsiteX39" fmla="*/ 2186486 w 2517772"/>
                  <a:gd name="connsiteY39" fmla="*/ 1268964 h 2842572"/>
                  <a:gd name="connsiteX40" fmla="*/ 2098143 w 2517772"/>
                  <a:gd name="connsiteY40" fmla="*/ 1274486 h 2842572"/>
                  <a:gd name="connsiteX41" fmla="*/ 2081579 w 2517772"/>
                  <a:gd name="connsiteY41" fmla="*/ 1291050 h 2842572"/>
                  <a:gd name="connsiteX42" fmla="*/ 2070537 w 2517772"/>
                  <a:gd name="connsiteY42" fmla="*/ 1313135 h 2842572"/>
                  <a:gd name="connsiteX43" fmla="*/ 2020842 w 2517772"/>
                  <a:gd name="connsiteY43" fmla="*/ 1318657 h 2842572"/>
                  <a:gd name="connsiteX44" fmla="*/ 1987715 w 2517772"/>
                  <a:gd name="connsiteY44" fmla="*/ 1291050 h 2842572"/>
                  <a:gd name="connsiteX45" fmla="*/ 1987715 w 2517772"/>
                  <a:gd name="connsiteY45" fmla="*/ 1252400 h 2842572"/>
                  <a:gd name="connsiteX46" fmla="*/ 1982194 w 2517772"/>
                  <a:gd name="connsiteY46" fmla="*/ 1213751 h 2842572"/>
                  <a:gd name="connsiteX47" fmla="*/ 1949064 w 2517772"/>
                  <a:gd name="connsiteY47" fmla="*/ 1186143 h 2842572"/>
                  <a:gd name="connsiteX48" fmla="*/ 1849680 w 2517772"/>
                  <a:gd name="connsiteY48" fmla="*/ 1164057 h 2842572"/>
                  <a:gd name="connsiteX49" fmla="*/ 1700601 w 2517772"/>
                  <a:gd name="connsiteY49" fmla="*/ 1401478 h 2842572"/>
                  <a:gd name="connsiteX50" fmla="*/ 1661950 w 2517772"/>
                  <a:gd name="connsiteY50" fmla="*/ 1346265 h 2842572"/>
                  <a:gd name="connsiteX51" fmla="*/ 1617779 w 2517772"/>
                  <a:gd name="connsiteY51" fmla="*/ 1346265 h 2842572"/>
                  <a:gd name="connsiteX52" fmla="*/ 1573607 w 2517772"/>
                  <a:gd name="connsiteY52" fmla="*/ 1467735 h 2842572"/>
                  <a:gd name="connsiteX53" fmla="*/ 1557045 w 2517772"/>
                  <a:gd name="connsiteY53" fmla="*/ 1489821 h 2842572"/>
                  <a:gd name="connsiteX54" fmla="*/ 1523915 w 2517772"/>
                  <a:gd name="connsiteY54" fmla="*/ 1545037 h 2842572"/>
                  <a:gd name="connsiteX55" fmla="*/ 1529436 w 2517772"/>
                  <a:gd name="connsiteY55" fmla="*/ 1567122 h 2842572"/>
                  <a:gd name="connsiteX56" fmla="*/ 1606737 w 2517772"/>
                  <a:gd name="connsiteY56" fmla="*/ 1627858 h 2842572"/>
                  <a:gd name="connsiteX57" fmla="*/ 1518394 w 2517772"/>
                  <a:gd name="connsiteY57" fmla="*/ 1716200 h 2842572"/>
                  <a:gd name="connsiteX58" fmla="*/ 1546001 w 2517772"/>
                  <a:gd name="connsiteY58" fmla="*/ 1738286 h 2842572"/>
                  <a:gd name="connsiteX59" fmla="*/ 1546001 w 2517772"/>
                  <a:gd name="connsiteY59" fmla="*/ 1804543 h 2842572"/>
                  <a:gd name="connsiteX60" fmla="*/ 1584651 w 2517772"/>
                  <a:gd name="connsiteY60" fmla="*/ 1876322 h 2842572"/>
                  <a:gd name="connsiteX61" fmla="*/ 1557045 w 2517772"/>
                  <a:gd name="connsiteY61" fmla="*/ 1914972 h 2842572"/>
                  <a:gd name="connsiteX62" fmla="*/ 1557045 w 2517772"/>
                  <a:gd name="connsiteY62" fmla="*/ 1959143 h 2842572"/>
                  <a:gd name="connsiteX63" fmla="*/ 1529436 w 2517772"/>
                  <a:gd name="connsiteY63" fmla="*/ 2014358 h 2842572"/>
                  <a:gd name="connsiteX64" fmla="*/ 1490785 w 2517772"/>
                  <a:gd name="connsiteY64" fmla="*/ 2003315 h 2842572"/>
                  <a:gd name="connsiteX65" fmla="*/ 1463179 w 2517772"/>
                  <a:gd name="connsiteY65" fmla="*/ 2047486 h 2842572"/>
                  <a:gd name="connsiteX66" fmla="*/ 1468702 w 2517772"/>
                  <a:gd name="connsiteY66" fmla="*/ 2069572 h 2842572"/>
                  <a:gd name="connsiteX67" fmla="*/ 1435572 w 2517772"/>
                  <a:gd name="connsiteY67" fmla="*/ 2157915 h 2842572"/>
                  <a:gd name="connsiteX68" fmla="*/ 1485264 w 2517772"/>
                  <a:gd name="connsiteY68" fmla="*/ 2191043 h 2842572"/>
                  <a:gd name="connsiteX69" fmla="*/ 1474223 w 2517772"/>
                  <a:gd name="connsiteY69" fmla="*/ 2273865 h 2842572"/>
                  <a:gd name="connsiteX70" fmla="*/ 1419007 w 2517772"/>
                  <a:gd name="connsiteY70" fmla="*/ 2273865 h 2842572"/>
                  <a:gd name="connsiteX71" fmla="*/ 1413486 w 2517772"/>
                  <a:gd name="connsiteY71" fmla="*/ 2312515 h 2842572"/>
                  <a:gd name="connsiteX72" fmla="*/ 1430051 w 2517772"/>
                  <a:gd name="connsiteY72" fmla="*/ 2345643 h 2842572"/>
                  <a:gd name="connsiteX73" fmla="*/ 1424530 w 2517772"/>
                  <a:gd name="connsiteY73" fmla="*/ 2373250 h 2842572"/>
                  <a:gd name="connsiteX74" fmla="*/ 1463179 w 2517772"/>
                  <a:gd name="connsiteY74" fmla="*/ 2406380 h 2842572"/>
                  <a:gd name="connsiteX75" fmla="*/ 1446614 w 2517772"/>
                  <a:gd name="connsiteY75" fmla="*/ 2478158 h 2842572"/>
                  <a:gd name="connsiteX76" fmla="*/ 1369315 w 2517772"/>
                  <a:gd name="connsiteY76" fmla="*/ 2489201 h 2842572"/>
                  <a:gd name="connsiteX77" fmla="*/ 1363794 w 2517772"/>
                  <a:gd name="connsiteY77" fmla="*/ 2527850 h 2842572"/>
                  <a:gd name="connsiteX78" fmla="*/ 1319622 w 2517772"/>
                  <a:gd name="connsiteY78" fmla="*/ 2511286 h 2842572"/>
                  <a:gd name="connsiteX79" fmla="*/ 1264407 w 2517772"/>
                  <a:gd name="connsiteY79" fmla="*/ 2538894 h 2842572"/>
                  <a:gd name="connsiteX80" fmla="*/ 1242321 w 2517772"/>
                  <a:gd name="connsiteY80" fmla="*/ 2599629 h 2842572"/>
                  <a:gd name="connsiteX81" fmla="*/ 1187108 w 2517772"/>
                  <a:gd name="connsiteY81" fmla="*/ 2616193 h 2842572"/>
                  <a:gd name="connsiteX82" fmla="*/ 1159502 w 2517772"/>
                  <a:gd name="connsiteY82" fmla="*/ 2649323 h 2842572"/>
                  <a:gd name="connsiteX83" fmla="*/ 1087721 w 2517772"/>
                  <a:gd name="connsiteY83" fmla="*/ 2665886 h 2842572"/>
                  <a:gd name="connsiteX84" fmla="*/ 1071159 w 2517772"/>
                  <a:gd name="connsiteY84" fmla="*/ 2693494 h 2842572"/>
                  <a:gd name="connsiteX85" fmla="*/ 1004899 w 2517772"/>
                  <a:gd name="connsiteY85" fmla="*/ 2704536 h 2842572"/>
                  <a:gd name="connsiteX86" fmla="*/ 993858 w 2517772"/>
                  <a:gd name="connsiteY86" fmla="*/ 2743186 h 2842572"/>
                  <a:gd name="connsiteX87" fmla="*/ 988337 w 2517772"/>
                  <a:gd name="connsiteY87" fmla="*/ 2792879 h 2842572"/>
                  <a:gd name="connsiteX88" fmla="*/ 905515 w 2517772"/>
                  <a:gd name="connsiteY88" fmla="*/ 2792879 h 2842572"/>
                  <a:gd name="connsiteX89" fmla="*/ 806130 w 2517772"/>
                  <a:gd name="connsiteY89" fmla="*/ 2826008 h 2842572"/>
                  <a:gd name="connsiteX90" fmla="*/ 773000 w 2517772"/>
                  <a:gd name="connsiteY90" fmla="*/ 2798401 h 2842572"/>
                  <a:gd name="connsiteX91" fmla="*/ 717787 w 2517772"/>
                  <a:gd name="connsiteY91" fmla="*/ 2792879 h 2842572"/>
                  <a:gd name="connsiteX92" fmla="*/ 695699 w 2517772"/>
                  <a:gd name="connsiteY92" fmla="*/ 2759751 h 2842572"/>
                  <a:gd name="connsiteX93" fmla="*/ 601835 w 2517772"/>
                  <a:gd name="connsiteY93" fmla="*/ 2770793 h 2842572"/>
                  <a:gd name="connsiteX94" fmla="*/ 579750 w 2517772"/>
                  <a:gd name="connsiteY94" fmla="*/ 2809444 h 2842572"/>
                  <a:gd name="connsiteX95" fmla="*/ 530057 w 2517772"/>
                  <a:gd name="connsiteY95" fmla="*/ 2809444 h 2842572"/>
                  <a:gd name="connsiteX96" fmla="*/ 447235 w 2517772"/>
                  <a:gd name="connsiteY96" fmla="*/ 2842572 h 2842572"/>
                  <a:gd name="connsiteX97" fmla="*/ 397543 w 2517772"/>
                  <a:gd name="connsiteY97" fmla="*/ 2748707 h 2842572"/>
                  <a:gd name="connsiteX98" fmla="*/ 414108 w 2517772"/>
                  <a:gd name="connsiteY98" fmla="*/ 2671408 h 2842572"/>
                  <a:gd name="connsiteX99" fmla="*/ 408587 w 2517772"/>
                  <a:gd name="connsiteY99" fmla="*/ 2599629 h 2842572"/>
                  <a:gd name="connsiteX100" fmla="*/ 474842 w 2517772"/>
                  <a:gd name="connsiteY100" fmla="*/ 2566501 h 2842572"/>
                  <a:gd name="connsiteX101" fmla="*/ 480365 w 2517772"/>
                  <a:gd name="connsiteY101" fmla="*/ 2472637 h 2842572"/>
                  <a:gd name="connsiteX102" fmla="*/ 452759 w 2517772"/>
                  <a:gd name="connsiteY102" fmla="*/ 2417421 h 2842572"/>
                  <a:gd name="connsiteX103" fmla="*/ 557664 w 2517772"/>
                  <a:gd name="connsiteY103" fmla="*/ 2406380 h 2842572"/>
                  <a:gd name="connsiteX104" fmla="*/ 502451 w 2517772"/>
                  <a:gd name="connsiteY104" fmla="*/ 2334601 h 2842572"/>
                  <a:gd name="connsiteX105" fmla="*/ 485886 w 2517772"/>
                  <a:gd name="connsiteY105" fmla="*/ 2312515 h 2842572"/>
                  <a:gd name="connsiteX106" fmla="*/ 507972 w 2517772"/>
                  <a:gd name="connsiteY106" fmla="*/ 2262821 h 2842572"/>
                  <a:gd name="connsiteX107" fmla="*/ 530057 w 2517772"/>
                  <a:gd name="connsiteY107" fmla="*/ 2257301 h 2842572"/>
                  <a:gd name="connsiteX108" fmla="*/ 535578 w 2517772"/>
                  <a:gd name="connsiteY108" fmla="*/ 2174479 h 2842572"/>
                  <a:gd name="connsiteX109" fmla="*/ 507972 w 2517772"/>
                  <a:gd name="connsiteY109" fmla="*/ 2119265 h 2842572"/>
                  <a:gd name="connsiteX110" fmla="*/ 436194 w 2517772"/>
                  <a:gd name="connsiteY110" fmla="*/ 2075094 h 2842572"/>
                  <a:gd name="connsiteX111" fmla="*/ 430671 w 2517772"/>
                  <a:gd name="connsiteY111" fmla="*/ 2003315 h 2842572"/>
                  <a:gd name="connsiteX112" fmla="*/ 369937 w 2517772"/>
                  <a:gd name="connsiteY112" fmla="*/ 2003315 h 2842572"/>
                  <a:gd name="connsiteX113" fmla="*/ 336807 w 2517772"/>
                  <a:gd name="connsiteY113" fmla="*/ 1948100 h 2842572"/>
                  <a:gd name="connsiteX114" fmla="*/ 342328 w 2517772"/>
                  <a:gd name="connsiteY114" fmla="*/ 1903929 h 2842572"/>
                  <a:gd name="connsiteX115" fmla="*/ 386499 w 2517772"/>
                  <a:gd name="connsiteY115" fmla="*/ 1865278 h 2842572"/>
                  <a:gd name="connsiteX116" fmla="*/ 358893 w 2517772"/>
                  <a:gd name="connsiteY116" fmla="*/ 1804543 h 2842572"/>
                  <a:gd name="connsiteX117" fmla="*/ 303679 w 2517772"/>
                  <a:gd name="connsiteY117" fmla="*/ 1793500 h 2842572"/>
                  <a:gd name="connsiteX118" fmla="*/ 287115 w 2517772"/>
                  <a:gd name="connsiteY118" fmla="*/ 1716200 h 2842572"/>
                  <a:gd name="connsiteX119" fmla="*/ 265029 w 2517772"/>
                  <a:gd name="connsiteY119" fmla="*/ 1672029 h 2842572"/>
                  <a:gd name="connsiteX120" fmla="*/ 259508 w 2517772"/>
                  <a:gd name="connsiteY120" fmla="*/ 1638900 h 2842572"/>
                  <a:gd name="connsiteX121" fmla="*/ 237422 w 2517772"/>
                  <a:gd name="connsiteY121" fmla="*/ 1616815 h 2842572"/>
                  <a:gd name="connsiteX122" fmla="*/ 204293 w 2517772"/>
                  <a:gd name="connsiteY122" fmla="*/ 1627858 h 2842572"/>
                  <a:gd name="connsiteX123" fmla="*/ 182207 w 2517772"/>
                  <a:gd name="connsiteY123" fmla="*/ 1583686 h 2842572"/>
                  <a:gd name="connsiteX124" fmla="*/ 126994 w 2517772"/>
                  <a:gd name="connsiteY124" fmla="*/ 1583686 h 2842572"/>
                  <a:gd name="connsiteX125" fmla="*/ 121471 w 2517772"/>
                  <a:gd name="connsiteY125" fmla="*/ 1533993 h 2842572"/>
                  <a:gd name="connsiteX126" fmla="*/ 44172 w 2517772"/>
                  <a:gd name="connsiteY126" fmla="*/ 1533993 h 2842572"/>
                  <a:gd name="connsiteX127" fmla="*/ 0 w 2517772"/>
                  <a:gd name="connsiteY127" fmla="*/ 1500865 h 2842572"/>
                  <a:gd name="connsiteX128" fmla="*/ 22086 w 2517772"/>
                  <a:gd name="connsiteY128" fmla="*/ 1434608 h 2842572"/>
                  <a:gd name="connsiteX129" fmla="*/ 66257 w 2517772"/>
                  <a:gd name="connsiteY129" fmla="*/ 1434608 h 2842572"/>
                  <a:gd name="connsiteX130" fmla="*/ 88343 w 2517772"/>
                  <a:gd name="connsiteY130" fmla="*/ 1418043 h 2842572"/>
                  <a:gd name="connsiteX131" fmla="*/ 82822 w 2517772"/>
                  <a:gd name="connsiteY131" fmla="*/ 1351786 h 2842572"/>
                  <a:gd name="connsiteX132" fmla="*/ 121471 w 2517772"/>
                  <a:gd name="connsiteY132" fmla="*/ 1313135 h 2842572"/>
                  <a:gd name="connsiteX133" fmla="*/ 187730 w 2517772"/>
                  <a:gd name="connsiteY133" fmla="*/ 1307615 h 2842572"/>
                  <a:gd name="connsiteX134" fmla="*/ 242943 w 2517772"/>
                  <a:gd name="connsiteY134" fmla="*/ 1329700 h 2842572"/>
                  <a:gd name="connsiteX135" fmla="*/ 276073 w 2517772"/>
                  <a:gd name="connsiteY135" fmla="*/ 1324179 h 2842572"/>
                  <a:gd name="connsiteX136" fmla="*/ 281594 w 2517772"/>
                  <a:gd name="connsiteY136" fmla="*/ 1268964 h 2842572"/>
                  <a:gd name="connsiteX137" fmla="*/ 314721 w 2517772"/>
                  <a:gd name="connsiteY137" fmla="*/ 1230315 h 2842572"/>
                  <a:gd name="connsiteX138" fmla="*/ 342328 w 2517772"/>
                  <a:gd name="connsiteY138" fmla="*/ 1230315 h 2842572"/>
                  <a:gd name="connsiteX139" fmla="*/ 392022 w 2517772"/>
                  <a:gd name="connsiteY139" fmla="*/ 1114364 h 2842572"/>
                  <a:gd name="connsiteX140" fmla="*/ 474842 w 2517772"/>
                  <a:gd name="connsiteY140" fmla="*/ 1070192 h 2842572"/>
                  <a:gd name="connsiteX141" fmla="*/ 474842 w 2517772"/>
                  <a:gd name="connsiteY141" fmla="*/ 1020500 h 2842572"/>
                  <a:gd name="connsiteX142" fmla="*/ 513493 w 2517772"/>
                  <a:gd name="connsiteY142" fmla="*/ 937678 h 2842572"/>
                  <a:gd name="connsiteX143" fmla="*/ 458279 w 2517772"/>
                  <a:gd name="connsiteY143" fmla="*/ 921114 h 2842572"/>
                  <a:gd name="connsiteX144" fmla="*/ 408587 w 2517772"/>
                  <a:gd name="connsiteY144" fmla="*/ 854857 h 2842572"/>
                  <a:gd name="connsiteX145" fmla="*/ 414108 w 2517772"/>
                  <a:gd name="connsiteY145" fmla="*/ 821729 h 2842572"/>
                  <a:gd name="connsiteX146" fmla="*/ 403064 w 2517772"/>
                  <a:gd name="connsiteY146" fmla="*/ 783078 h 2842572"/>
                  <a:gd name="connsiteX147" fmla="*/ 430671 w 2517772"/>
                  <a:gd name="connsiteY147" fmla="*/ 744429 h 2842572"/>
                  <a:gd name="connsiteX148" fmla="*/ 474842 w 2517772"/>
                  <a:gd name="connsiteY148" fmla="*/ 749951 h 2842572"/>
                  <a:gd name="connsiteX149" fmla="*/ 474842 w 2517772"/>
                  <a:gd name="connsiteY149" fmla="*/ 678171 h 2842572"/>
                  <a:gd name="connsiteX150" fmla="*/ 441715 w 2517772"/>
                  <a:gd name="connsiteY150" fmla="*/ 667129 h 2842572"/>
                  <a:gd name="connsiteX151" fmla="*/ 447235 w 2517772"/>
                  <a:gd name="connsiteY151" fmla="*/ 617436 h 2842572"/>
                  <a:gd name="connsiteX152" fmla="*/ 574229 w 2517772"/>
                  <a:gd name="connsiteY152" fmla="*/ 446271 h 2842572"/>
                  <a:gd name="connsiteX153" fmla="*/ 579750 w 2517772"/>
                  <a:gd name="connsiteY153" fmla="*/ 368971 h 2842572"/>
                  <a:gd name="connsiteX154" fmla="*/ 530057 w 2517772"/>
                  <a:gd name="connsiteY154" fmla="*/ 324800 h 2842572"/>
                  <a:gd name="connsiteX155" fmla="*/ 524537 w 2517772"/>
                  <a:gd name="connsiteY155" fmla="*/ 291671 h 2842572"/>
                  <a:gd name="connsiteX156" fmla="*/ 469321 w 2517772"/>
                  <a:gd name="connsiteY156" fmla="*/ 275106 h 2842572"/>
                  <a:gd name="connsiteX157" fmla="*/ 460561 w 2517772"/>
                  <a:gd name="connsiteY157" fmla="*/ 234674 h 2842572"/>
                  <a:gd name="connsiteX158" fmla="*/ 468217 w 2517772"/>
                  <a:gd name="connsiteY158" fmla="*/ 234248 h 2842572"/>
                  <a:gd name="connsiteX159" fmla="*/ 494720 w 2517772"/>
                  <a:gd name="connsiteY159" fmla="*/ 216580 h 2842572"/>
                  <a:gd name="connsiteX160" fmla="*/ 499137 w 2517772"/>
                  <a:gd name="connsiteY160" fmla="*/ 181243 h 2842572"/>
                  <a:gd name="connsiteX161" fmla="*/ 530057 w 2517772"/>
                  <a:gd name="connsiteY161" fmla="*/ 172408 h 2842572"/>
                  <a:gd name="connsiteX162" fmla="*/ 538892 w 2517772"/>
                  <a:gd name="connsiteY162" fmla="*/ 137071 h 2842572"/>
                  <a:gd name="connsiteX163" fmla="*/ 591897 w 2517772"/>
                  <a:gd name="connsiteY163" fmla="*/ 88483 h 2842572"/>
                  <a:gd name="connsiteX164" fmla="*/ 565395 w 2517772"/>
                  <a:gd name="connsiteY164" fmla="*/ 53146 h 2842572"/>
                  <a:gd name="connsiteX165" fmla="*/ 565395 w 2517772"/>
                  <a:gd name="connsiteY165" fmla="*/ 26643 h 2842572"/>
                  <a:gd name="connsiteX166" fmla="*/ 600732 w 2517772"/>
                  <a:gd name="connsiteY166" fmla="*/ 17808 h 284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517772" h="2842572">
                    <a:moveTo>
                      <a:pt x="607410" y="0"/>
                    </a:moveTo>
                    <a:lnTo>
                      <a:pt x="1913851" y="0"/>
                    </a:lnTo>
                    <a:lnTo>
                      <a:pt x="1908206" y="132654"/>
                    </a:lnTo>
                    <a:lnTo>
                      <a:pt x="1992132" y="163574"/>
                    </a:lnTo>
                    <a:lnTo>
                      <a:pt x="2023052" y="203328"/>
                    </a:lnTo>
                    <a:lnTo>
                      <a:pt x="2062806" y="207746"/>
                    </a:lnTo>
                    <a:lnTo>
                      <a:pt x="2071641" y="176826"/>
                    </a:lnTo>
                    <a:lnTo>
                      <a:pt x="2137898" y="212163"/>
                    </a:lnTo>
                    <a:lnTo>
                      <a:pt x="2208572" y="167991"/>
                    </a:lnTo>
                    <a:lnTo>
                      <a:pt x="2314584" y="172408"/>
                    </a:lnTo>
                    <a:lnTo>
                      <a:pt x="2345504" y="216580"/>
                    </a:lnTo>
                    <a:lnTo>
                      <a:pt x="2354338" y="340260"/>
                    </a:lnTo>
                    <a:lnTo>
                      <a:pt x="2354338" y="433020"/>
                    </a:lnTo>
                    <a:lnTo>
                      <a:pt x="2332252" y="459523"/>
                    </a:lnTo>
                    <a:lnTo>
                      <a:pt x="2261578" y="494860"/>
                    </a:lnTo>
                    <a:lnTo>
                      <a:pt x="2270412" y="556700"/>
                    </a:lnTo>
                    <a:lnTo>
                      <a:pt x="2314584" y="600871"/>
                    </a:lnTo>
                    <a:lnTo>
                      <a:pt x="2314584" y="618540"/>
                    </a:lnTo>
                    <a:lnTo>
                      <a:pt x="2310166" y="662711"/>
                    </a:lnTo>
                    <a:lnTo>
                      <a:pt x="2319001" y="711300"/>
                    </a:lnTo>
                    <a:lnTo>
                      <a:pt x="2239492" y="728969"/>
                    </a:lnTo>
                    <a:lnTo>
                      <a:pt x="2257161" y="795226"/>
                    </a:lnTo>
                    <a:lnTo>
                      <a:pt x="2327835" y="799643"/>
                    </a:lnTo>
                    <a:lnTo>
                      <a:pt x="2349921" y="857066"/>
                    </a:lnTo>
                    <a:lnTo>
                      <a:pt x="2319001" y="896820"/>
                    </a:lnTo>
                    <a:lnTo>
                      <a:pt x="2336669" y="958660"/>
                    </a:lnTo>
                    <a:lnTo>
                      <a:pt x="2327835" y="1029334"/>
                    </a:lnTo>
                    <a:lnTo>
                      <a:pt x="2457036" y="1124082"/>
                    </a:lnTo>
                    <a:lnTo>
                      <a:pt x="2457036" y="1169579"/>
                    </a:lnTo>
                    <a:lnTo>
                      <a:pt x="2490166" y="1197186"/>
                    </a:lnTo>
                    <a:lnTo>
                      <a:pt x="2517772" y="1219272"/>
                    </a:lnTo>
                    <a:lnTo>
                      <a:pt x="2490166" y="1296572"/>
                    </a:lnTo>
                    <a:lnTo>
                      <a:pt x="2423908" y="1296572"/>
                    </a:lnTo>
                    <a:lnTo>
                      <a:pt x="2407344" y="1318657"/>
                    </a:lnTo>
                    <a:lnTo>
                      <a:pt x="2401823" y="1368351"/>
                    </a:lnTo>
                    <a:lnTo>
                      <a:pt x="2280350" y="1368351"/>
                    </a:lnTo>
                    <a:lnTo>
                      <a:pt x="2280350" y="1296572"/>
                    </a:lnTo>
                    <a:lnTo>
                      <a:pt x="2252743" y="1268964"/>
                    </a:lnTo>
                    <a:lnTo>
                      <a:pt x="2219616" y="1280008"/>
                    </a:lnTo>
                    <a:lnTo>
                      <a:pt x="2186486" y="1268964"/>
                    </a:lnTo>
                    <a:lnTo>
                      <a:pt x="2098143" y="1274486"/>
                    </a:lnTo>
                    <a:lnTo>
                      <a:pt x="2081579" y="1291050"/>
                    </a:lnTo>
                    <a:lnTo>
                      <a:pt x="2070537" y="1313135"/>
                    </a:lnTo>
                    <a:lnTo>
                      <a:pt x="2020842" y="1318657"/>
                    </a:lnTo>
                    <a:lnTo>
                      <a:pt x="1987715" y="1291050"/>
                    </a:lnTo>
                    <a:lnTo>
                      <a:pt x="1987715" y="1252400"/>
                    </a:lnTo>
                    <a:lnTo>
                      <a:pt x="1982194" y="1213751"/>
                    </a:lnTo>
                    <a:lnTo>
                      <a:pt x="1949064" y="1186143"/>
                    </a:lnTo>
                    <a:lnTo>
                      <a:pt x="1849680" y="1164057"/>
                    </a:lnTo>
                    <a:lnTo>
                      <a:pt x="1700601" y="1401478"/>
                    </a:lnTo>
                    <a:lnTo>
                      <a:pt x="1661950" y="1346265"/>
                    </a:lnTo>
                    <a:lnTo>
                      <a:pt x="1617779" y="1346265"/>
                    </a:lnTo>
                    <a:lnTo>
                      <a:pt x="1573607" y="1467735"/>
                    </a:lnTo>
                    <a:lnTo>
                      <a:pt x="1557045" y="1489821"/>
                    </a:lnTo>
                    <a:lnTo>
                      <a:pt x="1523915" y="1545037"/>
                    </a:lnTo>
                    <a:lnTo>
                      <a:pt x="1529436" y="1567122"/>
                    </a:lnTo>
                    <a:lnTo>
                      <a:pt x="1606737" y="1627858"/>
                    </a:lnTo>
                    <a:lnTo>
                      <a:pt x="1518394" y="1716200"/>
                    </a:lnTo>
                    <a:lnTo>
                      <a:pt x="1546001" y="1738286"/>
                    </a:lnTo>
                    <a:lnTo>
                      <a:pt x="1546001" y="1804543"/>
                    </a:lnTo>
                    <a:lnTo>
                      <a:pt x="1584651" y="1876322"/>
                    </a:lnTo>
                    <a:lnTo>
                      <a:pt x="1557045" y="1914972"/>
                    </a:lnTo>
                    <a:lnTo>
                      <a:pt x="1557045" y="1959143"/>
                    </a:lnTo>
                    <a:lnTo>
                      <a:pt x="1529436" y="2014358"/>
                    </a:lnTo>
                    <a:lnTo>
                      <a:pt x="1490785" y="2003315"/>
                    </a:lnTo>
                    <a:lnTo>
                      <a:pt x="1463179" y="2047486"/>
                    </a:lnTo>
                    <a:lnTo>
                      <a:pt x="1468702" y="2069572"/>
                    </a:lnTo>
                    <a:lnTo>
                      <a:pt x="1435572" y="2157915"/>
                    </a:lnTo>
                    <a:lnTo>
                      <a:pt x="1485264" y="2191043"/>
                    </a:lnTo>
                    <a:lnTo>
                      <a:pt x="1474223" y="2273865"/>
                    </a:lnTo>
                    <a:lnTo>
                      <a:pt x="1419007" y="2273865"/>
                    </a:lnTo>
                    <a:lnTo>
                      <a:pt x="1413486" y="2312515"/>
                    </a:lnTo>
                    <a:lnTo>
                      <a:pt x="1430051" y="2345643"/>
                    </a:lnTo>
                    <a:lnTo>
                      <a:pt x="1424530" y="2373250"/>
                    </a:lnTo>
                    <a:lnTo>
                      <a:pt x="1463179" y="2406380"/>
                    </a:lnTo>
                    <a:lnTo>
                      <a:pt x="1446614" y="2478158"/>
                    </a:lnTo>
                    <a:lnTo>
                      <a:pt x="1369315" y="2489201"/>
                    </a:lnTo>
                    <a:lnTo>
                      <a:pt x="1363794" y="2527850"/>
                    </a:lnTo>
                    <a:lnTo>
                      <a:pt x="1319622" y="2511286"/>
                    </a:lnTo>
                    <a:lnTo>
                      <a:pt x="1264407" y="2538894"/>
                    </a:lnTo>
                    <a:lnTo>
                      <a:pt x="1242321" y="2599629"/>
                    </a:lnTo>
                    <a:lnTo>
                      <a:pt x="1187108" y="2616193"/>
                    </a:lnTo>
                    <a:lnTo>
                      <a:pt x="1159502" y="2649323"/>
                    </a:lnTo>
                    <a:lnTo>
                      <a:pt x="1087721" y="2665886"/>
                    </a:lnTo>
                    <a:lnTo>
                      <a:pt x="1071159" y="2693494"/>
                    </a:lnTo>
                    <a:lnTo>
                      <a:pt x="1004899" y="2704536"/>
                    </a:lnTo>
                    <a:lnTo>
                      <a:pt x="993858" y="2743186"/>
                    </a:lnTo>
                    <a:lnTo>
                      <a:pt x="988337" y="2792879"/>
                    </a:lnTo>
                    <a:lnTo>
                      <a:pt x="905515" y="2792879"/>
                    </a:lnTo>
                    <a:lnTo>
                      <a:pt x="806130" y="2826008"/>
                    </a:lnTo>
                    <a:lnTo>
                      <a:pt x="773000" y="2798401"/>
                    </a:lnTo>
                    <a:lnTo>
                      <a:pt x="717787" y="2792879"/>
                    </a:lnTo>
                    <a:lnTo>
                      <a:pt x="695699" y="2759751"/>
                    </a:lnTo>
                    <a:lnTo>
                      <a:pt x="601835" y="2770793"/>
                    </a:lnTo>
                    <a:lnTo>
                      <a:pt x="579750" y="2809444"/>
                    </a:lnTo>
                    <a:lnTo>
                      <a:pt x="530057" y="2809444"/>
                    </a:lnTo>
                    <a:lnTo>
                      <a:pt x="447235" y="2842572"/>
                    </a:lnTo>
                    <a:lnTo>
                      <a:pt x="397543" y="2748707"/>
                    </a:lnTo>
                    <a:lnTo>
                      <a:pt x="414108" y="2671408"/>
                    </a:lnTo>
                    <a:lnTo>
                      <a:pt x="408587" y="2599629"/>
                    </a:lnTo>
                    <a:lnTo>
                      <a:pt x="474842" y="2566501"/>
                    </a:lnTo>
                    <a:lnTo>
                      <a:pt x="480365" y="2472637"/>
                    </a:lnTo>
                    <a:lnTo>
                      <a:pt x="452759" y="2417421"/>
                    </a:lnTo>
                    <a:lnTo>
                      <a:pt x="557664" y="2406380"/>
                    </a:lnTo>
                    <a:lnTo>
                      <a:pt x="502451" y="2334601"/>
                    </a:lnTo>
                    <a:lnTo>
                      <a:pt x="485886" y="2312515"/>
                    </a:lnTo>
                    <a:lnTo>
                      <a:pt x="507972" y="2262821"/>
                    </a:lnTo>
                    <a:lnTo>
                      <a:pt x="530057" y="2257301"/>
                    </a:lnTo>
                    <a:lnTo>
                      <a:pt x="535578" y="2174479"/>
                    </a:lnTo>
                    <a:lnTo>
                      <a:pt x="507972" y="2119265"/>
                    </a:lnTo>
                    <a:lnTo>
                      <a:pt x="436194" y="2075094"/>
                    </a:lnTo>
                    <a:lnTo>
                      <a:pt x="430671" y="2003315"/>
                    </a:lnTo>
                    <a:lnTo>
                      <a:pt x="369937" y="2003315"/>
                    </a:lnTo>
                    <a:lnTo>
                      <a:pt x="336807" y="1948100"/>
                    </a:lnTo>
                    <a:lnTo>
                      <a:pt x="342328" y="1903929"/>
                    </a:lnTo>
                    <a:lnTo>
                      <a:pt x="386499" y="1865278"/>
                    </a:lnTo>
                    <a:lnTo>
                      <a:pt x="358893" y="1804543"/>
                    </a:lnTo>
                    <a:lnTo>
                      <a:pt x="303679" y="1793500"/>
                    </a:lnTo>
                    <a:lnTo>
                      <a:pt x="287115" y="1716200"/>
                    </a:lnTo>
                    <a:lnTo>
                      <a:pt x="265029" y="1672029"/>
                    </a:lnTo>
                    <a:lnTo>
                      <a:pt x="259508" y="1638900"/>
                    </a:lnTo>
                    <a:lnTo>
                      <a:pt x="237422" y="1616815"/>
                    </a:lnTo>
                    <a:lnTo>
                      <a:pt x="204293" y="1627858"/>
                    </a:lnTo>
                    <a:lnTo>
                      <a:pt x="182207" y="1583686"/>
                    </a:lnTo>
                    <a:lnTo>
                      <a:pt x="126994" y="1583686"/>
                    </a:lnTo>
                    <a:lnTo>
                      <a:pt x="121471" y="1533993"/>
                    </a:lnTo>
                    <a:lnTo>
                      <a:pt x="44172" y="1533993"/>
                    </a:lnTo>
                    <a:lnTo>
                      <a:pt x="0" y="1500865"/>
                    </a:lnTo>
                    <a:lnTo>
                      <a:pt x="22086" y="1434608"/>
                    </a:lnTo>
                    <a:lnTo>
                      <a:pt x="66257" y="1434608"/>
                    </a:lnTo>
                    <a:lnTo>
                      <a:pt x="88343" y="1418043"/>
                    </a:lnTo>
                    <a:lnTo>
                      <a:pt x="82822" y="1351786"/>
                    </a:lnTo>
                    <a:lnTo>
                      <a:pt x="121471" y="1313135"/>
                    </a:lnTo>
                    <a:lnTo>
                      <a:pt x="187730" y="1307615"/>
                    </a:lnTo>
                    <a:lnTo>
                      <a:pt x="242943" y="1329700"/>
                    </a:lnTo>
                    <a:lnTo>
                      <a:pt x="276073" y="1324179"/>
                    </a:lnTo>
                    <a:lnTo>
                      <a:pt x="281594" y="1268964"/>
                    </a:lnTo>
                    <a:lnTo>
                      <a:pt x="314721" y="1230315"/>
                    </a:lnTo>
                    <a:lnTo>
                      <a:pt x="342328" y="1230315"/>
                    </a:lnTo>
                    <a:lnTo>
                      <a:pt x="392022" y="1114364"/>
                    </a:lnTo>
                    <a:lnTo>
                      <a:pt x="474842" y="1070192"/>
                    </a:lnTo>
                    <a:lnTo>
                      <a:pt x="474842" y="1020500"/>
                    </a:lnTo>
                    <a:lnTo>
                      <a:pt x="513493" y="937678"/>
                    </a:lnTo>
                    <a:lnTo>
                      <a:pt x="458279" y="921114"/>
                    </a:lnTo>
                    <a:lnTo>
                      <a:pt x="408587" y="854857"/>
                    </a:lnTo>
                    <a:lnTo>
                      <a:pt x="414108" y="821729"/>
                    </a:lnTo>
                    <a:lnTo>
                      <a:pt x="403064" y="783078"/>
                    </a:lnTo>
                    <a:lnTo>
                      <a:pt x="430671" y="744429"/>
                    </a:lnTo>
                    <a:lnTo>
                      <a:pt x="474842" y="749951"/>
                    </a:lnTo>
                    <a:lnTo>
                      <a:pt x="474842" y="678171"/>
                    </a:lnTo>
                    <a:lnTo>
                      <a:pt x="441715" y="667129"/>
                    </a:lnTo>
                    <a:lnTo>
                      <a:pt x="447235" y="617436"/>
                    </a:lnTo>
                    <a:lnTo>
                      <a:pt x="574229" y="446271"/>
                    </a:lnTo>
                    <a:lnTo>
                      <a:pt x="579750" y="368971"/>
                    </a:lnTo>
                    <a:lnTo>
                      <a:pt x="530057" y="324800"/>
                    </a:lnTo>
                    <a:lnTo>
                      <a:pt x="524537" y="291671"/>
                    </a:lnTo>
                    <a:lnTo>
                      <a:pt x="469321" y="275106"/>
                    </a:lnTo>
                    <a:lnTo>
                      <a:pt x="460561" y="234674"/>
                    </a:lnTo>
                    <a:lnTo>
                      <a:pt x="468217" y="234248"/>
                    </a:lnTo>
                    <a:lnTo>
                      <a:pt x="494720" y="216580"/>
                    </a:lnTo>
                    <a:lnTo>
                      <a:pt x="499137" y="181243"/>
                    </a:lnTo>
                    <a:lnTo>
                      <a:pt x="530057" y="172408"/>
                    </a:lnTo>
                    <a:lnTo>
                      <a:pt x="538892" y="137071"/>
                    </a:lnTo>
                    <a:lnTo>
                      <a:pt x="591897" y="88483"/>
                    </a:lnTo>
                    <a:lnTo>
                      <a:pt x="565395" y="53146"/>
                    </a:lnTo>
                    <a:lnTo>
                      <a:pt x="565395" y="26643"/>
                    </a:lnTo>
                    <a:lnTo>
                      <a:pt x="600732" y="17808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02486D98-8FEC-B55D-1E07-ECE22C83F5BE}"/>
                  </a:ext>
                </a:extLst>
              </p:cNvPr>
              <p:cNvGrpSpPr/>
              <p:nvPr/>
            </p:nvGrpSpPr>
            <p:grpSpPr>
              <a:xfrm>
                <a:off x="2165791" y="607764"/>
                <a:ext cx="5813141" cy="5926242"/>
                <a:chOff x="2165791" y="607764"/>
                <a:chExt cx="5813141" cy="5926242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9153AE3-8216-4B7D-48CD-598FFDB90335}"/>
                    </a:ext>
                  </a:extLst>
                </p:cNvPr>
                <p:cNvSpPr/>
                <p:nvPr/>
              </p:nvSpPr>
              <p:spPr>
                <a:xfrm>
                  <a:off x="5027105" y="2406763"/>
                  <a:ext cx="2951827" cy="2265272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ADADCE9-5F3C-239C-F3CF-1638FC9F1D98}"/>
                    </a:ext>
                  </a:extLst>
                </p:cNvPr>
                <p:cNvSpPr/>
                <p:nvPr/>
              </p:nvSpPr>
              <p:spPr>
                <a:xfrm>
                  <a:off x="2919710" y="607764"/>
                  <a:ext cx="2417634" cy="2891245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D85D235-2476-E8EF-E5BD-F79FA39298FA}"/>
                    </a:ext>
                  </a:extLst>
                </p:cNvPr>
                <p:cNvSpPr/>
                <p:nvPr/>
              </p:nvSpPr>
              <p:spPr>
                <a:xfrm>
                  <a:off x="3601783" y="2887721"/>
                  <a:ext cx="2064061" cy="1817355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7C390FDF-5654-B5EA-8A3C-1402893F7EDB}"/>
                    </a:ext>
                  </a:extLst>
                </p:cNvPr>
                <p:cNvSpPr/>
                <p:nvPr/>
              </p:nvSpPr>
              <p:spPr>
                <a:xfrm>
                  <a:off x="2165791" y="3245685"/>
                  <a:ext cx="1870764" cy="3288321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051587DE-9261-4A12-14F4-A5078A357976}"/>
                </a:ext>
              </a:extLst>
            </p:cNvPr>
            <p:cNvGrpSpPr/>
            <p:nvPr/>
          </p:nvGrpSpPr>
          <p:grpSpPr>
            <a:xfrm>
              <a:off x="1124932" y="1449443"/>
              <a:ext cx="3661225" cy="2982516"/>
              <a:chOff x="2595563" y="1481138"/>
              <a:chExt cx="5048250" cy="4112418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0CA0CF4F-8066-2E92-811D-EC3F06BC8BD0}"/>
                  </a:ext>
                </a:extLst>
              </p:cNvPr>
              <p:cNvSpPr/>
              <p:nvPr/>
            </p:nvSpPr>
            <p:spPr>
              <a:xfrm>
                <a:off x="2652713" y="4783931"/>
                <a:ext cx="1050131" cy="809625"/>
              </a:xfrm>
              <a:custGeom>
                <a:avLst/>
                <a:gdLst>
                  <a:gd name="connsiteX0" fmla="*/ 0 w 1050131"/>
                  <a:gd name="connsiteY0" fmla="*/ 809625 h 809625"/>
                  <a:gd name="connsiteX1" fmla="*/ 23812 w 1050131"/>
                  <a:gd name="connsiteY1" fmla="*/ 692944 h 809625"/>
                  <a:gd name="connsiteX2" fmla="*/ 80962 w 1050131"/>
                  <a:gd name="connsiteY2" fmla="*/ 707232 h 809625"/>
                  <a:gd name="connsiteX3" fmla="*/ 90487 w 1050131"/>
                  <a:gd name="connsiteY3" fmla="*/ 604838 h 809625"/>
                  <a:gd name="connsiteX4" fmla="*/ 80962 w 1050131"/>
                  <a:gd name="connsiteY4" fmla="*/ 569119 h 809625"/>
                  <a:gd name="connsiteX5" fmla="*/ 102393 w 1050131"/>
                  <a:gd name="connsiteY5" fmla="*/ 542925 h 809625"/>
                  <a:gd name="connsiteX6" fmla="*/ 159543 w 1050131"/>
                  <a:gd name="connsiteY6" fmla="*/ 566738 h 809625"/>
                  <a:gd name="connsiteX7" fmla="*/ 188118 w 1050131"/>
                  <a:gd name="connsiteY7" fmla="*/ 447675 h 809625"/>
                  <a:gd name="connsiteX8" fmla="*/ 271462 w 1050131"/>
                  <a:gd name="connsiteY8" fmla="*/ 426244 h 809625"/>
                  <a:gd name="connsiteX9" fmla="*/ 302418 w 1050131"/>
                  <a:gd name="connsiteY9" fmla="*/ 385763 h 809625"/>
                  <a:gd name="connsiteX10" fmla="*/ 395287 w 1050131"/>
                  <a:gd name="connsiteY10" fmla="*/ 378619 h 809625"/>
                  <a:gd name="connsiteX11" fmla="*/ 438150 w 1050131"/>
                  <a:gd name="connsiteY11" fmla="*/ 321469 h 809625"/>
                  <a:gd name="connsiteX12" fmla="*/ 483393 w 1050131"/>
                  <a:gd name="connsiteY12" fmla="*/ 319088 h 809625"/>
                  <a:gd name="connsiteX13" fmla="*/ 504825 w 1050131"/>
                  <a:gd name="connsiteY13" fmla="*/ 302419 h 809625"/>
                  <a:gd name="connsiteX14" fmla="*/ 550068 w 1050131"/>
                  <a:gd name="connsiteY14" fmla="*/ 323850 h 809625"/>
                  <a:gd name="connsiteX15" fmla="*/ 621506 w 1050131"/>
                  <a:gd name="connsiteY15" fmla="*/ 250032 h 809625"/>
                  <a:gd name="connsiteX16" fmla="*/ 745331 w 1050131"/>
                  <a:gd name="connsiteY16" fmla="*/ 197644 h 809625"/>
                  <a:gd name="connsiteX17" fmla="*/ 766762 w 1050131"/>
                  <a:gd name="connsiteY17" fmla="*/ 230982 h 809625"/>
                  <a:gd name="connsiteX18" fmla="*/ 812006 w 1050131"/>
                  <a:gd name="connsiteY18" fmla="*/ 221457 h 809625"/>
                  <a:gd name="connsiteX19" fmla="*/ 883443 w 1050131"/>
                  <a:gd name="connsiteY19" fmla="*/ 235744 h 809625"/>
                  <a:gd name="connsiteX20" fmla="*/ 919162 w 1050131"/>
                  <a:gd name="connsiteY20" fmla="*/ 173832 h 809625"/>
                  <a:gd name="connsiteX21" fmla="*/ 969168 w 1050131"/>
                  <a:gd name="connsiteY21" fmla="*/ 135732 h 809625"/>
                  <a:gd name="connsiteX22" fmla="*/ 959643 w 1050131"/>
                  <a:gd name="connsiteY22" fmla="*/ 69057 h 809625"/>
                  <a:gd name="connsiteX23" fmla="*/ 1050131 w 1050131"/>
                  <a:gd name="connsiteY23" fmla="*/ 0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50131" h="809625">
                    <a:moveTo>
                      <a:pt x="0" y="809625"/>
                    </a:moveTo>
                    <a:lnTo>
                      <a:pt x="23812" y="692944"/>
                    </a:lnTo>
                    <a:lnTo>
                      <a:pt x="80962" y="707232"/>
                    </a:lnTo>
                    <a:lnTo>
                      <a:pt x="90487" y="604838"/>
                    </a:lnTo>
                    <a:lnTo>
                      <a:pt x="80962" y="569119"/>
                    </a:lnTo>
                    <a:lnTo>
                      <a:pt x="102393" y="542925"/>
                    </a:lnTo>
                    <a:lnTo>
                      <a:pt x="159543" y="566738"/>
                    </a:lnTo>
                    <a:lnTo>
                      <a:pt x="188118" y="447675"/>
                    </a:lnTo>
                    <a:lnTo>
                      <a:pt x="271462" y="426244"/>
                    </a:lnTo>
                    <a:lnTo>
                      <a:pt x="302418" y="385763"/>
                    </a:lnTo>
                    <a:lnTo>
                      <a:pt x="395287" y="378619"/>
                    </a:lnTo>
                    <a:lnTo>
                      <a:pt x="438150" y="321469"/>
                    </a:lnTo>
                    <a:lnTo>
                      <a:pt x="483393" y="319088"/>
                    </a:lnTo>
                    <a:lnTo>
                      <a:pt x="504825" y="302419"/>
                    </a:lnTo>
                    <a:lnTo>
                      <a:pt x="550068" y="323850"/>
                    </a:lnTo>
                    <a:lnTo>
                      <a:pt x="621506" y="250032"/>
                    </a:lnTo>
                    <a:lnTo>
                      <a:pt x="745331" y="197644"/>
                    </a:lnTo>
                    <a:lnTo>
                      <a:pt x="766762" y="230982"/>
                    </a:lnTo>
                    <a:lnTo>
                      <a:pt x="812006" y="221457"/>
                    </a:lnTo>
                    <a:lnTo>
                      <a:pt x="883443" y="235744"/>
                    </a:lnTo>
                    <a:lnTo>
                      <a:pt x="919162" y="173832"/>
                    </a:lnTo>
                    <a:lnTo>
                      <a:pt x="969168" y="135732"/>
                    </a:lnTo>
                    <a:lnTo>
                      <a:pt x="959643" y="69057"/>
                    </a:lnTo>
                    <a:lnTo>
                      <a:pt x="1050131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1FB9C1E4-2269-CCA7-91C4-D45A451994E3}"/>
                  </a:ext>
                </a:extLst>
              </p:cNvPr>
              <p:cNvSpPr/>
              <p:nvPr/>
            </p:nvSpPr>
            <p:spPr>
              <a:xfrm>
                <a:off x="2595563" y="4641056"/>
                <a:ext cx="873918" cy="466725"/>
              </a:xfrm>
              <a:custGeom>
                <a:avLst/>
                <a:gdLst>
                  <a:gd name="connsiteX0" fmla="*/ 831056 w 873918"/>
                  <a:gd name="connsiteY0" fmla="*/ 0 h 466725"/>
                  <a:gd name="connsiteX1" fmla="*/ 873918 w 873918"/>
                  <a:gd name="connsiteY1" fmla="*/ 104775 h 466725"/>
                  <a:gd name="connsiteX2" fmla="*/ 845343 w 873918"/>
                  <a:gd name="connsiteY2" fmla="*/ 180975 h 466725"/>
                  <a:gd name="connsiteX3" fmla="*/ 769143 w 873918"/>
                  <a:gd name="connsiteY3" fmla="*/ 214313 h 466725"/>
                  <a:gd name="connsiteX4" fmla="*/ 688181 w 873918"/>
                  <a:gd name="connsiteY4" fmla="*/ 211932 h 466725"/>
                  <a:gd name="connsiteX5" fmla="*/ 652462 w 873918"/>
                  <a:gd name="connsiteY5" fmla="*/ 316707 h 466725"/>
                  <a:gd name="connsiteX6" fmla="*/ 616743 w 873918"/>
                  <a:gd name="connsiteY6" fmla="*/ 280988 h 466725"/>
                  <a:gd name="connsiteX7" fmla="*/ 571500 w 873918"/>
                  <a:gd name="connsiteY7" fmla="*/ 271463 h 466725"/>
                  <a:gd name="connsiteX8" fmla="*/ 521493 w 873918"/>
                  <a:gd name="connsiteY8" fmla="*/ 300038 h 466725"/>
                  <a:gd name="connsiteX9" fmla="*/ 533400 w 873918"/>
                  <a:gd name="connsiteY9" fmla="*/ 354807 h 466725"/>
                  <a:gd name="connsiteX10" fmla="*/ 400050 w 873918"/>
                  <a:gd name="connsiteY10" fmla="*/ 388144 h 466725"/>
                  <a:gd name="connsiteX11" fmla="*/ 369093 w 873918"/>
                  <a:gd name="connsiteY11" fmla="*/ 366713 h 466725"/>
                  <a:gd name="connsiteX12" fmla="*/ 359568 w 873918"/>
                  <a:gd name="connsiteY12" fmla="*/ 407194 h 466725"/>
                  <a:gd name="connsiteX13" fmla="*/ 240506 w 873918"/>
                  <a:gd name="connsiteY13" fmla="*/ 400050 h 466725"/>
                  <a:gd name="connsiteX14" fmla="*/ 183356 w 873918"/>
                  <a:gd name="connsiteY14" fmla="*/ 466725 h 466725"/>
                  <a:gd name="connsiteX15" fmla="*/ 142875 w 873918"/>
                  <a:gd name="connsiteY15" fmla="*/ 419100 h 466725"/>
                  <a:gd name="connsiteX16" fmla="*/ 90487 w 873918"/>
                  <a:gd name="connsiteY16" fmla="*/ 407194 h 466725"/>
                  <a:gd name="connsiteX17" fmla="*/ 61912 w 873918"/>
                  <a:gd name="connsiteY17" fmla="*/ 419100 h 466725"/>
                  <a:gd name="connsiteX18" fmla="*/ 0 w 873918"/>
                  <a:gd name="connsiteY18" fmla="*/ 3905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3918" h="466725">
                    <a:moveTo>
                      <a:pt x="831056" y="0"/>
                    </a:moveTo>
                    <a:lnTo>
                      <a:pt x="873918" y="104775"/>
                    </a:lnTo>
                    <a:lnTo>
                      <a:pt x="845343" y="180975"/>
                    </a:lnTo>
                    <a:lnTo>
                      <a:pt x="769143" y="214313"/>
                    </a:lnTo>
                    <a:lnTo>
                      <a:pt x="688181" y="211932"/>
                    </a:lnTo>
                    <a:lnTo>
                      <a:pt x="652462" y="316707"/>
                    </a:lnTo>
                    <a:lnTo>
                      <a:pt x="616743" y="280988"/>
                    </a:lnTo>
                    <a:lnTo>
                      <a:pt x="571500" y="271463"/>
                    </a:lnTo>
                    <a:lnTo>
                      <a:pt x="521493" y="300038"/>
                    </a:lnTo>
                    <a:lnTo>
                      <a:pt x="533400" y="354807"/>
                    </a:lnTo>
                    <a:lnTo>
                      <a:pt x="400050" y="388144"/>
                    </a:lnTo>
                    <a:lnTo>
                      <a:pt x="369093" y="366713"/>
                    </a:lnTo>
                    <a:lnTo>
                      <a:pt x="359568" y="407194"/>
                    </a:lnTo>
                    <a:lnTo>
                      <a:pt x="240506" y="400050"/>
                    </a:lnTo>
                    <a:lnTo>
                      <a:pt x="183356" y="466725"/>
                    </a:lnTo>
                    <a:lnTo>
                      <a:pt x="142875" y="419100"/>
                    </a:lnTo>
                    <a:lnTo>
                      <a:pt x="90487" y="407194"/>
                    </a:lnTo>
                    <a:lnTo>
                      <a:pt x="61912" y="419100"/>
                    </a:lnTo>
                    <a:lnTo>
                      <a:pt x="0" y="3905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CB774DB8-556B-3518-3FCB-520965E63B96}"/>
                  </a:ext>
                </a:extLst>
              </p:cNvPr>
              <p:cNvSpPr/>
              <p:nvPr/>
            </p:nvSpPr>
            <p:spPr>
              <a:xfrm>
                <a:off x="2864644" y="4507706"/>
                <a:ext cx="511969" cy="452438"/>
              </a:xfrm>
              <a:custGeom>
                <a:avLst/>
                <a:gdLst>
                  <a:gd name="connsiteX0" fmla="*/ 7144 w 511969"/>
                  <a:gd name="connsiteY0" fmla="*/ 452438 h 452438"/>
                  <a:gd name="connsiteX1" fmla="*/ 7144 w 511969"/>
                  <a:gd name="connsiteY1" fmla="*/ 369094 h 452438"/>
                  <a:gd name="connsiteX2" fmla="*/ 26194 w 511969"/>
                  <a:gd name="connsiteY2" fmla="*/ 323850 h 452438"/>
                  <a:gd name="connsiteX3" fmla="*/ 0 w 511969"/>
                  <a:gd name="connsiteY3" fmla="*/ 259557 h 452438"/>
                  <a:gd name="connsiteX4" fmla="*/ 38100 w 511969"/>
                  <a:gd name="connsiteY4" fmla="*/ 211932 h 452438"/>
                  <a:gd name="connsiteX5" fmla="*/ 95250 w 511969"/>
                  <a:gd name="connsiteY5" fmla="*/ 161925 h 452438"/>
                  <a:gd name="connsiteX6" fmla="*/ 95250 w 511969"/>
                  <a:gd name="connsiteY6" fmla="*/ 126207 h 452438"/>
                  <a:gd name="connsiteX7" fmla="*/ 90487 w 511969"/>
                  <a:gd name="connsiteY7" fmla="*/ 95250 h 452438"/>
                  <a:gd name="connsiteX8" fmla="*/ 128587 w 511969"/>
                  <a:gd name="connsiteY8" fmla="*/ 92869 h 452438"/>
                  <a:gd name="connsiteX9" fmla="*/ 128587 w 511969"/>
                  <a:gd name="connsiteY9" fmla="*/ 54769 h 452438"/>
                  <a:gd name="connsiteX10" fmla="*/ 216694 w 511969"/>
                  <a:gd name="connsiteY10" fmla="*/ 35719 h 452438"/>
                  <a:gd name="connsiteX11" fmla="*/ 240506 w 511969"/>
                  <a:gd name="connsiteY11" fmla="*/ 66675 h 452438"/>
                  <a:gd name="connsiteX12" fmla="*/ 273844 w 511969"/>
                  <a:gd name="connsiteY12" fmla="*/ 57150 h 452438"/>
                  <a:gd name="connsiteX13" fmla="*/ 273844 w 511969"/>
                  <a:gd name="connsiteY13" fmla="*/ 23813 h 452438"/>
                  <a:gd name="connsiteX14" fmla="*/ 304800 w 511969"/>
                  <a:gd name="connsiteY14" fmla="*/ 0 h 452438"/>
                  <a:gd name="connsiteX15" fmla="*/ 397669 w 511969"/>
                  <a:gd name="connsiteY15" fmla="*/ 52388 h 452438"/>
                  <a:gd name="connsiteX16" fmla="*/ 421481 w 511969"/>
                  <a:gd name="connsiteY16" fmla="*/ 47625 h 452438"/>
                  <a:gd name="connsiteX17" fmla="*/ 464344 w 511969"/>
                  <a:gd name="connsiteY17" fmla="*/ 50007 h 452438"/>
                  <a:gd name="connsiteX18" fmla="*/ 511969 w 511969"/>
                  <a:gd name="connsiteY18" fmla="*/ 80963 h 45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1969" h="452438">
                    <a:moveTo>
                      <a:pt x="7144" y="452438"/>
                    </a:moveTo>
                    <a:lnTo>
                      <a:pt x="7144" y="369094"/>
                    </a:lnTo>
                    <a:lnTo>
                      <a:pt x="26194" y="323850"/>
                    </a:lnTo>
                    <a:lnTo>
                      <a:pt x="0" y="259557"/>
                    </a:lnTo>
                    <a:lnTo>
                      <a:pt x="38100" y="211932"/>
                    </a:lnTo>
                    <a:lnTo>
                      <a:pt x="95250" y="161925"/>
                    </a:lnTo>
                    <a:lnTo>
                      <a:pt x="95250" y="126207"/>
                    </a:lnTo>
                    <a:lnTo>
                      <a:pt x="90487" y="95250"/>
                    </a:lnTo>
                    <a:lnTo>
                      <a:pt x="128587" y="92869"/>
                    </a:lnTo>
                    <a:lnTo>
                      <a:pt x="128587" y="54769"/>
                    </a:lnTo>
                    <a:lnTo>
                      <a:pt x="216694" y="35719"/>
                    </a:lnTo>
                    <a:lnTo>
                      <a:pt x="240506" y="66675"/>
                    </a:lnTo>
                    <a:lnTo>
                      <a:pt x="273844" y="57150"/>
                    </a:lnTo>
                    <a:lnTo>
                      <a:pt x="273844" y="23813"/>
                    </a:lnTo>
                    <a:lnTo>
                      <a:pt x="304800" y="0"/>
                    </a:lnTo>
                    <a:lnTo>
                      <a:pt x="397669" y="52388"/>
                    </a:lnTo>
                    <a:lnTo>
                      <a:pt x="421481" y="47625"/>
                    </a:lnTo>
                    <a:lnTo>
                      <a:pt x="464344" y="50007"/>
                    </a:lnTo>
                    <a:lnTo>
                      <a:pt x="511969" y="80963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545C90F3-E686-1D69-17AC-743E147CDE5C}"/>
                  </a:ext>
                </a:extLst>
              </p:cNvPr>
              <p:cNvSpPr/>
              <p:nvPr/>
            </p:nvSpPr>
            <p:spPr>
              <a:xfrm>
                <a:off x="2978944" y="3936206"/>
                <a:ext cx="588169" cy="190500"/>
              </a:xfrm>
              <a:custGeom>
                <a:avLst/>
                <a:gdLst>
                  <a:gd name="connsiteX0" fmla="*/ 588169 w 588169"/>
                  <a:gd name="connsiteY0" fmla="*/ 0 h 190500"/>
                  <a:gd name="connsiteX1" fmla="*/ 535781 w 588169"/>
                  <a:gd name="connsiteY1" fmla="*/ 14288 h 190500"/>
                  <a:gd name="connsiteX2" fmla="*/ 495300 w 588169"/>
                  <a:gd name="connsiteY2" fmla="*/ 59532 h 190500"/>
                  <a:gd name="connsiteX3" fmla="*/ 400050 w 588169"/>
                  <a:gd name="connsiteY3" fmla="*/ 88107 h 190500"/>
                  <a:gd name="connsiteX4" fmla="*/ 307181 w 588169"/>
                  <a:gd name="connsiteY4" fmla="*/ 183357 h 190500"/>
                  <a:gd name="connsiteX5" fmla="*/ 171450 w 588169"/>
                  <a:gd name="connsiteY5" fmla="*/ 173832 h 190500"/>
                  <a:gd name="connsiteX6" fmla="*/ 154781 w 588169"/>
                  <a:gd name="connsiteY6" fmla="*/ 190500 h 190500"/>
                  <a:gd name="connsiteX7" fmla="*/ 78581 w 588169"/>
                  <a:gd name="connsiteY7" fmla="*/ 157163 h 190500"/>
                  <a:gd name="connsiteX8" fmla="*/ 71437 w 588169"/>
                  <a:gd name="connsiteY8" fmla="*/ 109538 h 190500"/>
                  <a:gd name="connsiteX9" fmla="*/ 52387 w 588169"/>
                  <a:gd name="connsiteY9" fmla="*/ 97632 h 190500"/>
                  <a:gd name="connsiteX10" fmla="*/ 0 w 588169"/>
                  <a:gd name="connsiteY10" fmla="*/ 1143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169" h="190500">
                    <a:moveTo>
                      <a:pt x="588169" y="0"/>
                    </a:moveTo>
                    <a:lnTo>
                      <a:pt x="535781" y="14288"/>
                    </a:lnTo>
                    <a:lnTo>
                      <a:pt x="495300" y="59532"/>
                    </a:lnTo>
                    <a:lnTo>
                      <a:pt x="400050" y="88107"/>
                    </a:lnTo>
                    <a:lnTo>
                      <a:pt x="307181" y="183357"/>
                    </a:lnTo>
                    <a:lnTo>
                      <a:pt x="171450" y="173832"/>
                    </a:lnTo>
                    <a:lnTo>
                      <a:pt x="154781" y="190500"/>
                    </a:lnTo>
                    <a:lnTo>
                      <a:pt x="78581" y="157163"/>
                    </a:lnTo>
                    <a:lnTo>
                      <a:pt x="71437" y="109538"/>
                    </a:lnTo>
                    <a:lnTo>
                      <a:pt x="52387" y="97632"/>
                    </a:lnTo>
                    <a:lnTo>
                      <a:pt x="0" y="1143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E5EFB17-7FC5-CEA3-A007-F57E4C489CB5}"/>
                  </a:ext>
                </a:extLst>
              </p:cNvPr>
              <p:cNvSpPr/>
              <p:nvPr/>
            </p:nvSpPr>
            <p:spPr>
              <a:xfrm>
                <a:off x="7458075" y="3562350"/>
                <a:ext cx="185738" cy="471488"/>
              </a:xfrm>
              <a:custGeom>
                <a:avLst/>
                <a:gdLst>
                  <a:gd name="connsiteX0" fmla="*/ 0 w 185738"/>
                  <a:gd name="connsiteY0" fmla="*/ 47625 h 471488"/>
                  <a:gd name="connsiteX1" fmla="*/ 52388 w 185738"/>
                  <a:gd name="connsiteY1" fmla="*/ 0 h 471488"/>
                  <a:gd name="connsiteX2" fmla="*/ 171450 w 185738"/>
                  <a:gd name="connsiteY2" fmla="*/ 95250 h 471488"/>
                  <a:gd name="connsiteX3" fmla="*/ 152400 w 185738"/>
                  <a:gd name="connsiteY3" fmla="*/ 142875 h 471488"/>
                  <a:gd name="connsiteX4" fmla="*/ 166688 w 185738"/>
                  <a:gd name="connsiteY4" fmla="*/ 204788 h 471488"/>
                  <a:gd name="connsiteX5" fmla="*/ 166688 w 185738"/>
                  <a:gd name="connsiteY5" fmla="*/ 233363 h 471488"/>
                  <a:gd name="connsiteX6" fmla="*/ 185738 w 185738"/>
                  <a:gd name="connsiteY6" fmla="*/ 252413 h 471488"/>
                  <a:gd name="connsiteX7" fmla="*/ 147638 w 185738"/>
                  <a:gd name="connsiteY7" fmla="*/ 404813 h 471488"/>
                  <a:gd name="connsiteX8" fmla="*/ 147638 w 185738"/>
                  <a:gd name="connsiteY8" fmla="*/ 471488 h 47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738" h="471488">
                    <a:moveTo>
                      <a:pt x="0" y="47625"/>
                    </a:moveTo>
                    <a:lnTo>
                      <a:pt x="52388" y="0"/>
                    </a:lnTo>
                    <a:lnTo>
                      <a:pt x="171450" y="95250"/>
                    </a:lnTo>
                    <a:lnTo>
                      <a:pt x="152400" y="142875"/>
                    </a:lnTo>
                    <a:lnTo>
                      <a:pt x="166688" y="204788"/>
                    </a:lnTo>
                    <a:lnTo>
                      <a:pt x="166688" y="233363"/>
                    </a:lnTo>
                    <a:lnTo>
                      <a:pt x="185738" y="252413"/>
                    </a:lnTo>
                    <a:lnTo>
                      <a:pt x="147638" y="404813"/>
                    </a:lnTo>
                    <a:lnTo>
                      <a:pt x="147638" y="47148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7C749757-EE39-2C5A-718F-1BAF507CCA34}"/>
                  </a:ext>
                </a:extLst>
              </p:cNvPr>
              <p:cNvSpPr/>
              <p:nvPr/>
            </p:nvSpPr>
            <p:spPr>
              <a:xfrm>
                <a:off x="6534150" y="3128963"/>
                <a:ext cx="100013" cy="800100"/>
              </a:xfrm>
              <a:custGeom>
                <a:avLst/>
                <a:gdLst>
                  <a:gd name="connsiteX0" fmla="*/ 100013 w 100013"/>
                  <a:gd name="connsiteY0" fmla="*/ 800100 h 800100"/>
                  <a:gd name="connsiteX1" fmla="*/ 38100 w 100013"/>
                  <a:gd name="connsiteY1" fmla="*/ 695325 h 800100"/>
                  <a:gd name="connsiteX2" fmla="*/ 76200 w 100013"/>
                  <a:gd name="connsiteY2" fmla="*/ 609600 h 800100"/>
                  <a:gd name="connsiteX3" fmla="*/ 90488 w 100013"/>
                  <a:gd name="connsiteY3" fmla="*/ 461962 h 800100"/>
                  <a:gd name="connsiteX4" fmla="*/ 38100 w 100013"/>
                  <a:gd name="connsiteY4" fmla="*/ 404812 h 800100"/>
                  <a:gd name="connsiteX5" fmla="*/ 71438 w 100013"/>
                  <a:gd name="connsiteY5" fmla="*/ 376237 h 800100"/>
                  <a:gd name="connsiteX6" fmla="*/ 52388 w 100013"/>
                  <a:gd name="connsiteY6" fmla="*/ 238125 h 800100"/>
                  <a:gd name="connsiteX7" fmla="*/ 42863 w 100013"/>
                  <a:gd name="connsiteY7" fmla="*/ 142875 h 800100"/>
                  <a:gd name="connsiteX8" fmla="*/ 0 w 100013"/>
                  <a:gd name="connsiteY8" fmla="*/ 104775 h 800100"/>
                  <a:gd name="connsiteX9" fmla="*/ 38100 w 100013"/>
                  <a:gd name="connsiteY9" fmla="*/ 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13" h="800100">
                    <a:moveTo>
                      <a:pt x="100013" y="800100"/>
                    </a:moveTo>
                    <a:lnTo>
                      <a:pt x="38100" y="695325"/>
                    </a:lnTo>
                    <a:lnTo>
                      <a:pt x="76200" y="609600"/>
                    </a:lnTo>
                    <a:lnTo>
                      <a:pt x="90488" y="461962"/>
                    </a:lnTo>
                    <a:lnTo>
                      <a:pt x="38100" y="404812"/>
                    </a:lnTo>
                    <a:lnTo>
                      <a:pt x="71438" y="376237"/>
                    </a:lnTo>
                    <a:lnTo>
                      <a:pt x="52388" y="238125"/>
                    </a:lnTo>
                    <a:lnTo>
                      <a:pt x="42863" y="142875"/>
                    </a:lnTo>
                    <a:lnTo>
                      <a:pt x="0" y="104775"/>
                    </a:lnTo>
                    <a:lnTo>
                      <a:pt x="3810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793F61E-3F42-5E59-6956-7BE66AD9040F}"/>
                  </a:ext>
                </a:extLst>
              </p:cNvPr>
              <p:cNvSpPr/>
              <p:nvPr/>
            </p:nvSpPr>
            <p:spPr>
              <a:xfrm>
                <a:off x="6091238" y="2452688"/>
                <a:ext cx="381000" cy="1833562"/>
              </a:xfrm>
              <a:custGeom>
                <a:avLst/>
                <a:gdLst>
                  <a:gd name="connsiteX0" fmla="*/ 252412 w 381000"/>
                  <a:gd name="connsiteY0" fmla="*/ 0 h 1833562"/>
                  <a:gd name="connsiteX1" fmla="*/ 252412 w 381000"/>
                  <a:gd name="connsiteY1" fmla="*/ 109537 h 1833562"/>
                  <a:gd name="connsiteX2" fmla="*/ 304800 w 381000"/>
                  <a:gd name="connsiteY2" fmla="*/ 166687 h 1833562"/>
                  <a:gd name="connsiteX3" fmla="*/ 280987 w 381000"/>
                  <a:gd name="connsiteY3" fmla="*/ 319087 h 1833562"/>
                  <a:gd name="connsiteX4" fmla="*/ 247650 w 381000"/>
                  <a:gd name="connsiteY4" fmla="*/ 366712 h 1833562"/>
                  <a:gd name="connsiteX5" fmla="*/ 233362 w 381000"/>
                  <a:gd name="connsiteY5" fmla="*/ 504825 h 1833562"/>
                  <a:gd name="connsiteX6" fmla="*/ 166687 w 381000"/>
                  <a:gd name="connsiteY6" fmla="*/ 614362 h 1833562"/>
                  <a:gd name="connsiteX7" fmla="*/ 252412 w 381000"/>
                  <a:gd name="connsiteY7" fmla="*/ 690562 h 1833562"/>
                  <a:gd name="connsiteX8" fmla="*/ 261937 w 381000"/>
                  <a:gd name="connsiteY8" fmla="*/ 747712 h 1833562"/>
                  <a:gd name="connsiteX9" fmla="*/ 295275 w 381000"/>
                  <a:gd name="connsiteY9" fmla="*/ 871537 h 1833562"/>
                  <a:gd name="connsiteX10" fmla="*/ 233362 w 381000"/>
                  <a:gd name="connsiteY10" fmla="*/ 904875 h 1833562"/>
                  <a:gd name="connsiteX11" fmla="*/ 200025 w 381000"/>
                  <a:gd name="connsiteY11" fmla="*/ 957262 h 1833562"/>
                  <a:gd name="connsiteX12" fmla="*/ 128587 w 381000"/>
                  <a:gd name="connsiteY12" fmla="*/ 966787 h 1833562"/>
                  <a:gd name="connsiteX13" fmla="*/ 123825 w 381000"/>
                  <a:gd name="connsiteY13" fmla="*/ 1062037 h 1833562"/>
                  <a:gd name="connsiteX14" fmla="*/ 104775 w 381000"/>
                  <a:gd name="connsiteY14" fmla="*/ 1133475 h 1833562"/>
                  <a:gd name="connsiteX15" fmla="*/ 42862 w 381000"/>
                  <a:gd name="connsiteY15" fmla="*/ 1162050 h 1833562"/>
                  <a:gd name="connsiteX16" fmla="*/ 14287 w 381000"/>
                  <a:gd name="connsiteY16" fmla="*/ 1266825 h 1833562"/>
                  <a:gd name="connsiteX17" fmla="*/ 23812 w 381000"/>
                  <a:gd name="connsiteY17" fmla="*/ 1404937 h 1833562"/>
                  <a:gd name="connsiteX18" fmla="*/ 0 w 381000"/>
                  <a:gd name="connsiteY18" fmla="*/ 1466850 h 1833562"/>
                  <a:gd name="connsiteX19" fmla="*/ 57150 w 381000"/>
                  <a:gd name="connsiteY19" fmla="*/ 1562100 h 1833562"/>
                  <a:gd name="connsiteX20" fmla="*/ 57150 w 381000"/>
                  <a:gd name="connsiteY20" fmla="*/ 1609725 h 1833562"/>
                  <a:gd name="connsiteX21" fmla="*/ 142875 w 381000"/>
                  <a:gd name="connsiteY21" fmla="*/ 1738312 h 1833562"/>
                  <a:gd name="connsiteX22" fmla="*/ 252412 w 381000"/>
                  <a:gd name="connsiteY22" fmla="*/ 1719262 h 1833562"/>
                  <a:gd name="connsiteX23" fmla="*/ 381000 w 381000"/>
                  <a:gd name="connsiteY23" fmla="*/ 1833562 h 183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1000" h="1833562">
                    <a:moveTo>
                      <a:pt x="252412" y="0"/>
                    </a:moveTo>
                    <a:lnTo>
                      <a:pt x="252412" y="109537"/>
                    </a:lnTo>
                    <a:lnTo>
                      <a:pt x="304800" y="166687"/>
                    </a:lnTo>
                    <a:lnTo>
                      <a:pt x="280987" y="319087"/>
                    </a:lnTo>
                    <a:lnTo>
                      <a:pt x="247650" y="366712"/>
                    </a:lnTo>
                    <a:lnTo>
                      <a:pt x="233362" y="504825"/>
                    </a:lnTo>
                    <a:lnTo>
                      <a:pt x="166687" y="614362"/>
                    </a:lnTo>
                    <a:lnTo>
                      <a:pt x="252412" y="690562"/>
                    </a:lnTo>
                    <a:lnTo>
                      <a:pt x="261937" y="747712"/>
                    </a:lnTo>
                    <a:lnTo>
                      <a:pt x="295275" y="871537"/>
                    </a:lnTo>
                    <a:lnTo>
                      <a:pt x="233362" y="904875"/>
                    </a:lnTo>
                    <a:lnTo>
                      <a:pt x="200025" y="957262"/>
                    </a:lnTo>
                    <a:lnTo>
                      <a:pt x="128587" y="966787"/>
                    </a:lnTo>
                    <a:lnTo>
                      <a:pt x="123825" y="1062037"/>
                    </a:lnTo>
                    <a:lnTo>
                      <a:pt x="104775" y="1133475"/>
                    </a:lnTo>
                    <a:lnTo>
                      <a:pt x="42862" y="1162050"/>
                    </a:lnTo>
                    <a:lnTo>
                      <a:pt x="14287" y="1266825"/>
                    </a:lnTo>
                    <a:lnTo>
                      <a:pt x="23812" y="1404937"/>
                    </a:lnTo>
                    <a:lnTo>
                      <a:pt x="0" y="1466850"/>
                    </a:lnTo>
                    <a:lnTo>
                      <a:pt x="57150" y="1562100"/>
                    </a:lnTo>
                    <a:lnTo>
                      <a:pt x="57150" y="1609725"/>
                    </a:lnTo>
                    <a:lnTo>
                      <a:pt x="142875" y="1738312"/>
                    </a:lnTo>
                    <a:lnTo>
                      <a:pt x="252412" y="1719262"/>
                    </a:lnTo>
                    <a:lnTo>
                      <a:pt x="381000" y="1833562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4E028047-9D0B-363F-1667-5AFFD8D45B8E}"/>
                  </a:ext>
                </a:extLst>
              </p:cNvPr>
              <p:cNvSpPr/>
              <p:nvPr/>
            </p:nvSpPr>
            <p:spPr>
              <a:xfrm>
                <a:off x="6048375" y="4143375"/>
                <a:ext cx="114300" cy="428625"/>
              </a:xfrm>
              <a:custGeom>
                <a:avLst/>
                <a:gdLst>
                  <a:gd name="connsiteX0" fmla="*/ 42863 w 114300"/>
                  <a:gd name="connsiteY0" fmla="*/ 428625 h 428625"/>
                  <a:gd name="connsiteX1" fmla="*/ 0 w 114300"/>
                  <a:gd name="connsiteY1" fmla="*/ 376238 h 428625"/>
                  <a:gd name="connsiteX2" fmla="*/ 28575 w 114300"/>
                  <a:gd name="connsiteY2" fmla="*/ 342900 h 428625"/>
                  <a:gd name="connsiteX3" fmla="*/ 66675 w 114300"/>
                  <a:gd name="connsiteY3" fmla="*/ 138113 h 428625"/>
                  <a:gd name="connsiteX4" fmla="*/ 114300 w 114300"/>
                  <a:gd name="connsiteY4" fmla="*/ 109538 h 428625"/>
                  <a:gd name="connsiteX5" fmla="*/ 76200 w 114300"/>
                  <a:gd name="connsiteY5" fmla="*/ 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" h="428625">
                    <a:moveTo>
                      <a:pt x="42863" y="428625"/>
                    </a:moveTo>
                    <a:lnTo>
                      <a:pt x="0" y="376238"/>
                    </a:lnTo>
                    <a:lnTo>
                      <a:pt x="28575" y="342900"/>
                    </a:lnTo>
                    <a:lnTo>
                      <a:pt x="66675" y="138113"/>
                    </a:lnTo>
                    <a:lnTo>
                      <a:pt x="114300" y="109538"/>
                    </a:lnTo>
                    <a:lnTo>
                      <a:pt x="7620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BA0FE1C-9CAA-D948-FB15-F1A26DBBA2AB}"/>
                  </a:ext>
                </a:extLst>
              </p:cNvPr>
              <p:cNvSpPr/>
              <p:nvPr/>
            </p:nvSpPr>
            <p:spPr>
              <a:xfrm>
                <a:off x="4757738" y="3509963"/>
                <a:ext cx="433387" cy="766762"/>
              </a:xfrm>
              <a:custGeom>
                <a:avLst/>
                <a:gdLst>
                  <a:gd name="connsiteX0" fmla="*/ 0 w 433387"/>
                  <a:gd name="connsiteY0" fmla="*/ 742950 h 766762"/>
                  <a:gd name="connsiteX1" fmla="*/ 133350 w 433387"/>
                  <a:gd name="connsiteY1" fmla="*/ 766762 h 766762"/>
                  <a:gd name="connsiteX2" fmla="*/ 147637 w 433387"/>
                  <a:gd name="connsiteY2" fmla="*/ 733425 h 766762"/>
                  <a:gd name="connsiteX3" fmla="*/ 142875 w 433387"/>
                  <a:gd name="connsiteY3" fmla="*/ 709612 h 766762"/>
                  <a:gd name="connsiteX4" fmla="*/ 185737 w 433387"/>
                  <a:gd name="connsiteY4" fmla="*/ 690562 h 766762"/>
                  <a:gd name="connsiteX5" fmla="*/ 171450 w 433387"/>
                  <a:gd name="connsiteY5" fmla="*/ 623887 h 766762"/>
                  <a:gd name="connsiteX6" fmla="*/ 204787 w 433387"/>
                  <a:gd name="connsiteY6" fmla="*/ 600075 h 766762"/>
                  <a:gd name="connsiteX7" fmla="*/ 204787 w 433387"/>
                  <a:gd name="connsiteY7" fmla="*/ 571500 h 766762"/>
                  <a:gd name="connsiteX8" fmla="*/ 400050 w 433387"/>
                  <a:gd name="connsiteY8" fmla="*/ 457200 h 766762"/>
                  <a:gd name="connsiteX9" fmla="*/ 385762 w 433387"/>
                  <a:gd name="connsiteY9" fmla="*/ 390525 h 766762"/>
                  <a:gd name="connsiteX10" fmla="*/ 404812 w 433387"/>
                  <a:gd name="connsiteY10" fmla="*/ 314325 h 766762"/>
                  <a:gd name="connsiteX11" fmla="*/ 347662 w 433387"/>
                  <a:gd name="connsiteY11" fmla="*/ 242887 h 766762"/>
                  <a:gd name="connsiteX12" fmla="*/ 357187 w 433387"/>
                  <a:gd name="connsiteY12" fmla="*/ 180975 h 766762"/>
                  <a:gd name="connsiteX13" fmla="*/ 433387 w 433387"/>
                  <a:gd name="connsiteY13" fmla="*/ 104775 h 766762"/>
                  <a:gd name="connsiteX14" fmla="*/ 361950 w 433387"/>
                  <a:gd name="connsiteY14" fmla="*/ 0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33387" h="766762">
                    <a:moveTo>
                      <a:pt x="0" y="742950"/>
                    </a:moveTo>
                    <a:lnTo>
                      <a:pt x="133350" y="766762"/>
                    </a:lnTo>
                    <a:lnTo>
                      <a:pt x="147637" y="733425"/>
                    </a:lnTo>
                    <a:lnTo>
                      <a:pt x="142875" y="709612"/>
                    </a:lnTo>
                    <a:lnTo>
                      <a:pt x="185737" y="690562"/>
                    </a:lnTo>
                    <a:lnTo>
                      <a:pt x="171450" y="623887"/>
                    </a:lnTo>
                    <a:lnTo>
                      <a:pt x="204787" y="600075"/>
                    </a:lnTo>
                    <a:lnTo>
                      <a:pt x="204787" y="571500"/>
                    </a:lnTo>
                    <a:lnTo>
                      <a:pt x="400050" y="457200"/>
                    </a:lnTo>
                    <a:lnTo>
                      <a:pt x="385762" y="390525"/>
                    </a:lnTo>
                    <a:lnTo>
                      <a:pt x="404812" y="314325"/>
                    </a:lnTo>
                    <a:lnTo>
                      <a:pt x="347662" y="242887"/>
                    </a:lnTo>
                    <a:lnTo>
                      <a:pt x="357187" y="180975"/>
                    </a:lnTo>
                    <a:lnTo>
                      <a:pt x="433387" y="104775"/>
                    </a:lnTo>
                    <a:lnTo>
                      <a:pt x="36195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2663C46-E94C-A3C1-F3FD-5AD16E49B2E5}"/>
                  </a:ext>
                </a:extLst>
              </p:cNvPr>
              <p:cNvSpPr/>
              <p:nvPr/>
            </p:nvSpPr>
            <p:spPr>
              <a:xfrm>
                <a:off x="5586413" y="1490663"/>
                <a:ext cx="461962" cy="3062287"/>
              </a:xfrm>
              <a:custGeom>
                <a:avLst/>
                <a:gdLst>
                  <a:gd name="connsiteX0" fmla="*/ 461962 w 461962"/>
                  <a:gd name="connsiteY0" fmla="*/ 0 h 3062287"/>
                  <a:gd name="connsiteX1" fmla="*/ 404812 w 461962"/>
                  <a:gd name="connsiteY1" fmla="*/ 23812 h 3062287"/>
                  <a:gd name="connsiteX2" fmla="*/ 338137 w 461962"/>
                  <a:gd name="connsiteY2" fmla="*/ 200025 h 3062287"/>
                  <a:gd name="connsiteX3" fmla="*/ 371475 w 461962"/>
                  <a:gd name="connsiteY3" fmla="*/ 252412 h 3062287"/>
                  <a:gd name="connsiteX4" fmla="*/ 352425 w 461962"/>
                  <a:gd name="connsiteY4" fmla="*/ 319087 h 3062287"/>
                  <a:gd name="connsiteX5" fmla="*/ 319087 w 461962"/>
                  <a:gd name="connsiteY5" fmla="*/ 461962 h 3062287"/>
                  <a:gd name="connsiteX6" fmla="*/ 261937 w 461962"/>
                  <a:gd name="connsiteY6" fmla="*/ 547687 h 3062287"/>
                  <a:gd name="connsiteX7" fmla="*/ 314325 w 461962"/>
                  <a:gd name="connsiteY7" fmla="*/ 666750 h 3062287"/>
                  <a:gd name="connsiteX8" fmla="*/ 314325 w 461962"/>
                  <a:gd name="connsiteY8" fmla="*/ 781050 h 3062287"/>
                  <a:gd name="connsiteX9" fmla="*/ 280987 w 461962"/>
                  <a:gd name="connsiteY9" fmla="*/ 819150 h 3062287"/>
                  <a:gd name="connsiteX10" fmla="*/ 280987 w 461962"/>
                  <a:gd name="connsiteY10" fmla="*/ 819150 h 3062287"/>
                  <a:gd name="connsiteX11" fmla="*/ 257175 w 461962"/>
                  <a:gd name="connsiteY11" fmla="*/ 962025 h 3062287"/>
                  <a:gd name="connsiteX12" fmla="*/ 257175 w 461962"/>
                  <a:gd name="connsiteY12" fmla="*/ 985837 h 3062287"/>
                  <a:gd name="connsiteX13" fmla="*/ 247650 w 461962"/>
                  <a:gd name="connsiteY13" fmla="*/ 1057275 h 3062287"/>
                  <a:gd name="connsiteX14" fmla="*/ 190500 w 461962"/>
                  <a:gd name="connsiteY14" fmla="*/ 1057275 h 3062287"/>
                  <a:gd name="connsiteX15" fmla="*/ 33337 w 461962"/>
                  <a:gd name="connsiteY15" fmla="*/ 1347787 h 3062287"/>
                  <a:gd name="connsiteX16" fmla="*/ 38100 w 461962"/>
                  <a:gd name="connsiteY16" fmla="*/ 1409700 h 3062287"/>
                  <a:gd name="connsiteX17" fmla="*/ 28575 w 461962"/>
                  <a:gd name="connsiteY17" fmla="*/ 1447800 h 3062287"/>
                  <a:gd name="connsiteX18" fmla="*/ 109537 w 461962"/>
                  <a:gd name="connsiteY18" fmla="*/ 1547812 h 3062287"/>
                  <a:gd name="connsiteX19" fmla="*/ 85725 w 461962"/>
                  <a:gd name="connsiteY19" fmla="*/ 1595437 h 3062287"/>
                  <a:gd name="connsiteX20" fmla="*/ 109537 w 461962"/>
                  <a:gd name="connsiteY20" fmla="*/ 1662112 h 3062287"/>
                  <a:gd name="connsiteX21" fmla="*/ 76200 w 461962"/>
                  <a:gd name="connsiteY21" fmla="*/ 1738312 h 3062287"/>
                  <a:gd name="connsiteX22" fmla="*/ 47625 w 461962"/>
                  <a:gd name="connsiteY22" fmla="*/ 1814512 h 3062287"/>
                  <a:gd name="connsiteX23" fmla="*/ 38100 w 461962"/>
                  <a:gd name="connsiteY23" fmla="*/ 1890712 h 3062287"/>
                  <a:gd name="connsiteX24" fmla="*/ 33337 w 461962"/>
                  <a:gd name="connsiteY24" fmla="*/ 1914525 h 3062287"/>
                  <a:gd name="connsiteX25" fmla="*/ 57150 w 461962"/>
                  <a:gd name="connsiteY25" fmla="*/ 1957387 h 3062287"/>
                  <a:gd name="connsiteX26" fmla="*/ 19050 w 461962"/>
                  <a:gd name="connsiteY26" fmla="*/ 1995487 h 3062287"/>
                  <a:gd name="connsiteX27" fmla="*/ 23812 w 461962"/>
                  <a:gd name="connsiteY27" fmla="*/ 2114550 h 3062287"/>
                  <a:gd name="connsiteX28" fmla="*/ 76200 w 461962"/>
                  <a:gd name="connsiteY28" fmla="*/ 2143125 h 3062287"/>
                  <a:gd name="connsiteX29" fmla="*/ 109537 w 461962"/>
                  <a:gd name="connsiteY29" fmla="*/ 2190750 h 3062287"/>
                  <a:gd name="connsiteX30" fmla="*/ 42862 w 461962"/>
                  <a:gd name="connsiteY30" fmla="*/ 2338387 h 3062287"/>
                  <a:gd name="connsiteX31" fmla="*/ 71437 w 461962"/>
                  <a:gd name="connsiteY31" fmla="*/ 2395537 h 3062287"/>
                  <a:gd name="connsiteX32" fmla="*/ 66675 w 461962"/>
                  <a:gd name="connsiteY32" fmla="*/ 2457450 h 3062287"/>
                  <a:gd name="connsiteX33" fmla="*/ 4762 w 461962"/>
                  <a:gd name="connsiteY33" fmla="*/ 2495550 h 3062287"/>
                  <a:gd name="connsiteX34" fmla="*/ 14287 w 461962"/>
                  <a:gd name="connsiteY34" fmla="*/ 2590800 h 3062287"/>
                  <a:gd name="connsiteX35" fmla="*/ 66675 w 461962"/>
                  <a:gd name="connsiteY35" fmla="*/ 2662237 h 3062287"/>
                  <a:gd name="connsiteX36" fmla="*/ 66675 w 461962"/>
                  <a:gd name="connsiteY36" fmla="*/ 2771775 h 3062287"/>
                  <a:gd name="connsiteX37" fmla="*/ 66675 w 461962"/>
                  <a:gd name="connsiteY37" fmla="*/ 2852737 h 3062287"/>
                  <a:gd name="connsiteX38" fmla="*/ 14287 w 461962"/>
                  <a:gd name="connsiteY38" fmla="*/ 2924175 h 3062287"/>
                  <a:gd name="connsiteX39" fmla="*/ 0 w 461962"/>
                  <a:gd name="connsiteY39" fmla="*/ 2986087 h 3062287"/>
                  <a:gd name="connsiteX40" fmla="*/ 23812 w 461962"/>
                  <a:gd name="connsiteY40" fmla="*/ 3062287 h 306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1962" h="3062287">
                    <a:moveTo>
                      <a:pt x="461962" y="0"/>
                    </a:moveTo>
                    <a:lnTo>
                      <a:pt x="404812" y="23812"/>
                    </a:lnTo>
                    <a:lnTo>
                      <a:pt x="338137" y="200025"/>
                    </a:lnTo>
                    <a:lnTo>
                      <a:pt x="371475" y="252412"/>
                    </a:lnTo>
                    <a:lnTo>
                      <a:pt x="352425" y="319087"/>
                    </a:lnTo>
                    <a:lnTo>
                      <a:pt x="319087" y="461962"/>
                    </a:lnTo>
                    <a:lnTo>
                      <a:pt x="261937" y="547687"/>
                    </a:lnTo>
                    <a:lnTo>
                      <a:pt x="314325" y="666750"/>
                    </a:lnTo>
                    <a:lnTo>
                      <a:pt x="314325" y="781050"/>
                    </a:lnTo>
                    <a:lnTo>
                      <a:pt x="280987" y="819150"/>
                    </a:lnTo>
                    <a:lnTo>
                      <a:pt x="280987" y="819150"/>
                    </a:lnTo>
                    <a:lnTo>
                      <a:pt x="257175" y="962025"/>
                    </a:lnTo>
                    <a:lnTo>
                      <a:pt x="257175" y="985837"/>
                    </a:lnTo>
                    <a:lnTo>
                      <a:pt x="247650" y="1057275"/>
                    </a:lnTo>
                    <a:lnTo>
                      <a:pt x="190500" y="1057275"/>
                    </a:lnTo>
                    <a:lnTo>
                      <a:pt x="33337" y="1347787"/>
                    </a:lnTo>
                    <a:lnTo>
                      <a:pt x="38100" y="1409700"/>
                    </a:lnTo>
                    <a:lnTo>
                      <a:pt x="28575" y="1447800"/>
                    </a:lnTo>
                    <a:lnTo>
                      <a:pt x="109537" y="1547812"/>
                    </a:lnTo>
                    <a:lnTo>
                      <a:pt x="85725" y="1595437"/>
                    </a:lnTo>
                    <a:lnTo>
                      <a:pt x="109537" y="1662112"/>
                    </a:lnTo>
                    <a:lnTo>
                      <a:pt x="76200" y="1738312"/>
                    </a:lnTo>
                    <a:lnTo>
                      <a:pt x="47625" y="1814512"/>
                    </a:lnTo>
                    <a:lnTo>
                      <a:pt x="38100" y="1890712"/>
                    </a:lnTo>
                    <a:lnTo>
                      <a:pt x="33337" y="1914525"/>
                    </a:lnTo>
                    <a:lnTo>
                      <a:pt x="57150" y="1957387"/>
                    </a:lnTo>
                    <a:lnTo>
                      <a:pt x="19050" y="1995487"/>
                    </a:lnTo>
                    <a:lnTo>
                      <a:pt x="23812" y="2114550"/>
                    </a:lnTo>
                    <a:lnTo>
                      <a:pt x="76200" y="2143125"/>
                    </a:lnTo>
                    <a:lnTo>
                      <a:pt x="109537" y="2190750"/>
                    </a:lnTo>
                    <a:lnTo>
                      <a:pt x="42862" y="2338387"/>
                    </a:lnTo>
                    <a:lnTo>
                      <a:pt x="71437" y="2395537"/>
                    </a:lnTo>
                    <a:lnTo>
                      <a:pt x="66675" y="2457450"/>
                    </a:lnTo>
                    <a:lnTo>
                      <a:pt x="4762" y="2495550"/>
                    </a:lnTo>
                    <a:lnTo>
                      <a:pt x="14287" y="2590800"/>
                    </a:lnTo>
                    <a:lnTo>
                      <a:pt x="66675" y="2662237"/>
                    </a:lnTo>
                    <a:lnTo>
                      <a:pt x="66675" y="2771775"/>
                    </a:lnTo>
                    <a:lnTo>
                      <a:pt x="66675" y="2852737"/>
                    </a:lnTo>
                    <a:lnTo>
                      <a:pt x="14287" y="2924175"/>
                    </a:lnTo>
                    <a:lnTo>
                      <a:pt x="0" y="2986087"/>
                    </a:lnTo>
                    <a:lnTo>
                      <a:pt x="23812" y="306228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B16A58B3-3E7E-E35E-686C-2FD2E5972AFD}"/>
                  </a:ext>
                </a:extLst>
              </p:cNvPr>
              <p:cNvSpPr/>
              <p:nvPr/>
            </p:nvSpPr>
            <p:spPr>
              <a:xfrm>
                <a:off x="4138613" y="3214688"/>
                <a:ext cx="1238250" cy="971550"/>
              </a:xfrm>
              <a:custGeom>
                <a:avLst/>
                <a:gdLst>
                  <a:gd name="connsiteX0" fmla="*/ 0 w 1238250"/>
                  <a:gd name="connsiteY0" fmla="*/ 971550 h 971550"/>
                  <a:gd name="connsiteX1" fmla="*/ 76200 w 1238250"/>
                  <a:gd name="connsiteY1" fmla="*/ 838200 h 971550"/>
                  <a:gd name="connsiteX2" fmla="*/ 214312 w 1238250"/>
                  <a:gd name="connsiteY2" fmla="*/ 819150 h 971550"/>
                  <a:gd name="connsiteX3" fmla="*/ 228600 w 1238250"/>
                  <a:gd name="connsiteY3" fmla="*/ 757237 h 971550"/>
                  <a:gd name="connsiteX4" fmla="*/ 295275 w 1238250"/>
                  <a:gd name="connsiteY4" fmla="*/ 714375 h 971550"/>
                  <a:gd name="connsiteX5" fmla="*/ 304800 w 1238250"/>
                  <a:gd name="connsiteY5" fmla="*/ 666750 h 971550"/>
                  <a:gd name="connsiteX6" fmla="*/ 295275 w 1238250"/>
                  <a:gd name="connsiteY6" fmla="*/ 600075 h 971550"/>
                  <a:gd name="connsiteX7" fmla="*/ 333375 w 1238250"/>
                  <a:gd name="connsiteY7" fmla="*/ 576262 h 971550"/>
                  <a:gd name="connsiteX8" fmla="*/ 333375 w 1238250"/>
                  <a:gd name="connsiteY8" fmla="*/ 552450 h 971550"/>
                  <a:gd name="connsiteX9" fmla="*/ 371475 w 1238250"/>
                  <a:gd name="connsiteY9" fmla="*/ 481012 h 971550"/>
                  <a:gd name="connsiteX10" fmla="*/ 333375 w 1238250"/>
                  <a:gd name="connsiteY10" fmla="*/ 342900 h 971550"/>
                  <a:gd name="connsiteX11" fmla="*/ 395287 w 1238250"/>
                  <a:gd name="connsiteY11" fmla="*/ 295275 h 971550"/>
                  <a:gd name="connsiteX12" fmla="*/ 400050 w 1238250"/>
                  <a:gd name="connsiteY12" fmla="*/ 271462 h 971550"/>
                  <a:gd name="connsiteX13" fmla="*/ 490537 w 1238250"/>
                  <a:gd name="connsiteY13" fmla="*/ 242887 h 971550"/>
                  <a:gd name="connsiteX14" fmla="*/ 566737 w 1238250"/>
                  <a:gd name="connsiteY14" fmla="*/ 123825 h 971550"/>
                  <a:gd name="connsiteX15" fmla="*/ 652462 w 1238250"/>
                  <a:gd name="connsiteY15" fmla="*/ 95250 h 971550"/>
                  <a:gd name="connsiteX16" fmla="*/ 719137 w 1238250"/>
                  <a:gd name="connsiteY16" fmla="*/ 57150 h 971550"/>
                  <a:gd name="connsiteX17" fmla="*/ 776287 w 1238250"/>
                  <a:gd name="connsiteY17" fmla="*/ 52387 h 971550"/>
                  <a:gd name="connsiteX18" fmla="*/ 795337 w 1238250"/>
                  <a:gd name="connsiteY18" fmla="*/ 66675 h 971550"/>
                  <a:gd name="connsiteX19" fmla="*/ 981075 w 1238250"/>
                  <a:gd name="connsiteY19" fmla="*/ 0 h 971550"/>
                  <a:gd name="connsiteX20" fmla="*/ 1128712 w 1238250"/>
                  <a:gd name="connsiteY20" fmla="*/ 23812 h 971550"/>
                  <a:gd name="connsiteX21" fmla="*/ 1238250 w 1238250"/>
                  <a:gd name="connsiteY21" fmla="*/ 71437 h 97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38250" h="971550">
                    <a:moveTo>
                      <a:pt x="0" y="971550"/>
                    </a:moveTo>
                    <a:lnTo>
                      <a:pt x="76200" y="838200"/>
                    </a:lnTo>
                    <a:lnTo>
                      <a:pt x="214312" y="819150"/>
                    </a:lnTo>
                    <a:lnTo>
                      <a:pt x="228600" y="757237"/>
                    </a:lnTo>
                    <a:lnTo>
                      <a:pt x="295275" y="714375"/>
                    </a:lnTo>
                    <a:lnTo>
                      <a:pt x="304800" y="666750"/>
                    </a:lnTo>
                    <a:lnTo>
                      <a:pt x="295275" y="600075"/>
                    </a:lnTo>
                    <a:lnTo>
                      <a:pt x="333375" y="576262"/>
                    </a:lnTo>
                    <a:lnTo>
                      <a:pt x="333375" y="552450"/>
                    </a:lnTo>
                    <a:lnTo>
                      <a:pt x="371475" y="481012"/>
                    </a:lnTo>
                    <a:lnTo>
                      <a:pt x="333375" y="342900"/>
                    </a:lnTo>
                    <a:lnTo>
                      <a:pt x="395287" y="295275"/>
                    </a:lnTo>
                    <a:lnTo>
                      <a:pt x="400050" y="271462"/>
                    </a:lnTo>
                    <a:lnTo>
                      <a:pt x="490537" y="242887"/>
                    </a:lnTo>
                    <a:lnTo>
                      <a:pt x="566737" y="123825"/>
                    </a:lnTo>
                    <a:lnTo>
                      <a:pt x="652462" y="95250"/>
                    </a:lnTo>
                    <a:lnTo>
                      <a:pt x="719137" y="57150"/>
                    </a:lnTo>
                    <a:lnTo>
                      <a:pt x="776287" y="52387"/>
                    </a:lnTo>
                    <a:lnTo>
                      <a:pt x="795337" y="66675"/>
                    </a:lnTo>
                    <a:lnTo>
                      <a:pt x="981075" y="0"/>
                    </a:lnTo>
                    <a:lnTo>
                      <a:pt x="1128712" y="23812"/>
                    </a:lnTo>
                    <a:lnTo>
                      <a:pt x="1238250" y="7143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49D01C45-D372-EEA1-81B3-0188D0573948}"/>
                  </a:ext>
                </a:extLst>
              </p:cNvPr>
              <p:cNvSpPr/>
              <p:nvPr/>
            </p:nvSpPr>
            <p:spPr>
              <a:xfrm>
                <a:off x="3624263" y="1481138"/>
                <a:ext cx="1957387" cy="2247900"/>
              </a:xfrm>
              <a:custGeom>
                <a:avLst/>
                <a:gdLst>
                  <a:gd name="connsiteX0" fmla="*/ 109537 w 1957387"/>
                  <a:gd name="connsiteY0" fmla="*/ 2247900 h 2247900"/>
                  <a:gd name="connsiteX1" fmla="*/ 19050 w 1957387"/>
                  <a:gd name="connsiteY1" fmla="*/ 2038350 h 2247900"/>
                  <a:gd name="connsiteX2" fmla="*/ 0 w 1957387"/>
                  <a:gd name="connsiteY2" fmla="*/ 1785937 h 2247900"/>
                  <a:gd name="connsiteX3" fmla="*/ 142875 w 1957387"/>
                  <a:gd name="connsiteY3" fmla="*/ 1524000 h 2247900"/>
                  <a:gd name="connsiteX4" fmla="*/ 438150 w 1957387"/>
                  <a:gd name="connsiteY4" fmla="*/ 1485900 h 2247900"/>
                  <a:gd name="connsiteX5" fmla="*/ 519112 w 1957387"/>
                  <a:gd name="connsiteY5" fmla="*/ 1385887 h 2247900"/>
                  <a:gd name="connsiteX6" fmla="*/ 661987 w 1957387"/>
                  <a:gd name="connsiteY6" fmla="*/ 1338262 h 2247900"/>
                  <a:gd name="connsiteX7" fmla="*/ 700087 w 1957387"/>
                  <a:gd name="connsiteY7" fmla="*/ 1343025 h 2247900"/>
                  <a:gd name="connsiteX8" fmla="*/ 752475 w 1957387"/>
                  <a:gd name="connsiteY8" fmla="*/ 1295400 h 2247900"/>
                  <a:gd name="connsiteX9" fmla="*/ 881062 w 1957387"/>
                  <a:gd name="connsiteY9" fmla="*/ 1295400 h 2247900"/>
                  <a:gd name="connsiteX10" fmla="*/ 1062037 w 1957387"/>
                  <a:gd name="connsiteY10" fmla="*/ 1323975 h 2247900"/>
                  <a:gd name="connsiteX11" fmla="*/ 1109662 w 1957387"/>
                  <a:gd name="connsiteY11" fmla="*/ 1276350 h 2247900"/>
                  <a:gd name="connsiteX12" fmla="*/ 1266825 w 1957387"/>
                  <a:gd name="connsiteY12" fmla="*/ 1285875 h 2247900"/>
                  <a:gd name="connsiteX13" fmla="*/ 1290637 w 1957387"/>
                  <a:gd name="connsiteY13" fmla="*/ 1223962 h 2247900"/>
                  <a:gd name="connsiteX14" fmla="*/ 1476375 w 1957387"/>
                  <a:gd name="connsiteY14" fmla="*/ 1190625 h 2247900"/>
                  <a:gd name="connsiteX15" fmla="*/ 1500187 w 1957387"/>
                  <a:gd name="connsiteY15" fmla="*/ 1123950 h 2247900"/>
                  <a:gd name="connsiteX16" fmla="*/ 1500187 w 1957387"/>
                  <a:gd name="connsiteY16" fmla="*/ 1023937 h 2247900"/>
                  <a:gd name="connsiteX17" fmla="*/ 1628775 w 1957387"/>
                  <a:gd name="connsiteY17" fmla="*/ 1019175 h 2247900"/>
                  <a:gd name="connsiteX18" fmla="*/ 1671637 w 1957387"/>
                  <a:gd name="connsiteY18" fmla="*/ 857250 h 2247900"/>
                  <a:gd name="connsiteX19" fmla="*/ 1800225 w 1957387"/>
                  <a:gd name="connsiteY19" fmla="*/ 785812 h 2247900"/>
                  <a:gd name="connsiteX20" fmla="*/ 1838325 w 1957387"/>
                  <a:gd name="connsiteY20" fmla="*/ 704850 h 2247900"/>
                  <a:gd name="connsiteX21" fmla="*/ 1771650 w 1957387"/>
                  <a:gd name="connsiteY21" fmla="*/ 481012 h 2247900"/>
                  <a:gd name="connsiteX22" fmla="*/ 1933575 w 1957387"/>
                  <a:gd name="connsiteY22" fmla="*/ 371475 h 2247900"/>
                  <a:gd name="connsiteX23" fmla="*/ 1933575 w 1957387"/>
                  <a:gd name="connsiteY23" fmla="*/ 309562 h 2247900"/>
                  <a:gd name="connsiteX24" fmla="*/ 1957387 w 1957387"/>
                  <a:gd name="connsiteY24" fmla="*/ 266700 h 2247900"/>
                  <a:gd name="connsiteX25" fmla="*/ 1919287 w 1957387"/>
                  <a:gd name="connsiteY25" fmla="*/ 238125 h 2247900"/>
                  <a:gd name="connsiteX26" fmla="*/ 1924050 w 1957387"/>
                  <a:gd name="connsiteY26" fmla="*/ 66675 h 2247900"/>
                  <a:gd name="connsiteX27" fmla="*/ 1938337 w 1957387"/>
                  <a:gd name="connsiteY27" fmla="*/ 38100 h 2247900"/>
                  <a:gd name="connsiteX28" fmla="*/ 1924050 w 1957387"/>
                  <a:gd name="connsiteY28" fmla="*/ 0 h 224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57387" h="2247900">
                    <a:moveTo>
                      <a:pt x="109537" y="2247900"/>
                    </a:moveTo>
                    <a:lnTo>
                      <a:pt x="19050" y="2038350"/>
                    </a:lnTo>
                    <a:lnTo>
                      <a:pt x="0" y="1785937"/>
                    </a:lnTo>
                    <a:lnTo>
                      <a:pt x="142875" y="1524000"/>
                    </a:lnTo>
                    <a:lnTo>
                      <a:pt x="438150" y="1485900"/>
                    </a:lnTo>
                    <a:lnTo>
                      <a:pt x="519112" y="1385887"/>
                    </a:lnTo>
                    <a:lnTo>
                      <a:pt x="661987" y="1338262"/>
                    </a:lnTo>
                    <a:lnTo>
                      <a:pt x="700087" y="1343025"/>
                    </a:lnTo>
                    <a:lnTo>
                      <a:pt x="752475" y="1295400"/>
                    </a:lnTo>
                    <a:lnTo>
                      <a:pt x="881062" y="1295400"/>
                    </a:lnTo>
                    <a:lnTo>
                      <a:pt x="1062037" y="1323975"/>
                    </a:lnTo>
                    <a:lnTo>
                      <a:pt x="1109662" y="1276350"/>
                    </a:lnTo>
                    <a:lnTo>
                      <a:pt x="1266825" y="1285875"/>
                    </a:lnTo>
                    <a:lnTo>
                      <a:pt x="1290637" y="1223962"/>
                    </a:lnTo>
                    <a:lnTo>
                      <a:pt x="1476375" y="1190625"/>
                    </a:lnTo>
                    <a:lnTo>
                      <a:pt x="1500187" y="1123950"/>
                    </a:lnTo>
                    <a:lnTo>
                      <a:pt x="1500187" y="1023937"/>
                    </a:lnTo>
                    <a:lnTo>
                      <a:pt x="1628775" y="1019175"/>
                    </a:lnTo>
                    <a:lnTo>
                      <a:pt x="1671637" y="857250"/>
                    </a:lnTo>
                    <a:lnTo>
                      <a:pt x="1800225" y="785812"/>
                    </a:lnTo>
                    <a:lnTo>
                      <a:pt x="1838325" y="704850"/>
                    </a:lnTo>
                    <a:lnTo>
                      <a:pt x="1771650" y="481012"/>
                    </a:lnTo>
                    <a:lnTo>
                      <a:pt x="1933575" y="371475"/>
                    </a:lnTo>
                    <a:lnTo>
                      <a:pt x="1933575" y="309562"/>
                    </a:lnTo>
                    <a:lnTo>
                      <a:pt x="1957387" y="266700"/>
                    </a:lnTo>
                    <a:lnTo>
                      <a:pt x="1919287" y="238125"/>
                    </a:lnTo>
                    <a:lnTo>
                      <a:pt x="1924050" y="66675"/>
                    </a:lnTo>
                    <a:lnTo>
                      <a:pt x="1938337" y="38100"/>
                    </a:lnTo>
                    <a:lnTo>
                      <a:pt x="192405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B2B93139-5D1C-B529-7AF4-B05047D47B40}"/>
                  </a:ext>
                </a:extLst>
              </p:cNvPr>
              <p:cNvSpPr/>
              <p:nvPr/>
            </p:nvSpPr>
            <p:spPr>
              <a:xfrm>
                <a:off x="3895725" y="2852738"/>
                <a:ext cx="990600" cy="790575"/>
              </a:xfrm>
              <a:custGeom>
                <a:avLst/>
                <a:gdLst>
                  <a:gd name="connsiteX0" fmla="*/ 990600 w 990600"/>
                  <a:gd name="connsiteY0" fmla="*/ 76200 h 790575"/>
                  <a:gd name="connsiteX1" fmla="*/ 938213 w 990600"/>
                  <a:gd name="connsiteY1" fmla="*/ 0 h 790575"/>
                  <a:gd name="connsiteX2" fmla="*/ 790575 w 990600"/>
                  <a:gd name="connsiteY2" fmla="*/ 76200 h 790575"/>
                  <a:gd name="connsiteX3" fmla="*/ 738188 w 990600"/>
                  <a:gd name="connsiteY3" fmla="*/ 161925 h 790575"/>
                  <a:gd name="connsiteX4" fmla="*/ 661988 w 990600"/>
                  <a:gd name="connsiteY4" fmla="*/ 152400 h 790575"/>
                  <a:gd name="connsiteX5" fmla="*/ 490538 w 990600"/>
                  <a:gd name="connsiteY5" fmla="*/ 242887 h 790575"/>
                  <a:gd name="connsiteX6" fmla="*/ 428625 w 990600"/>
                  <a:gd name="connsiteY6" fmla="*/ 342900 h 790575"/>
                  <a:gd name="connsiteX7" fmla="*/ 190500 w 990600"/>
                  <a:gd name="connsiteY7" fmla="*/ 485775 h 790575"/>
                  <a:gd name="connsiteX8" fmla="*/ 119063 w 990600"/>
                  <a:gd name="connsiteY8" fmla="*/ 457200 h 790575"/>
                  <a:gd name="connsiteX9" fmla="*/ 0 w 990600"/>
                  <a:gd name="connsiteY9" fmla="*/ 576262 h 790575"/>
                  <a:gd name="connsiteX10" fmla="*/ 0 w 990600"/>
                  <a:gd name="connsiteY10" fmla="*/ 790575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0600" h="790575">
                    <a:moveTo>
                      <a:pt x="990600" y="76200"/>
                    </a:moveTo>
                    <a:lnTo>
                      <a:pt x="938213" y="0"/>
                    </a:lnTo>
                    <a:lnTo>
                      <a:pt x="790575" y="76200"/>
                    </a:lnTo>
                    <a:lnTo>
                      <a:pt x="738188" y="161925"/>
                    </a:lnTo>
                    <a:lnTo>
                      <a:pt x="661988" y="152400"/>
                    </a:lnTo>
                    <a:lnTo>
                      <a:pt x="490538" y="242887"/>
                    </a:lnTo>
                    <a:lnTo>
                      <a:pt x="428625" y="342900"/>
                    </a:lnTo>
                    <a:lnTo>
                      <a:pt x="190500" y="485775"/>
                    </a:lnTo>
                    <a:lnTo>
                      <a:pt x="119063" y="457200"/>
                    </a:lnTo>
                    <a:lnTo>
                      <a:pt x="0" y="576262"/>
                    </a:lnTo>
                    <a:lnTo>
                      <a:pt x="0" y="7905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EF1E7764-003D-A31B-D460-EB2F4221AA4B}"/>
                </a:ext>
              </a:extLst>
            </p:cNvPr>
            <p:cNvGrpSpPr/>
            <p:nvPr/>
          </p:nvGrpSpPr>
          <p:grpSpPr>
            <a:xfrm>
              <a:off x="1006507" y="1066100"/>
              <a:ext cx="3878995" cy="2649066"/>
              <a:chOff x="2432275" y="952569"/>
              <a:chExt cx="5348520" cy="3652644"/>
            </a:xfrm>
          </p:grpSpPr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CCFB32C3-4E9D-9AEE-B99F-97B9AD34D98B}"/>
                  </a:ext>
                </a:extLst>
              </p:cNvPr>
              <p:cNvSpPr txBox="1"/>
              <p:nvPr/>
            </p:nvSpPr>
            <p:spPr>
              <a:xfrm>
                <a:off x="2432275" y="4223275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2424CB71-937D-70D2-74FB-235ECEA8EB14}"/>
                  </a:ext>
                </a:extLst>
              </p:cNvPr>
              <p:cNvSpPr txBox="1"/>
              <p:nvPr/>
            </p:nvSpPr>
            <p:spPr>
              <a:xfrm>
                <a:off x="6749298" y="2209837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00363C79-1848-51A0-B463-367A507DD8FC}"/>
                  </a:ext>
                </a:extLst>
              </p:cNvPr>
              <p:cNvSpPr txBox="1"/>
              <p:nvPr/>
            </p:nvSpPr>
            <p:spPr>
              <a:xfrm>
                <a:off x="7101794" y="3149750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27023E87-6369-76F9-D597-85B4C3D5B40F}"/>
                  </a:ext>
                </a:extLst>
              </p:cNvPr>
              <p:cNvSpPr txBox="1"/>
              <p:nvPr/>
            </p:nvSpPr>
            <p:spPr>
              <a:xfrm>
                <a:off x="5751737" y="952569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33A00438-9228-C5D2-7EF1-9D88E033C9AB}"/>
                  </a:ext>
                </a:extLst>
              </p:cNvPr>
              <p:cNvSpPr txBox="1"/>
              <p:nvPr/>
            </p:nvSpPr>
            <p:spPr>
              <a:xfrm>
                <a:off x="3966900" y="1796631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B5845EEC-FE16-EA6B-C9E4-0130EC2346D6}"/>
                  </a:ext>
                </a:extLst>
              </p:cNvPr>
              <p:cNvSpPr txBox="1"/>
              <p:nvPr/>
            </p:nvSpPr>
            <p:spPr>
              <a:xfrm>
                <a:off x="4459269" y="3563884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D22DE8C0-06F0-43E1-0C3A-F2A3831F8533}"/>
                </a:ext>
              </a:extLst>
            </p:cNvPr>
            <p:cNvGrpSpPr/>
            <p:nvPr/>
          </p:nvGrpSpPr>
          <p:grpSpPr>
            <a:xfrm>
              <a:off x="1433604" y="2920969"/>
              <a:ext cx="3346633" cy="1122835"/>
              <a:chOff x="3021173" y="3510142"/>
              <a:chExt cx="4614478" cy="1548212"/>
            </a:xfrm>
          </p:grpSpPr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39A3A007-60D3-4A63-947B-1A34BEA7BEE9}"/>
                  </a:ext>
                </a:extLst>
              </p:cNvPr>
              <p:cNvSpPr txBox="1"/>
              <p:nvPr/>
            </p:nvSpPr>
            <p:spPr>
              <a:xfrm>
                <a:off x="6956650" y="3510142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狩野川</a:t>
                </a: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82C1F382-E46B-D907-52F7-C13D43E907D6}"/>
                  </a:ext>
                </a:extLst>
              </p:cNvPr>
              <p:cNvSpPr txBox="1"/>
              <p:nvPr/>
            </p:nvSpPr>
            <p:spPr>
              <a:xfrm>
                <a:off x="6471164" y="3936343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あべかわ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安倍川</a:t>
                </a:r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6CEDDD36-C7AF-2815-7A0F-75969ABFA079}"/>
                  </a:ext>
                </a:extLst>
              </p:cNvPr>
              <p:cNvSpPr txBox="1"/>
              <p:nvPr/>
            </p:nvSpPr>
            <p:spPr>
              <a:xfrm>
                <a:off x="6294028" y="4284515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大井川</a:t>
                </a:r>
              </a:p>
            </p:txBody>
          </p:sp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2FC2D918-052A-E018-545A-B337366CEA35}"/>
                  </a:ext>
                </a:extLst>
              </p:cNvPr>
              <p:cNvSpPr txBox="1"/>
              <p:nvPr/>
            </p:nvSpPr>
            <p:spPr>
              <a:xfrm>
                <a:off x="5788366" y="4561183"/>
                <a:ext cx="537542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</a:t>
                </a:r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23089945-F652-4C26-4134-D6FA087D39D7}"/>
                  </a:ext>
                </a:extLst>
              </p:cNvPr>
              <p:cNvSpPr txBox="1"/>
              <p:nvPr/>
            </p:nvSpPr>
            <p:spPr>
              <a:xfrm>
                <a:off x="5137010" y="4536900"/>
                <a:ext cx="749730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てんりゅうがわ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天竜川</a:t>
                </a: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8081194E-FD7C-EEC7-5EF1-CB69F042127F}"/>
                  </a:ext>
                </a:extLst>
              </p:cNvPr>
              <p:cNvSpPr txBox="1"/>
              <p:nvPr/>
            </p:nvSpPr>
            <p:spPr>
              <a:xfrm>
                <a:off x="4357084" y="4231977"/>
                <a:ext cx="537542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とよがわ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豊川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860C60E0-35A5-477E-0CEB-0742061661A1}"/>
                  </a:ext>
                </a:extLst>
              </p:cNvPr>
              <p:cNvSpPr txBox="1"/>
              <p:nvPr/>
            </p:nvSpPr>
            <p:spPr>
              <a:xfrm>
                <a:off x="3898511" y="4173714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やはぎがわ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矢作川</a:t>
                </a: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3CA9DA53-B776-BCEF-5174-733BEC8DA139}"/>
                  </a:ext>
                </a:extLst>
              </p:cNvPr>
              <p:cNvSpPr txBox="1"/>
              <p:nvPr/>
            </p:nvSpPr>
            <p:spPr>
              <a:xfrm>
                <a:off x="3684515" y="3630041"/>
                <a:ext cx="749730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しょうないがわ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庄内川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8E34AFE3-C777-9F48-026E-DDF9208FB50D}"/>
                  </a:ext>
                </a:extLst>
              </p:cNvPr>
              <p:cNvSpPr txBox="1"/>
              <p:nvPr/>
            </p:nvSpPr>
            <p:spPr>
              <a:xfrm>
                <a:off x="3218467" y="3592912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きそがわ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木曽川</a:t>
                </a: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BE01227F-B002-B4DE-7060-4D6EF4FD7BF8}"/>
                  </a:ext>
                </a:extLst>
              </p:cNvPr>
              <p:cNvSpPr txBox="1"/>
              <p:nvPr/>
            </p:nvSpPr>
            <p:spPr>
              <a:xfrm>
                <a:off x="3244704" y="3932990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すずかがわ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鈴鹿川</a:t>
                </a: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0D04A535-B1F6-5A4C-38B2-67BE9CEE412C}"/>
                  </a:ext>
                </a:extLst>
              </p:cNvPr>
              <p:cNvSpPr txBox="1"/>
              <p:nvPr/>
            </p:nvSpPr>
            <p:spPr>
              <a:xfrm>
                <a:off x="3021173" y="4235818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くもずがわ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雲頭川</a:t>
                </a: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10C817AE-36CA-0F6D-F15C-8F6542D60BC3}"/>
                  </a:ext>
                </a:extLst>
              </p:cNvPr>
              <p:cNvSpPr txBox="1"/>
              <p:nvPr/>
            </p:nvSpPr>
            <p:spPr>
              <a:xfrm>
                <a:off x="3311138" y="4459061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くしだがわ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櫛田川</a:t>
                </a: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4A8D2AB4-0729-D645-9271-423EBBB31939}"/>
                  </a:ext>
                </a:extLst>
              </p:cNvPr>
              <p:cNvSpPr txBox="1"/>
              <p:nvPr/>
            </p:nvSpPr>
            <p:spPr>
              <a:xfrm>
                <a:off x="3643625" y="4676416"/>
                <a:ext cx="537542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宮川</a:t>
                </a:r>
              </a:p>
            </p:txBody>
          </p:sp>
        </p:grpSp>
      </p:grp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3EB670F3-D4A0-421B-886F-653321B37CAA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F446A4F5-51B3-4AC4-91BA-8269DBE9446E}"/>
              </a:ext>
            </a:extLst>
          </p:cNvPr>
          <p:cNvGrpSpPr/>
          <p:nvPr/>
        </p:nvGrpSpPr>
        <p:grpSpPr>
          <a:xfrm>
            <a:off x="5270941" y="2200636"/>
            <a:ext cx="4215959" cy="4351655"/>
            <a:chOff x="5270941" y="2200636"/>
            <a:chExt cx="4215959" cy="435165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C4A4A3F-0FAE-5A93-C266-CDD82CFF06CB}"/>
                </a:ext>
              </a:extLst>
            </p:cNvPr>
            <p:cNvGrpSpPr/>
            <p:nvPr/>
          </p:nvGrpSpPr>
          <p:grpSpPr>
            <a:xfrm>
              <a:off x="5270941" y="2200636"/>
              <a:ext cx="4215959" cy="4351655"/>
              <a:chOff x="2165791" y="533761"/>
              <a:chExt cx="5813141" cy="6000245"/>
            </a:xfrm>
            <a:solidFill>
              <a:schemeClr val="bg1">
                <a:lumMod val="85000"/>
              </a:schemeClr>
            </a:solidFill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39C332C-2022-1B7C-0A00-5619DE5F7BAB}"/>
                  </a:ext>
                </a:extLst>
              </p:cNvPr>
              <p:cNvSpPr/>
              <p:nvPr/>
            </p:nvSpPr>
            <p:spPr>
              <a:xfrm>
                <a:off x="6271297" y="1695270"/>
                <a:ext cx="1682730" cy="172871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7CAE466-27B1-349D-4668-04011CA0F0EA}"/>
                  </a:ext>
                </a:extLst>
              </p:cNvPr>
              <p:cNvSpPr/>
              <p:nvPr/>
            </p:nvSpPr>
            <p:spPr>
              <a:xfrm>
                <a:off x="4762485" y="533761"/>
                <a:ext cx="2517772" cy="2842572"/>
              </a:xfrm>
              <a:custGeom>
                <a:avLst/>
                <a:gdLst>
                  <a:gd name="connsiteX0" fmla="*/ 607410 w 2517772"/>
                  <a:gd name="connsiteY0" fmla="*/ 0 h 2842572"/>
                  <a:gd name="connsiteX1" fmla="*/ 1913851 w 2517772"/>
                  <a:gd name="connsiteY1" fmla="*/ 0 h 2842572"/>
                  <a:gd name="connsiteX2" fmla="*/ 1908206 w 2517772"/>
                  <a:gd name="connsiteY2" fmla="*/ 132654 h 2842572"/>
                  <a:gd name="connsiteX3" fmla="*/ 1992132 w 2517772"/>
                  <a:gd name="connsiteY3" fmla="*/ 163574 h 2842572"/>
                  <a:gd name="connsiteX4" fmla="*/ 2023052 w 2517772"/>
                  <a:gd name="connsiteY4" fmla="*/ 203328 h 2842572"/>
                  <a:gd name="connsiteX5" fmla="*/ 2062806 w 2517772"/>
                  <a:gd name="connsiteY5" fmla="*/ 207746 h 2842572"/>
                  <a:gd name="connsiteX6" fmla="*/ 2071641 w 2517772"/>
                  <a:gd name="connsiteY6" fmla="*/ 176826 h 2842572"/>
                  <a:gd name="connsiteX7" fmla="*/ 2137898 w 2517772"/>
                  <a:gd name="connsiteY7" fmla="*/ 212163 h 2842572"/>
                  <a:gd name="connsiteX8" fmla="*/ 2208572 w 2517772"/>
                  <a:gd name="connsiteY8" fmla="*/ 167991 h 2842572"/>
                  <a:gd name="connsiteX9" fmla="*/ 2314584 w 2517772"/>
                  <a:gd name="connsiteY9" fmla="*/ 172408 h 2842572"/>
                  <a:gd name="connsiteX10" fmla="*/ 2345504 w 2517772"/>
                  <a:gd name="connsiteY10" fmla="*/ 216580 h 2842572"/>
                  <a:gd name="connsiteX11" fmla="*/ 2354338 w 2517772"/>
                  <a:gd name="connsiteY11" fmla="*/ 340260 h 2842572"/>
                  <a:gd name="connsiteX12" fmla="*/ 2354338 w 2517772"/>
                  <a:gd name="connsiteY12" fmla="*/ 433020 h 2842572"/>
                  <a:gd name="connsiteX13" fmla="*/ 2332252 w 2517772"/>
                  <a:gd name="connsiteY13" fmla="*/ 459523 h 2842572"/>
                  <a:gd name="connsiteX14" fmla="*/ 2261578 w 2517772"/>
                  <a:gd name="connsiteY14" fmla="*/ 494860 h 2842572"/>
                  <a:gd name="connsiteX15" fmla="*/ 2270412 w 2517772"/>
                  <a:gd name="connsiteY15" fmla="*/ 556700 h 2842572"/>
                  <a:gd name="connsiteX16" fmla="*/ 2314584 w 2517772"/>
                  <a:gd name="connsiteY16" fmla="*/ 600871 h 2842572"/>
                  <a:gd name="connsiteX17" fmla="*/ 2314584 w 2517772"/>
                  <a:gd name="connsiteY17" fmla="*/ 618540 h 2842572"/>
                  <a:gd name="connsiteX18" fmla="*/ 2310166 w 2517772"/>
                  <a:gd name="connsiteY18" fmla="*/ 662711 h 2842572"/>
                  <a:gd name="connsiteX19" fmla="*/ 2319001 w 2517772"/>
                  <a:gd name="connsiteY19" fmla="*/ 711300 h 2842572"/>
                  <a:gd name="connsiteX20" fmla="*/ 2239492 w 2517772"/>
                  <a:gd name="connsiteY20" fmla="*/ 728969 h 2842572"/>
                  <a:gd name="connsiteX21" fmla="*/ 2257161 w 2517772"/>
                  <a:gd name="connsiteY21" fmla="*/ 795226 h 2842572"/>
                  <a:gd name="connsiteX22" fmla="*/ 2327835 w 2517772"/>
                  <a:gd name="connsiteY22" fmla="*/ 799643 h 2842572"/>
                  <a:gd name="connsiteX23" fmla="*/ 2349921 w 2517772"/>
                  <a:gd name="connsiteY23" fmla="*/ 857066 h 2842572"/>
                  <a:gd name="connsiteX24" fmla="*/ 2319001 w 2517772"/>
                  <a:gd name="connsiteY24" fmla="*/ 896820 h 2842572"/>
                  <a:gd name="connsiteX25" fmla="*/ 2336669 w 2517772"/>
                  <a:gd name="connsiteY25" fmla="*/ 958660 h 2842572"/>
                  <a:gd name="connsiteX26" fmla="*/ 2327835 w 2517772"/>
                  <a:gd name="connsiteY26" fmla="*/ 1029334 h 2842572"/>
                  <a:gd name="connsiteX27" fmla="*/ 2457036 w 2517772"/>
                  <a:gd name="connsiteY27" fmla="*/ 1124082 h 2842572"/>
                  <a:gd name="connsiteX28" fmla="*/ 2457036 w 2517772"/>
                  <a:gd name="connsiteY28" fmla="*/ 1169579 h 2842572"/>
                  <a:gd name="connsiteX29" fmla="*/ 2490166 w 2517772"/>
                  <a:gd name="connsiteY29" fmla="*/ 1197186 h 2842572"/>
                  <a:gd name="connsiteX30" fmla="*/ 2517772 w 2517772"/>
                  <a:gd name="connsiteY30" fmla="*/ 1219272 h 2842572"/>
                  <a:gd name="connsiteX31" fmla="*/ 2490166 w 2517772"/>
                  <a:gd name="connsiteY31" fmla="*/ 1296572 h 2842572"/>
                  <a:gd name="connsiteX32" fmla="*/ 2423908 w 2517772"/>
                  <a:gd name="connsiteY32" fmla="*/ 1296572 h 2842572"/>
                  <a:gd name="connsiteX33" fmla="*/ 2407344 w 2517772"/>
                  <a:gd name="connsiteY33" fmla="*/ 1318657 h 2842572"/>
                  <a:gd name="connsiteX34" fmla="*/ 2401823 w 2517772"/>
                  <a:gd name="connsiteY34" fmla="*/ 1368351 h 2842572"/>
                  <a:gd name="connsiteX35" fmla="*/ 2280350 w 2517772"/>
                  <a:gd name="connsiteY35" fmla="*/ 1368351 h 2842572"/>
                  <a:gd name="connsiteX36" fmla="*/ 2280350 w 2517772"/>
                  <a:gd name="connsiteY36" fmla="*/ 1296572 h 2842572"/>
                  <a:gd name="connsiteX37" fmla="*/ 2252743 w 2517772"/>
                  <a:gd name="connsiteY37" fmla="*/ 1268964 h 2842572"/>
                  <a:gd name="connsiteX38" fmla="*/ 2219616 w 2517772"/>
                  <a:gd name="connsiteY38" fmla="*/ 1280008 h 2842572"/>
                  <a:gd name="connsiteX39" fmla="*/ 2186486 w 2517772"/>
                  <a:gd name="connsiteY39" fmla="*/ 1268964 h 2842572"/>
                  <a:gd name="connsiteX40" fmla="*/ 2098143 w 2517772"/>
                  <a:gd name="connsiteY40" fmla="*/ 1274486 h 2842572"/>
                  <a:gd name="connsiteX41" fmla="*/ 2081579 w 2517772"/>
                  <a:gd name="connsiteY41" fmla="*/ 1291050 h 2842572"/>
                  <a:gd name="connsiteX42" fmla="*/ 2070537 w 2517772"/>
                  <a:gd name="connsiteY42" fmla="*/ 1313135 h 2842572"/>
                  <a:gd name="connsiteX43" fmla="*/ 2020842 w 2517772"/>
                  <a:gd name="connsiteY43" fmla="*/ 1318657 h 2842572"/>
                  <a:gd name="connsiteX44" fmla="*/ 1987715 w 2517772"/>
                  <a:gd name="connsiteY44" fmla="*/ 1291050 h 2842572"/>
                  <a:gd name="connsiteX45" fmla="*/ 1987715 w 2517772"/>
                  <a:gd name="connsiteY45" fmla="*/ 1252400 h 2842572"/>
                  <a:gd name="connsiteX46" fmla="*/ 1982194 w 2517772"/>
                  <a:gd name="connsiteY46" fmla="*/ 1213751 h 2842572"/>
                  <a:gd name="connsiteX47" fmla="*/ 1949064 w 2517772"/>
                  <a:gd name="connsiteY47" fmla="*/ 1186143 h 2842572"/>
                  <a:gd name="connsiteX48" fmla="*/ 1849680 w 2517772"/>
                  <a:gd name="connsiteY48" fmla="*/ 1164057 h 2842572"/>
                  <a:gd name="connsiteX49" fmla="*/ 1700601 w 2517772"/>
                  <a:gd name="connsiteY49" fmla="*/ 1401478 h 2842572"/>
                  <a:gd name="connsiteX50" fmla="*/ 1661950 w 2517772"/>
                  <a:gd name="connsiteY50" fmla="*/ 1346265 h 2842572"/>
                  <a:gd name="connsiteX51" fmla="*/ 1617779 w 2517772"/>
                  <a:gd name="connsiteY51" fmla="*/ 1346265 h 2842572"/>
                  <a:gd name="connsiteX52" fmla="*/ 1573607 w 2517772"/>
                  <a:gd name="connsiteY52" fmla="*/ 1467735 h 2842572"/>
                  <a:gd name="connsiteX53" fmla="*/ 1557045 w 2517772"/>
                  <a:gd name="connsiteY53" fmla="*/ 1489821 h 2842572"/>
                  <a:gd name="connsiteX54" fmla="*/ 1523915 w 2517772"/>
                  <a:gd name="connsiteY54" fmla="*/ 1545037 h 2842572"/>
                  <a:gd name="connsiteX55" fmla="*/ 1529436 w 2517772"/>
                  <a:gd name="connsiteY55" fmla="*/ 1567122 h 2842572"/>
                  <a:gd name="connsiteX56" fmla="*/ 1606737 w 2517772"/>
                  <a:gd name="connsiteY56" fmla="*/ 1627858 h 2842572"/>
                  <a:gd name="connsiteX57" fmla="*/ 1518394 w 2517772"/>
                  <a:gd name="connsiteY57" fmla="*/ 1716200 h 2842572"/>
                  <a:gd name="connsiteX58" fmla="*/ 1546001 w 2517772"/>
                  <a:gd name="connsiteY58" fmla="*/ 1738286 h 2842572"/>
                  <a:gd name="connsiteX59" fmla="*/ 1546001 w 2517772"/>
                  <a:gd name="connsiteY59" fmla="*/ 1804543 h 2842572"/>
                  <a:gd name="connsiteX60" fmla="*/ 1584651 w 2517772"/>
                  <a:gd name="connsiteY60" fmla="*/ 1876322 h 2842572"/>
                  <a:gd name="connsiteX61" fmla="*/ 1557045 w 2517772"/>
                  <a:gd name="connsiteY61" fmla="*/ 1914972 h 2842572"/>
                  <a:gd name="connsiteX62" fmla="*/ 1557045 w 2517772"/>
                  <a:gd name="connsiteY62" fmla="*/ 1959143 h 2842572"/>
                  <a:gd name="connsiteX63" fmla="*/ 1529436 w 2517772"/>
                  <a:gd name="connsiteY63" fmla="*/ 2014358 h 2842572"/>
                  <a:gd name="connsiteX64" fmla="*/ 1490785 w 2517772"/>
                  <a:gd name="connsiteY64" fmla="*/ 2003315 h 2842572"/>
                  <a:gd name="connsiteX65" fmla="*/ 1463179 w 2517772"/>
                  <a:gd name="connsiteY65" fmla="*/ 2047486 h 2842572"/>
                  <a:gd name="connsiteX66" fmla="*/ 1468702 w 2517772"/>
                  <a:gd name="connsiteY66" fmla="*/ 2069572 h 2842572"/>
                  <a:gd name="connsiteX67" fmla="*/ 1435572 w 2517772"/>
                  <a:gd name="connsiteY67" fmla="*/ 2157915 h 2842572"/>
                  <a:gd name="connsiteX68" fmla="*/ 1485264 w 2517772"/>
                  <a:gd name="connsiteY68" fmla="*/ 2191043 h 2842572"/>
                  <a:gd name="connsiteX69" fmla="*/ 1474223 w 2517772"/>
                  <a:gd name="connsiteY69" fmla="*/ 2273865 h 2842572"/>
                  <a:gd name="connsiteX70" fmla="*/ 1419007 w 2517772"/>
                  <a:gd name="connsiteY70" fmla="*/ 2273865 h 2842572"/>
                  <a:gd name="connsiteX71" fmla="*/ 1413486 w 2517772"/>
                  <a:gd name="connsiteY71" fmla="*/ 2312515 h 2842572"/>
                  <a:gd name="connsiteX72" fmla="*/ 1430051 w 2517772"/>
                  <a:gd name="connsiteY72" fmla="*/ 2345643 h 2842572"/>
                  <a:gd name="connsiteX73" fmla="*/ 1424530 w 2517772"/>
                  <a:gd name="connsiteY73" fmla="*/ 2373250 h 2842572"/>
                  <a:gd name="connsiteX74" fmla="*/ 1463179 w 2517772"/>
                  <a:gd name="connsiteY74" fmla="*/ 2406380 h 2842572"/>
                  <a:gd name="connsiteX75" fmla="*/ 1446614 w 2517772"/>
                  <a:gd name="connsiteY75" fmla="*/ 2478158 h 2842572"/>
                  <a:gd name="connsiteX76" fmla="*/ 1369315 w 2517772"/>
                  <a:gd name="connsiteY76" fmla="*/ 2489201 h 2842572"/>
                  <a:gd name="connsiteX77" fmla="*/ 1363794 w 2517772"/>
                  <a:gd name="connsiteY77" fmla="*/ 2527850 h 2842572"/>
                  <a:gd name="connsiteX78" fmla="*/ 1319622 w 2517772"/>
                  <a:gd name="connsiteY78" fmla="*/ 2511286 h 2842572"/>
                  <a:gd name="connsiteX79" fmla="*/ 1264407 w 2517772"/>
                  <a:gd name="connsiteY79" fmla="*/ 2538894 h 2842572"/>
                  <a:gd name="connsiteX80" fmla="*/ 1242321 w 2517772"/>
                  <a:gd name="connsiteY80" fmla="*/ 2599629 h 2842572"/>
                  <a:gd name="connsiteX81" fmla="*/ 1187108 w 2517772"/>
                  <a:gd name="connsiteY81" fmla="*/ 2616193 h 2842572"/>
                  <a:gd name="connsiteX82" fmla="*/ 1159502 w 2517772"/>
                  <a:gd name="connsiteY82" fmla="*/ 2649323 h 2842572"/>
                  <a:gd name="connsiteX83" fmla="*/ 1087721 w 2517772"/>
                  <a:gd name="connsiteY83" fmla="*/ 2665886 h 2842572"/>
                  <a:gd name="connsiteX84" fmla="*/ 1071159 w 2517772"/>
                  <a:gd name="connsiteY84" fmla="*/ 2693494 h 2842572"/>
                  <a:gd name="connsiteX85" fmla="*/ 1004899 w 2517772"/>
                  <a:gd name="connsiteY85" fmla="*/ 2704536 h 2842572"/>
                  <a:gd name="connsiteX86" fmla="*/ 993858 w 2517772"/>
                  <a:gd name="connsiteY86" fmla="*/ 2743186 h 2842572"/>
                  <a:gd name="connsiteX87" fmla="*/ 988337 w 2517772"/>
                  <a:gd name="connsiteY87" fmla="*/ 2792879 h 2842572"/>
                  <a:gd name="connsiteX88" fmla="*/ 905515 w 2517772"/>
                  <a:gd name="connsiteY88" fmla="*/ 2792879 h 2842572"/>
                  <a:gd name="connsiteX89" fmla="*/ 806130 w 2517772"/>
                  <a:gd name="connsiteY89" fmla="*/ 2826008 h 2842572"/>
                  <a:gd name="connsiteX90" fmla="*/ 773000 w 2517772"/>
                  <a:gd name="connsiteY90" fmla="*/ 2798401 h 2842572"/>
                  <a:gd name="connsiteX91" fmla="*/ 717787 w 2517772"/>
                  <a:gd name="connsiteY91" fmla="*/ 2792879 h 2842572"/>
                  <a:gd name="connsiteX92" fmla="*/ 695699 w 2517772"/>
                  <a:gd name="connsiteY92" fmla="*/ 2759751 h 2842572"/>
                  <a:gd name="connsiteX93" fmla="*/ 601835 w 2517772"/>
                  <a:gd name="connsiteY93" fmla="*/ 2770793 h 2842572"/>
                  <a:gd name="connsiteX94" fmla="*/ 579750 w 2517772"/>
                  <a:gd name="connsiteY94" fmla="*/ 2809444 h 2842572"/>
                  <a:gd name="connsiteX95" fmla="*/ 530057 w 2517772"/>
                  <a:gd name="connsiteY95" fmla="*/ 2809444 h 2842572"/>
                  <a:gd name="connsiteX96" fmla="*/ 447235 w 2517772"/>
                  <a:gd name="connsiteY96" fmla="*/ 2842572 h 2842572"/>
                  <a:gd name="connsiteX97" fmla="*/ 397543 w 2517772"/>
                  <a:gd name="connsiteY97" fmla="*/ 2748707 h 2842572"/>
                  <a:gd name="connsiteX98" fmla="*/ 414108 w 2517772"/>
                  <a:gd name="connsiteY98" fmla="*/ 2671408 h 2842572"/>
                  <a:gd name="connsiteX99" fmla="*/ 408587 w 2517772"/>
                  <a:gd name="connsiteY99" fmla="*/ 2599629 h 2842572"/>
                  <a:gd name="connsiteX100" fmla="*/ 474842 w 2517772"/>
                  <a:gd name="connsiteY100" fmla="*/ 2566501 h 2842572"/>
                  <a:gd name="connsiteX101" fmla="*/ 480365 w 2517772"/>
                  <a:gd name="connsiteY101" fmla="*/ 2472637 h 2842572"/>
                  <a:gd name="connsiteX102" fmla="*/ 452759 w 2517772"/>
                  <a:gd name="connsiteY102" fmla="*/ 2417421 h 2842572"/>
                  <a:gd name="connsiteX103" fmla="*/ 557664 w 2517772"/>
                  <a:gd name="connsiteY103" fmla="*/ 2406380 h 2842572"/>
                  <a:gd name="connsiteX104" fmla="*/ 502451 w 2517772"/>
                  <a:gd name="connsiteY104" fmla="*/ 2334601 h 2842572"/>
                  <a:gd name="connsiteX105" fmla="*/ 485886 w 2517772"/>
                  <a:gd name="connsiteY105" fmla="*/ 2312515 h 2842572"/>
                  <a:gd name="connsiteX106" fmla="*/ 507972 w 2517772"/>
                  <a:gd name="connsiteY106" fmla="*/ 2262821 h 2842572"/>
                  <a:gd name="connsiteX107" fmla="*/ 530057 w 2517772"/>
                  <a:gd name="connsiteY107" fmla="*/ 2257301 h 2842572"/>
                  <a:gd name="connsiteX108" fmla="*/ 535578 w 2517772"/>
                  <a:gd name="connsiteY108" fmla="*/ 2174479 h 2842572"/>
                  <a:gd name="connsiteX109" fmla="*/ 507972 w 2517772"/>
                  <a:gd name="connsiteY109" fmla="*/ 2119265 h 2842572"/>
                  <a:gd name="connsiteX110" fmla="*/ 436194 w 2517772"/>
                  <a:gd name="connsiteY110" fmla="*/ 2075094 h 2842572"/>
                  <a:gd name="connsiteX111" fmla="*/ 430671 w 2517772"/>
                  <a:gd name="connsiteY111" fmla="*/ 2003315 h 2842572"/>
                  <a:gd name="connsiteX112" fmla="*/ 369937 w 2517772"/>
                  <a:gd name="connsiteY112" fmla="*/ 2003315 h 2842572"/>
                  <a:gd name="connsiteX113" fmla="*/ 336807 w 2517772"/>
                  <a:gd name="connsiteY113" fmla="*/ 1948100 h 2842572"/>
                  <a:gd name="connsiteX114" fmla="*/ 342328 w 2517772"/>
                  <a:gd name="connsiteY114" fmla="*/ 1903929 h 2842572"/>
                  <a:gd name="connsiteX115" fmla="*/ 386499 w 2517772"/>
                  <a:gd name="connsiteY115" fmla="*/ 1865278 h 2842572"/>
                  <a:gd name="connsiteX116" fmla="*/ 358893 w 2517772"/>
                  <a:gd name="connsiteY116" fmla="*/ 1804543 h 2842572"/>
                  <a:gd name="connsiteX117" fmla="*/ 303679 w 2517772"/>
                  <a:gd name="connsiteY117" fmla="*/ 1793500 h 2842572"/>
                  <a:gd name="connsiteX118" fmla="*/ 287115 w 2517772"/>
                  <a:gd name="connsiteY118" fmla="*/ 1716200 h 2842572"/>
                  <a:gd name="connsiteX119" fmla="*/ 265029 w 2517772"/>
                  <a:gd name="connsiteY119" fmla="*/ 1672029 h 2842572"/>
                  <a:gd name="connsiteX120" fmla="*/ 259508 w 2517772"/>
                  <a:gd name="connsiteY120" fmla="*/ 1638900 h 2842572"/>
                  <a:gd name="connsiteX121" fmla="*/ 237422 w 2517772"/>
                  <a:gd name="connsiteY121" fmla="*/ 1616815 h 2842572"/>
                  <a:gd name="connsiteX122" fmla="*/ 204293 w 2517772"/>
                  <a:gd name="connsiteY122" fmla="*/ 1627858 h 2842572"/>
                  <a:gd name="connsiteX123" fmla="*/ 182207 w 2517772"/>
                  <a:gd name="connsiteY123" fmla="*/ 1583686 h 2842572"/>
                  <a:gd name="connsiteX124" fmla="*/ 126994 w 2517772"/>
                  <a:gd name="connsiteY124" fmla="*/ 1583686 h 2842572"/>
                  <a:gd name="connsiteX125" fmla="*/ 121471 w 2517772"/>
                  <a:gd name="connsiteY125" fmla="*/ 1533993 h 2842572"/>
                  <a:gd name="connsiteX126" fmla="*/ 44172 w 2517772"/>
                  <a:gd name="connsiteY126" fmla="*/ 1533993 h 2842572"/>
                  <a:gd name="connsiteX127" fmla="*/ 0 w 2517772"/>
                  <a:gd name="connsiteY127" fmla="*/ 1500865 h 2842572"/>
                  <a:gd name="connsiteX128" fmla="*/ 22086 w 2517772"/>
                  <a:gd name="connsiteY128" fmla="*/ 1434608 h 2842572"/>
                  <a:gd name="connsiteX129" fmla="*/ 66257 w 2517772"/>
                  <a:gd name="connsiteY129" fmla="*/ 1434608 h 2842572"/>
                  <a:gd name="connsiteX130" fmla="*/ 88343 w 2517772"/>
                  <a:gd name="connsiteY130" fmla="*/ 1418043 h 2842572"/>
                  <a:gd name="connsiteX131" fmla="*/ 82822 w 2517772"/>
                  <a:gd name="connsiteY131" fmla="*/ 1351786 h 2842572"/>
                  <a:gd name="connsiteX132" fmla="*/ 121471 w 2517772"/>
                  <a:gd name="connsiteY132" fmla="*/ 1313135 h 2842572"/>
                  <a:gd name="connsiteX133" fmla="*/ 187730 w 2517772"/>
                  <a:gd name="connsiteY133" fmla="*/ 1307615 h 2842572"/>
                  <a:gd name="connsiteX134" fmla="*/ 242943 w 2517772"/>
                  <a:gd name="connsiteY134" fmla="*/ 1329700 h 2842572"/>
                  <a:gd name="connsiteX135" fmla="*/ 276073 w 2517772"/>
                  <a:gd name="connsiteY135" fmla="*/ 1324179 h 2842572"/>
                  <a:gd name="connsiteX136" fmla="*/ 281594 w 2517772"/>
                  <a:gd name="connsiteY136" fmla="*/ 1268964 h 2842572"/>
                  <a:gd name="connsiteX137" fmla="*/ 314721 w 2517772"/>
                  <a:gd name="connsiteY137" fmla="*/ 1230315 h 2842572"/>
                  <a:gd name="connsiteX138" fmla="*/ 342328 w 2517772"/>
                  <a:gd name="connsiteY138" fmla="*/ 1230315 h 2842572"/>
                  <a:gd name="connsiteX139" fmla="*/ 392022 w 2517772"/>
                  <a:gd name="connsiteY139" fmla="*/ 1114364 h 2842572"/>
                  <a:gd name="connsiteX140" fmla="*/ 474842 w 2517772"/>
                  <a:gd name="connsiteY140" fmla="*/ 1070192 h 2842572"/>
                  <a:gd name="connsiteX141" fmla="*/ 474842 w 2517772"/>
                  <a:gd name="connsiteY141" fmla="*/ 1020500 h 2842572"/>
                  <a:gd name="connsiteX142" fmla="*/ 513493 w 2517772"/>
                  <a:gd name="connsiteY142" fmla="*/ 937678 h 2842572"/>
                  <a:gd name="connsiteX143" fmla="*/ 458279 w 2517772"/>
                  <a:gd name="connsiteY143" fmla="*/ 921114 h 2842572"/>
                  <a:gd name="connsiteX144" fmla="*/ 408587 w 2517772"/>
                  <a:gd name="connsiteY144" fmla="*/ 854857 h 2842572"/>
                  <a:gd name="connsiteX145" fmla="*/ 414108 w 2517772"/>
                  <a:gd name="connsiteY145" fmla="*/ 821729 h 2842572"/>
                  <a:gd name="connsiteX146" fmla="*/ 403064 w 2517772"/>
                  <a:gd name="connsiteY146" fmla="*/ 783078 h 2842572"/>
                  <a:gd name="connsiteX147" fmla="*/ 430671 w 2517772"/>
                  <a:gd name="connsiteY147" fmla="*/ 744429 h 2842572"/>
                  <a:gd name="connsiteX148" fmla="*/ 474842 w 2517772"/>
                  <a:gd name="connsiteY148" fmla="*/ 749951 h 2842572"/>
                  <a:gd name="connsiteX149" fmla="*/ 474842 w 2517772"/>
                  <a:gd name="connsiteY149" fmla="*/ 678171 h 2842572"/>
                  <a:gd name="connsiteX150" fmla="*/ 441715 w 2517772"/>
                  <a:gd name="connsiteY150" fmla="*/ 667129 h 2842572"/>
                  <a:gd name="connsiteX151" fmla="*/ 447235 w 2517772"/>
                  <a:gd name="connsiteY151" fmla="*/ 617436 h 2842572"/>
                  <a:gd name="connsiteX152" fmla="*/ 574229 w 2517772"/>
                  <a:gd name="connsiteY152" fmla="*/ 446271 h 2842572"/>
                  <a:gd name="connsiteX153" fmla="*/ 579750 w 2517772"/>
                  <a:gd name="connsiteY153" fmla="*/ 368971 h 2842572"/>
                  <a:gd name="connsiteX154" fmla="*/ 530057 w 2517772"/>
                  <a:gd name="connsiteY154" fmla="*/ 324800 h 2842572"/>
                  <a:gd name="connsiteX155" fmla="*/ 524537 w 2517772"/>
                  <a:gd name="connsiteY155" fmla="*/ 291671 h 2842572"/>
                  <a:gd name="connsiteX156" fmla="*/ 469321 w 2517772"/>
                  <a:gd name="connsiteY156" fmla="*/ 275106 h 2842572"/>
                  <a:gd name="connsiteX157" fmla="*/ 460561 w 2517772"/>
                  <a:gd name="connsiteY157" fmla="*/ 234674 h 2842572"/>
                  <a:gd name="connsiteX158" fmla="*/ 468217 w 2517772"/>
                  <a:gd name="connsiteY158" fmla="*/ 234248 h 2842572"/>
                  <a:gd name="connsiteX159" fmla="*/ 494720 w 2517772"/>
                  <a:gd name="connsiteY159" fmla="*/ 216580 h 2842572"/>
                  <a:gd name="connsiteX160" fmla="*/ 499137 w 2517772"/>
                  <a:gd name="connsiteY160" fmla="*/ 181243 h 2842572"/>
                  <a:gd name="connsiteX161" fmla="*/ 530057 w 2517772"/>
                  <a:gd name="connsiteY161" fmla="*/ 172408 h 2842572"/>
                  <a:gd name="connsiteX162" fmla="*/ 538892 w 2517772"/>
                  <a:gd name="connsiteY162" fmla="*/ 137071 h 2842572"/>
                  <a:gd name="connsiteX163" fmla="*/ 591897 w 2517772"/>
                  <a:gd name="connsiteY163" fmla="*/ 88483 h 2842572"/>
                  <a:gd name="connsiteX164" fmla="*/ 565395 w 2517772"/>
                  <a:gd name="connsiteY164" fmla="*/ 53146 h 2842572"/>
                  <a:gd name="connsiteX165" fmla="*/ 565395 w 2517772"/>
                  <a:gd name="connsiteY165" fmla="*/ 26643 h 2842572"/>
                  <a:gd name="connsiteX166" fmla="*/ 600732 w 2517772"/>
                  <a:gd name="connsiteY166" fmla="*/ 17808 h 284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517772" h="2842572">
                    <a:moveTo>
                      <a:pt x="607410" y="0"/>
                    </a:moveTo>
                    <a:lnTo>
                      <a:pt x="1913851" y="0"/>
                    </a:lnTo>
                    <a:lnTo>
                      <a:pt x="1908206" y="132654"/>
                    </a:lnTo>
                    <a:lnTo>
                      <a:pt x="1992132" y="163574"/>
                    </a:lnTo>
                    <a:lnTo>
                      <a:pt x="2023052" y="203328"/>
                    </a:lnTo>
                    <a:lnTo>
                      <a:pt x="2062806" y="207746"/>
                    </a:lnTo>
                    <a:lnTo>
                      <a:pt x="2071641" y="176826"/>
                    </a:lnTo>
                    <a:lnTo>
                      <a:pt x="2137898" y="212163"/>
                    </a:lnTo>
                    <a:lnTo>
                      <a:pt x="2208572" y="167991"/>
                    </a:lnTo>
                    <a:lnTo>
                      <a:pt x="2314584" y="172408"/>
                    </a:lnTo>
                    <a:lnTo>
                      <a:pt x="2345504" y="216580"/>
                    </a:lnTo>
                    <a:lnTo>
                      <a:pt x="2354338" y="340260"/>
                    </a:lnTo>
                    <a:lnTo>
                      <a:pt x="2354338" y="433020"/>
                    </a:lnTo>
                    <a:lnTo>
                      <a:pt x="2332252" y="459523"/>
                    </a:lnTo>
                    <a:lnTo>
                      <a:pt x="2261578" y="494860"/>
                    </a:lnTo>
                    <a:lnTo>
                      <a:pt x="2270412" y="556700"/>
                    </a:lnTo>
                    <a:lnTo>
                      <a:pt x="2314584" y="600871"/>
                    </a:lnTo>
                    <a:lnTo>
                      <a:pt x="2314584" y="618540"/>
                    </a:lnTo>
                    <a:lnTo>
                      <a:pt x="2310166" y="662711"/>
                    </a:lnTo>
                    <a:lnTo>
                      <a:pt x="2319001" y="711300"/>
                    </a:lnTo>
                    <a:lnTo>
                      <a:pt x="2239492" y="728969"/>
                    </a:lnTo>
                    <a:lnTo>
                      <a:pt x="2257161" y="795226"/>
                    </a:lnTo>
                    <a:lnTo>
                      <a:pt x="2327835" y="799643"/>
                    </a:lnTo>
                    <a:lnTo>
                      <a:pt x="2349921" y="857066"/>
                    </a:lnTo>
                    <a:lnTo>
                      <a:pt x="2319001" y="896820"/>
                    </a:lnTo>
                    <a:lnTo>
                      <a:pt x="2336669" y="958660"/>
                    </a:lnTo>
                    <a:lnTo>
                      <a:pt x="2327835" y="1029334"/>
                    </a:lnTo>
                    <a:lnTo>
                      <a:pt x="2457036" y="1124082"/>
                    </a:lnTo>
                    <a:lnTo>
                      <a:pt x="2457036" y="1169579"/>
                    </a:lnTo>
                    <a:lnTo>
                      <a:pt x="2490166" y="1197186"/>
                    </a:lnTo>
                    <a:lnTo>
                      <a:pt x="2517772" y="1219272"/>
                    </a:lnTo>
                    <a:lnTo>
                      <a:pt x="2490166" y="1296572"/>
                    </a:lnTo>
                    <a:lnTo>
                      <a:pt x="2423908" y="1296572"/>
                    </a:lnTo>
                    <a:lnTo>
                      <a:pt x="2407344" y="1318657"/>
                    </a:lnTo>
                    <a:lnTo>
                      <a:pt x="2401823" y="1368351"/>
                    </a:lnTo>
                    <a:lnTo>
                      <a:pt x="2280350" y="1368351"/>
                    </a:lnTo>
                    <a:lnTo>
                      <a:pt x="2280350" y="1296572"/>
                    </a:lnTo>
                    <a:lnTo>
                      <a:pt x="2252743" y="1268964"/>
                    </a:lnTo>
                    <a:lnTo>
                      <a:pt x="2219616" y="1280008"/>
                    </a:lnTo>
                    <a:lnTo>
                      <a:pt x="2186486" y="1268964"/>
                    </a:lnTo>
                    <a:lnTo>
                      <a:pt x="2098143" y="1274486"/>
                    </a:lnTo>
                    <a:lnTo>
                      <a:pt x="2081579" y="1291050"/>
                    </a:lnTo>
                    <a:lnTo>
                      <a:pt x="2070537" y="1313135"/>
                    </a:lnTo>
                    <a:lnTo>
                      <a:pt x="2020842" y="1318657"/>
                    </a:lnTo>
                    <a:lnTo>
                      <a:pt x="1987715" y="1291050"/>
                    </a:lnTo>
                    <a:lnTo>
                      <a:pt x="1987715" y="1252400"/>
                    </a:lnTo>
                    <a:lnTo>
                      <a:pt x="1982194" y="1213751"/>
                    </a:lnTo>
                    <a:lnTo>
                      <a:pt x="1949064" y="1186143"/>
                    </a:lnTo>
                    <a:lnTo>
                      <a:pt x="1849680" y="1164057"/>
                    </a:lnTo>
                    <a:lnTo>
                      <a:pt x="1700601" y="1401478"/>
                    </a:lnTo>
                    <a:lnTo>
                      <a:pt x="1661950" y="1346265"/>
                    </a:lnTo>
                    <a:lnTo>
                      <a:pt x="1617779" y="1346265"/>
                    </a:lnTo>
                    <a:lnTo>
                      <a:pt x="1573607" y="1467735"/>
                    </a:lnTo>
                    <a:lnTo>
                      <a:pt x="1557045" y="1489821"/>
                    </a:lnTo>
                    <a:lnTo>
                      <a:pt x="1523915" y="1545037"/>
                    </a:lnTo>
                    <a:lnTo>
                      <a:pt x="1529436" y="1567122"/>
                    </a:lnTo>
                    <a:lnTo>
                      <a:pt x="1606737" y="1627858"/>
                    </a:lnTo>
                    <a:lnTo>
                      <a:pt x="1518394" y="1716200"/>
                    </a:lnTo>
                    <a:lnTo>
                      <a:pt x="1546001" y="1738286"/>
                    </a:lnTo>
                    <a:lnTo>
                      <a:pt x="1546001" y="1804543"/>
                    </a:lnTo>
                    <a:lnTo>
                      <a:pt x="1584651" y="1876322"/>
                    </a:lnTo>
                    <a:lnTo>
                      <a:pt x="1557045" y="1914972"/>
                    </a:lnTo>
                    <a:lnTo>
                      <a:pt x="1557045" y="1959143"/>
                    </a:lnTo>
                    <a:lnTo>
                      <a:pt x="1529436" y="2014358"/>
                    </a:lnTo>
                    <a:lnTo>
                      <a:pt x="1490785" y="2003315"/>
                    </a:lnTo>
                    <a:lnTo>
                      <a:pt x="1463179" y="2047486"/>
                    </a:lnTo>
                    <a:lnTo>
                      <a:pt x="1468702" y="2069572"/>
                    </a:lnTo>
                    <a:lnTo>
                      <a:pt x="1435572" y="2157915"/>
                    </a:lnTo>
                    <a:lnTo>
                      <a:pt x="1485264" y="2191043"/>
                    </a:lnTo>
                    <a:lnTo>
                      <a:pt x="1474223" y="2273865"/>
                    </a:lnTo>
                    <a:lnTo>
                      <a:pt x="1419007" y="2273865"/>
                    </a:lnTo>
                    <a:lnTo>
                      <a:pt x="1413486" y="2312515"/>
                    </a:lnTo>
                    <a:lnTo>
                      <a:pt x="1430051" y="2345643"/>
                    </a:lnTo>
                    <a:lnTo>
                      <a:pt x="1424530" y="2373250"/>
                    </a:lnTo>
                    <a:lnTo>
                      <a:pt x="1463179" y="2406380"/>
                    </a:lnTo>
                    <a:lnTo>
                      <a:pt x="1446614" y="2478158"/>
                    </a:lnTo>
                    <a:lnTo>
                      <a:pt x="1369315" y="2489201"/>
                    </a:lnTo>
                    <a:lnTo>
                      <a:pt x="1363794" y="2527850"/>
                    </a:lnTo>
                    <a:lnTo>
                      <a:pt x="1319622" y="2511286"/>
                    </a:lnTo>
                    <a:lnTo>
                      <a:pt x="1264407" y="2538894"/>
                    </a:lnTo>
                    <a:lnTo>
                      <a:pt x="1242321" y="2599629"/>
                    </a:lnTo>
                    <a:lnTo>
                      <a:pt x="1187108" y="2616193"/>
                    </a:lnTo>
                    <a:lnTo>
                      <a:pt x="1159502" y="2649323"/>
                    </a:lnTo>
                    <a:lnTo>
                      <a:pt x="1087721" y="2665886"/>
                    </a:lnTo>
                    <a:lnTo>
                      <a:pt x="1071159" y="2693494"/>
                    </a:lnTo>
                    <a:lnTo>
                      <a:pt x="1004899" y="2704536"/>
                    </a:lnTo>
                    <a:lnTo>
                      <a:pt x="993858" y="2743186"/>
                    </a:lnTo>
                    <a:lnTo>
                      <a:pt x="988337" y="2792879"/>
                    </a:lnTo>
                    <a:lnTo>
                      <a:pt x="905515" y="2792879"/>
                    </a:lnTo>
                    <a:lnTo>
                      <a:pt x="806130" y="2826008"/>
                    </a:lnTo>
                    <a:lnTo>
                      <a:pt x="773000" y="2798401"/>
                    </a:lnTo>
                    <a:lnTo>
                      <a:pt x="717787" y="2792879"/>
                    </a:lnTo>
                    <a:lnTo>
                      <a:pt x="695699" y="2759751"/>
                    </a:lnTo>
                    <a:lnTo>
                      <a:pt x="601835" y="2770793"/>
                    </a:lnTo>
                    <a:lnTo>
                      <a:pt x="579750" y="2809444"/>
                    </a:lnTo>
                    <a:lnTo>
                      <a:pt x="530057" y="2809444"/>
                    </a:lnTo>
                    <a:lnTo>
                      <a:pt x="447235" y="2842572"/>
                    </a:lnTo>
                    <a:lnTo>
                      <a:pt x="397543" y="2748707"/>
                    </a:lnTo>
                    <a:lnTo>
                      <a:pt x="414108" y="2671408"/>
                    </a:lnTo>
                    <a:lnTo>
                      <a:pt x="408587" y="2599629"/>
                    </a:lnTo>
                    <a:lnTo>
                      <a:pt x="474842" y="2566501"/>
                    </a:lnTo>
                    <a:lnTo>
                      <a:pt x="480365" y="2472637"/>
                    </a:lnTo>
                    <a:lnTo>
                      <a:pt x="452759" y="2417421"/>
                    </a:lnTo>
                    <a:lnTo>
                      <a:pt x="557664" y="2406380"/>
                    </a:lnTo>
                    <a:lnTo>
                      <a:pt x="502451" y="2334601"/>
                    </a:lnTo>
                    <a:lnTo>
                      <a:pt x="485886" y="2312515"/>
                    </a:lnTo>
                    <a:lnTo>
                      <a:pt x="507972" y="2262821"/>
                    </a:lnTo>
                    <a:lnTo>
                      <a:pt x="530057" y="2257301"/>
                    </a:lnTo>
                    <a:lnTo>
                      <a:pt x="535578" y="2174479"/>
                    </a:lnTo>
                    <a:lnTo>
                      <a:pt x="507972" y="2119265"/>
                    </a:lnTo>
                    <a:lnTo>
                      <a:pt x="436194" y="2075094"/>
                    </a:lnTo>
                    <a:lnTo>
                      <a:pt x="430671" y="2003315"/>
                    </a:lnTo>
                    <a:lnTo>
                      <a:pt x="369937" y="2003315"/>
                    </a:lnTo>
                    <a:lnTo>
                      <a:pt x="336807" y="1948100"/>
                    </a:lnTo>
                    <a:lnTo>
                      <a:pt x="342328" y="1903929"/>
                    </a:lnTo>
                    <a:lnTo>
                      <a:pt x="386499" y="1865278"/>
                    </a:lnTo>
                    <a:lnTo>
                      <a:pt x="358893" y="1804543"/>
                    </a:lnTo>
                    <a:lnTo>
                      <a:pt x="303679" y="1793500"/>
                    </a:lnTo>
                    <a:lnTo>
                      <a:pt x="287115" y="1716200"/>
                    </a:lnTo>
                    <a:lnTo>
                      <a:pt x="265029" y="1672029"/>
                    </a:lnTo>
                    <a:lnTo>
                      <a:pt x="259508" y="1638900"/>
                    </a:lnTo>
                    <a:lnTo>
                      <a:pt x="237422" y="1616815"/>
                    </a:lnTo>
                    <a:lnTo>
                      <a:pt x="204293" y="1627858"/>
                    </a:lnTo>
                    <a:lnTo>
                      <a:pt x="182207" y="1583686"/>
                    </a:lnTo>
                    <a:lnTo>
                      <a:pt x="126994" y="1583686"/>
                    </a:lnTo>
                    <a:lnTo>
                      <a:pt x="121471" y="1533993"/>
                    </a:lnTo>
                    <a:lnTo>
                      <a:pt x="44172" y="1533993"/>
                    </a:lnTo>
                    <a:lnTo>
                      <a:pt x="0" y="1500865"/>
                    </a:lnTo>
                    <a:lnTo>
                      <a:pt x="22086" y="1434608"/>
                    </a:lnTo>
                    <a:lnTo>
                      <a:pt x="66257" y="1434608"/>
                    </a:lnTo>
                    <a:lnTo>
                      <a:pt x="88343" y="1418043"/>
                    </a:lnTo>
                    <a:lnTo>
                      <a:pt x="82822" y="1351786"/>
                    </a:lnTo>
                    <a:lnTo>
                      <a:pt x="121471" y="1313135"/>
                    </a:lnTo>
                    <a:lnTo>
                      <a:pt x="187730" y="1307615"/>
                    </a:lnTo>
                    <a:lnTo>
                      <a:pt x="242943" y="1329700"/>
                    </a:lnTo>
                    <a:lnTo>
                      <a:pt x="276073" y="1324179"/>
                    </a:lnTo>
                    <a:lnTo>
                      <a:pt x="281594" y="1268964"/>
                    </a:lnTo>
                    <a:lnTo>
                      <a:pt x="314721" y="1230315"/>
                    </a:lnTo>
                    <a:lnTo>
                      <a:pt x="342328" y="1230315"/>
                    </a:lnTo>
                    <a:lnTo>
                      <a:pt x="392022" y="1114364"/>
                    </a:lnTo>
                    <a:lnTo>
                      <a:pt x="474842" y="1070192"/>
                    </a:lnTo>
                    <a:lnTo>
                      <a:pt x="474842" y="1020500"/>
                    </a:lnTo>
                    <a:lnTo>
                      <a:pt x="513493" y="937678"/>
                    </a:lnTo>
                    <a:lnTo>
                      <a:pt x="458279" y="921114"/>
                    </a:lnTo>
                    <a:lnTo>
                      <a:pt x="408587" y="854857"/>
                    </a:lnTo>
                    <a:lnTo>
                      <a:pt x="414108" y="821729"/>
                    </a:lnTo>
                    <a:lnTo>
                      <a:pt x="403064" y="783078"/>
                    </a:lnTo>
                    <a:lnTo>
                      <a:pt x="430671" y="744429"/>
                    </a:lnTo>
                    <a:lnTo>
                      <a:pt x="474842" y="749951"/>
                    </a:lnTo>
                    <a:lnTo>
                      <a:pt x="474842" y="678171"/>
                    </a:lnTo>
                    <a:lnTo>
                      <a:pt x="441715" y="667129"/>
                    </a:lnTo>
                    <a:lnTo>
                      <a:pt x="447235" y="617436"/>
                    </a:lnTo>
                    <a:lnTo>
                      <a:pt x="574229" y="446271"/>
                    </a:lnTo>
                    <a:lnTo>
                      <a:pt x="579750" y="368971"/>
                    </a:lnTo>
                    <a:lnTo>
                      <a:pt x="530057" y="324800"/>
                    </a:lnTo>
                    <a:lnTo>
                      <a:pt x="524537" y="291671"/>
                    </a:lnTo>
                    <a:lnTo>
                      <a:pt x="469321" y="275106"/>
                    </a:lnTo>
                    <a:lnTo>
                      <a:pt x="460561" y="234674"/>
                    </a:lnTo>
                    <a:lnTo>
                      <a:pt x="468217" y="234248"/>
                    </a:lnTo>
                    <a:lnTo>
                      <a:pt x="494720" y="216580"/>
                    </a:lnTo>
                    <a:lnTo>
                      <a:pt x="499137" y="181243"/>
                    </a:lnTo>
                    <a:lnTo>
                      <a:pt x="530057" y="172408"/>
                    </a:lnTo>
                    <a:lnTo>
                      <a:pt x="538892" y="137071"/>
                    </a:lnTo>
                    <a:lnTo>
                      <a:pt x="591897" y="88483"/>
                    </a:lnTo>
                    <a:lnTo>
                      <a:pt x="565395" y="53146"/>
                    </a:lnTo>
                    <a:lnTo>
                      <a:pt x="565395" y="26643"/>
                    </a:lnTo>
                    <a:lnTo>
                      <a:pt x="600732" y="1780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92D7628F-04DE-2D42-E6F3-6973CC7D6745}"/>
                  </a:ext>
                </a:extLst>
              </p:cNvPr>
              <p:cNvGrpSpPr/>
              <p:nvPr/>
            </p:nvGrpSpPr>
            <p:grpSpPr>
              <a:xfrm>
                <a:off x="2165791" y="607764"/>
                <a:ext cx="5813141" cy="5926242"/>
                <a:chOff x="2165791" y="607764"/>
                <a:chExt cx="5813141" cy="5926242"/>
              </a:xfrm>
              <a:grpFill/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3EDE122-2B7C-C104-8C61-4EC1D2EBF57C}"/>
                    </a:ext>
                  </a:extLst>
                </p:cNvPr>
                <p:cNvSpPr/>
                <p:nvPr/>
              </p:nvSpPr>
              <p:spPr>
                <a:xfrm>
                  <a:off x="5027105" y="2406763"/>
                  <a:ext cx="2951827" cy="2265272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0931C95E-FBC3-86D1-81AF-F97CB0B8D97C}"/>
                    </a:ext>
                  </a:extLst>
                </p:cNvPr>
                <p:cNvSpPr/>
                <p:nvPr/>
              </p:nvSpPr>
              <p:spPr>
                <a:xfrm>
                  <a:off x="2919710" y="607764"/>
                  <a:ext cx="2417634" cy="2891245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7B4176AC-7762-CCD1-F983-0902E4B68F92}"/>
                    </a:ext>
                  </a:extLst>
                </p:cNvPr>
                <p:cNvSpPr/>
                <p:nvPr/>
              </p:nvSpPr>
              <p:spPr>
                <a:xfrm>
                  <a:off x="3601783" y="2887721"/>
                  <a:ext cx="2064061" cy="1817355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D8EA536-7368-177C-AABF-F5512B6DCC01}"/>
                    </a:ext>
                  </a:extLst>
                </p:cNvPr>
                <p:cNvSpPr/>
                <p:nvPr/>
              </p:nvSpPr>
              <p:spPr>
                <a:xfrm>
                  <a:off x="2165791" y="3245685"/>
                  <a:ext cx="1870764" cy="3288321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44E9617-EFD7-9102-DD81-697B68E16E1E}"/>
                </a:ext>
              </a:extLst>
            </p:cNvPr>
            <p:cNvGrpSpPr/>
            <p:nvPr/>
          </p:nvGrpSpPr>
          <p:grpSpPr>
            <a:xfrm>
              <a:off x="5582632" y="2887718"/>
              <a:ext cx="3661225" cy="2982516"/>
              <a:chOff x="2595563" y="1481138"/>
              <a:chExt cx="5048250" cy="4112418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918927A-4177-392E-DF35-0C4A8BBB1C85}"/>
                  </a:ext>
                </a:extLst>
              </p:cNvPr>
              <p:cNvSpPr/>
              <p:nvPr/>
            </p:nvSpPr>
            <p:spPr>
              <a:xfrm>
                <a:off x="2652713" y="4783931"/>
                <a:ext cx="1050131" cy="809625"/>
              </a:xfrm>
              <a:custGeom>
                <a:avLst/>
                <a:gdLst>
                  <a:gd name="connsiteX0" fmla="*/ 0 w 1050131"/>
                  <a:gd name="connsiteY0" fmla="*/ 809625 h 809625"/>
                  <a:gd name="connsiteX1" fmla="*/ 23812 w 1050131"/>
                  <a:gd name="connsiteY1" fmla="*/ 692944 h 809625"/>
                  <a:gd name="connsiteX2" fmla="*/ 80962 w 1050131"/>
                  <a:gd name="connsiteY2" fmla="*/ 707232 h 809625"/>
                  <a:gd name="connsiteX3" fmla="*/ 90487 w 1050131"/>
                  <a:gd name="connsiteY3" fmla="*/ 604838 h 809625"/>
                  <a:gd name="connsiteX4" fmla="*/ 80962 w 1050131"/>
                  <a:gd name="connsiteY4" fmla="*/ 569119 h 809625"/>
                  <a:gd name="connsiteX5" fmla="*/ 102393 w 1050131"/>
                  <a:gd name="connsiteY5" fmla="*/ 542925 h 809625"/>
                  <a:gd name="connsiteX6" fmla="*/ 159543 w 1050131"/>
                  <a:gd name="connsiteY6" fmla="*/ 566738 h 809625"/>
                  <a:gd name="connsiteX7" fmla="*/ 188118 w 1050131"/>
                  <a:gd name="connsiteY7" fmla="*/ 447675 h 809625"/>
                  <a:gd name="connsiteX8" fmla="*/ 271462 w 1050131"/>
                  <a:gd name="connsiteY8" fmla="*/ 426244 h 809625"/>
                  <a:gd name="connsiteX9" fmla="*/ 302418 w 1050131"/>
                  <a:gd name="connsiteY9" fmla="*/ 385763 h 809625"/>
                  <a:gd name="connsiteX10" fmla="*/ 395287 w 1050131"/>
                  <a:gd name="connsiteY10" fmla="*/ 378619 h 809625"/>
                  <a:gd name="connsiteX11" fmla="*/ 438150 w 1050131"/>
                  <a:gd name="connsiteY11" fmla="*/ 321469 h 809625"/>
                  <a:gd name="connsiteX12" fmla="*/ 483393 w 1050131"/>
                  <a:gd name="connsiteY12" fmla="*/ 319088 h 809625"/>
                  <a:gd name="connsiteX13" fmla="*/ 504825 w 1050131"/>
                  <a:gd name="connsiteY13" fmla="*/ 302419 h 809625"/>
                  <a:gd name="connsiteX14" fmla="*/ 550068 w 1050131"/>
                  <a:gd name="connsiteY14" fmla="*/ 323850 h 809625"/>
                  <a:gd name="connsiteX15" fmla="*/ 621506 w 1050131"/>
                  <a:gd name="connsiteY15" fmla="*/ 250032 h 809625"/>
                  <a:gd name="connsiteX16" fmla="*/ 745331 w 1050131"/>
                  <a:gd name="connsiteY16" fmla="*/ 197644 h 809625"/>
                  <a:gd name="connsiteX17" fmla="*/ 766762 w 1050131"/>
                  <a:gd name="connsiteY17" fmla="*/ 230982 h 809625"/>
                  <a:gd name="connsiteX18" fmla="*/ 812006 w 1050131"/>
                  <a:gd name="connsiteY18" fmla="*/ 221457 h 809625"/>
                  <a:gd name="connsiteX19" fmla="*/ 883443 w 1050131"/>
                  <a:gd name="connsiteY19" fmla="*/ 235744 h 809625"/>
                  <a:gd name="connsiteX20" fmla="*/ 919162 w 1050131"/>
                  <a:gd name="connsiteY20" fmla="*/ 173832 h 809625"/>
                  <a:gd name="connsiteX21" fmla="*/ 969168 w 1050131"/>
                  <a:gd name="connsiteY21" fmla="*/ 135732 h 809625"/>
                  <a:gd name="connsiteX22" fmla="*/ 959643 w 1050131"/>
                  <a:gd name="connsiteY22" fmla="*/ 69057 h 809625"/>
                  <a:gd name="connsiteX23" fmla="*/ 1050131 w 1050131"/>
                  <a:gd name="connsiteY23" fmla="*/ 0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50131" h="809625">
                    <a:moveTo>
                      <a:pt x="0" y="809625"/>
                    </a:moveTo>
                    <a:lnTo>
                      <a:pt x="23812" y="692944"/>
                    </a:lnTo>
                    <a:lnTo>
                      <a:pt x="80962" y="707232"/>
                    </a:lnTo>
                    <a:lnTo>
                      <a:pt x="90487" y="604838"/>
                    </a:lnTo>
                    <a:lnTo>
                      <a:pt x="80962" y="569119"/>
                    </a:lnTo>
                    <a:lnTo>
                      <a:pt x="102393" y="542925"/>
                    </a:lnTo>
                    <a:lnTo>
                      <a:pt x="159543" y="566738"/>
                    </a:lnTo>
                    <a:lnTo>
                      <a:pt x="188118" y="447675"/>
                    </a:lnTo>
                    <a:lnTo>
                      <a:pt x="271462" y="426244"/>
                    </a:lnTo>
                    <a:lnTo>
                      <a:pt x="302418" y="385763"/>
                    </a:lnTo>
                    <a:lnTo>
                      <a:pt x="395287" y="378619"/>
                    </a:lnTo>
                    <a:lnTo>
                      <a:pt x="438150" y="321469"/>
                    </a:lnTo>
                    <a:lnTo>
                      <a:pt x="483393" y="319088"/>
                    </a:lnTo>
                    <a:lnTo>
                      <a:pt x="504825" y="302419"/>
                    </a:lnTo>
                    <a:lnTo>
                      <a:pt x="550068" y="323850"/>
                    </a:lnTo>
                    <a:lnTo>
                      <a:pt x="621506" y="250032"/>
                    </a:lnTo>
                    <a:lnTo>
                      <a:pt x="745331" y="197644"/>
                    </a:lnTo>
                    <a:lnTo>
                      <a:pt x="766762" y="230982"/>
                    </a:lnTo>
                    <a:lnTo>
                      <a:pt x="812006" y="221457"/>
                    </a:lnTo>
                    <a:lnTo>
                      <a:pt x="883443" y="235744"/>
                    </a:lnTo>
                    <a:lnTo>
                      <a:pt x="919162" y="173832"/>
                    </a:lnTo>
                    <a:lnTo>
                      <a:pt x="969168" y="135732"/>
                    </a:lnTo>
                    <a:lnTo>
                      <a:pt x="959643" y="69057"/>
                    </a:lnTo>
                    <a:lnTo>
                      <a:pt x="1050131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2FCA724-C9A4-B53F-1425-44670FA5DA41}"/>
                  </a:ext>
                </a:extLst>
              </p:cNvPr>
              <p:cNvSpPr/>
              <p:nvPr/>
            </p:nvSpPr>
            <p:spPr>
              <a:xfrm>
                <a:off x="2595563" y="4641056"/>
                <a:ext cx="873918" cy="466725"/>
              </a:xfrm>
              <a:custGeom>
                <a:avLst/>
                <a:gdLst>
                  <a:gd name="connsiteX0" fmla="*/ 831056 w 873918"/>
                  <a:gd name="connsiteY0" fmla="*/ 0 h 466725"/>
                  <a:gd name="connsiteX1" fmla="*/ 873918 w 873918"/>
                  <a:gd name="connsiteY1" fmla="*/ 104775 h 466725"/>
                  <a:gd name="connsiteX2" fmla="*/ 845343 w 873918"/>
                  <a:gd name="connsiteY2" fmla="*/ 180975 h 466725"/>
                  <a:gd name="connsiteX3" fmla="*/ 769143 w 873918"/>
                  <a:gd name="connsiteY3" fmla="*/ 214313 h 466725"/>
                  <a:gd name="connsiteX4" fmla="*/ 688181 w 873918"/>
                  <a:gd name="connsiteY4" fmla="*/ 211932 h 466725"/>
                  <a:gd name="connsiteX5" fmla="*/ 652462 w 873918"/>
                  <a:gd name="connsiteY5" fmla="*/ 316707 h 466725"/>
                  <a:gd name="connsiteX6" fmla="*/ 616743 w 873918"/>
                  <a:gd name="connsiteY6" fmla="*/ 280988 h 466725"/>
                  <a:gd name="connsiteX7" fmla="*/ 571500 w 873918"/>
                  <a:gd name="connsiteY7" fmla="*/ 271463 h 466725"/>
                  <a:gd name="connsiteX8" fmla="*/ 521493 w 873918"/>
                  <a:gd name="connsiteY8" fmla="*/ 300038 h 466725"/>
                  <a:gd name="connsiteX9" fmla="*/ 533400 w 873918"/>
                  <a:gd name="connsiteY9" fmla="*/ 354807 h 466725"/>
                  <a:gd name="connsiteX10" fmla="*/ 400050 w 873918"/>
                  <a:gd name="connsiteY10" fmla="*/ 388144 h 466725"/>
                  <a:gd name="connsiteX11" fmla="*/ 369093 w 873918"/>
                  <a:gd name="connsiteY11" fmla="*/ 366713 h 466725"/>
                  <a:gd name="connsiteX12" fmla="*/ 359568 w 873918"/>
                  <a:gd name="connsiteY12" fmla="*/ 407194 h 466725"/>
                  <a:gd name="connsiteX13" fmla="*/ 240506 w 873918"/>
                  <a:gd name="connsiteY13" fmla="*/ 400050 h 466725"/>
                  <a:gd name="connsiteX14" fmla="*/ 183356 w 873918"/>
                  <a:gd name="connsiteY14" fmla="*/ 466725 h 466725"/>
                  <a:gd name="connsiteX15" fmla="*/ 142875 w 873918"/>
                  <a:gd name="connsiteY15" fmla="*/ 419100 h 466725"/>
                  <a:gd name="connsiteX16" fmla="*/ 90487 w 873918"/>
                  <a:gd name="connsiteY16" fmla="*/ 407194 h 466725"/>
                  <a:gd name="connsiteX17" fmla="*/ 61912 w 873918"/>
                  <a:gd name="connsiteY17" fmla="*/ 419100 h 466725"/>
                  <a:gd name="connsiteX18" fmla="*/ 0 w 873918"/>
                  <a:gd name="connsiteY18" fmla="*/ 3905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3918" h="466725">
                    <a:moveTo>
                      <a:pt x="831056" y="0"/>
                    </a:moveTo>
                    <a:lnTo>
                      <a:pt x="873918" y="104775"/>
                    </a:lnTo>
                    <a:lnTo>
                      <a:pt x="845343" y="180975"/>
                    </a:lnTo>
                    <a:lnTo>
                      <a:pt x="769143" y="214313"/>
                    </a:lnTo>
                    <a:lnTo>
                      <a:pt x="688181" y="211932"/>
                    </a:lnTo>
                    <a:lnTo>
                      <a:pt x="652462" y="316707"/>
                    </a:lnTo>
                    <a:lnTo>
                      <a:pt x="616743" y="280988"/>
                    </a:lnTo>
                    <a:lnTo>
                      <a:pt x="571500" y="271463"/>
                    </a:lnTo>
                    <a:lnTo>
                      <a:pt x="521493" y="300038"/>
                    </a:lnTo>
                    <a:lnTo>
                      <a:pt x="533400" y="354807"/>
                    </a:lnTo>
                    <a:lnTo>
                      <a:pt x="400050" y="388144"/>
                    </a:lnTo>
                    <a:lnTo>
                      <a:pt x="369093" y="366713"/>
                    </a:lnTo>
                    <a:lnTo>
                      <a:pt x="359568" y="407194"/>
                    </a:lnTo>
                    <a:lnTo>
                      <a:pt x="240506" y="400050"/>
                    </a:lnTo>
                    <a:lnTo>
                      <a:pt x="183356" y="466725"/>
                    </a:lnTo>
                    <a:lnTo>
                      <a:pt x="142875" y="419100"/>
                    </a:lnTo>
                    <a:lnTo>
                      <a:pt x="90487" y="407194"/>
                    </a:lnTo>
                    <a:lnTo>
                      <a:pt x="61912" y="419100"/>
                    </a:lnTo>
                    <a:lnTo>
                      <a:pt x="0" y="3905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BD8DD39-163E-028F-AAC4-D5A1D0AA9C8B}"/>
                  </a:ext>
                </a:extLst>
              </p:cNvPr>
              <p:cNvSpPr/>
              <p:nvPr/>
            </p:nvSpPr>
            <p:spPr>
              <a:xfrm>
                <a:off x="2864644" y="4507706"/>
                <a:ext cx="511969" cy="452438"/>
              </a:xfrm>
              <a:custGeom>
                <a:avLst/>
                <a:gdLst>
                  <a:gd name="connsiteX0" fmla="*/ 7144 w 511969"/>
                  <a:gd name="connsiteY0" fmla="*/ 452438 h 452438"/>
                  <a:gd name="connsiteX1" fmla="*/ 7144 w 511969"/>
                  <a:gd name="connsiteY1" fmla="*/ 369094 h 452438"/>
                  <a:gd name="connsiteX2" fmla="*/ 26194 w 511969"/>
                  <a:gd name="connsiteY2" fmla="*/ 323850 h 452438"/>
                  <a:gd name="connsiteX3" fmla="*/ 0 w 511969"/>
                  <a:gd name="connsiteY3" fmla="*/ 259557 h 452438"/>
                  <a:gd name="connsiteX4" fmla="*/ 38100 w 511969"/>
                  <a:gd name="connsiteY4" fmla="*/ 211932 h 452438"/>
                  <a:gd name="connsiteX5" fmla="*/ 95250 w 511969"/>
                  <a:gd name="connsiteY5" fmla="*/ 161925 h 452438"/>
                  <a:gd name="connsiteX6" fmla="*/ 95250 w 511969"/>
                  <a:gd name="connsiteY6" fmla="*/ 126207 h 452438"/>
                  <a:gd name="connsiteX7" fmla="*/ 90487 w 511969"/>
                  <a:gd name="connsiteY7" fmla="*/ 95250 h 452438"/>
                  <a:gd name="connsiteX8" fmla="*/ 128587 w 511969"/>
                  <a:gd name="connsiteY8" fmla="*/ 92869 h 452438"/>
                  <a:gd name="connsiteX9" fmla="*/ 128587 w 511969"/>
                  <a:gd name="connsiteY9" fmla="*/ 54769 h 452438"/>
                  <a:gd name="connsiteX10" fmla="*/ 216694 w 511969"/>
                  <a:gd name="connsiteY10" fmla="*/ 35719 h 452438"/>
                  <a:gd name="connsiteX11" fmla="*/ 240506 w 511969"/>
                  <a:gd name="connsiteY11" fmla="*/ 66675 h 452438"/>
                  <a:gd name="connsiteX12" fmla="*/ 273844 w 511969"/>
                  <a:gd name="connsiteY12" fmla="*/ 57150 h 452438"/>
                  <a:gd name="connsiteX13" fmla="*/ 273844 w 511969"/>
                  <a:gd name="connsiteY13" fmla="*/ 23813 h 452438"/>
                  <a:gd name="connsiteX14" fmla="*/ 304800 w 511969"/>
                  <a:gd name="connsiteY14" fmla="*/ 0 h 452438"/>
                  <a:gd name="connsiteX15" fmla="*/ 397669 w 511969"/>
                  <a:gd name="connsiteY15" fmla="*/ 52388 h 452438"/>
                  <a:gd name="connsiteX16" fmla="*/ 421481 w 511969"/>
                  <a:gd name="connsiteY16" fmla="*/ 47625 h 452438"/>
                  <a:gd name="connsiteX17" fmla="*/ 464344 w 511969"/>
                  <a:gd name="connsiteY17" fmla="*/ 50007 h 452438"/>
                  <a:gd name="connsiteX18" fmla="*/ 511969 w 511969"/>
                  <a:gd name="connsiteY18" fmla="*/ 80963 h 45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1969" h="452438">
                    <a:moveTo>
                      <a:pt x="7144" y="452438"/>
                    </a:moveTo>
                    <a:lnTo>
                      <a:pt x="7144" y="369094"/>
                    </a:lnTo>
                    <a:lnTo>
                      <a:pt x="26194" y="323850"/>
                    </a:lnTo>
                    <a:lnTo>
                      <a:pt x="0" y="259557"/>
                    </a:lnTo>
                    <a:lnTo>
                      <a:pt x="38100" y="211932"/>
                    </a:lnTo>
                    <a:lnTo>
                      <a:pt x="95250" y="161925"/>
                    </a:lnTo>
                    <a:lnTo>
                      <a:pt x="95250" y="126207"/>
                    </a:lnTo>
                    <a:lnTo>
                      <a:pt x="90487" y="95250"/>
                    </a:lnTo>
                    <a:lnTo>
                      <a:pt x="128587" y="92869"/>
                    </a:lnTo>
                    <a:lnTo>
                      <a:pt x="128587" y="54769"/>
                    </a:lnTo>
                    <a:lnTo>
                      <a:pt x="216694" y="35719"/>
                    </a:lnTo>
                    <a:lnTo>
                      <a:pt x="240506" y="66675"/>
                    </a:lnTo>
                    <a:lnTo>
                      <a:pt x="273844" y="57150"/>
                    </a:lnTo>
                    <a:lnTo>
                      <a:pt x="273844" y="23813"/>
                    </a:lnTo>
                    <a:lnTo>
                      <a:pt x="304800" y="0"/>
                    </a:lnTo>
                    <a:lnTo>
                      <a:pt x="397669" y="52388"/>
                    </a:lnTo>
                    <a:lnTo>
                      <a:pt x="421481" y="47625"/>
                    </a:lnTo>
                    <a:lnTo>
                      <a:pt x="464344" y="50007"/>
                    </a:lnTo>
                    <a:lnTo>
                      <a:pt x="511969" y="80963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83A56293-3146-058A-8FC6-DFBD9B8B8A3F}"/>
                  </a:ext>
                </a:extLst>
              </p:cNvPr>
              <p:cNvSpPr/>
              <p:nvPr/>
            </p:nvSpPr>
            <p:spPr>
              <a:xfrm>
                <a:off x="2978944" y="3936206"/>
                <a:ext cx="588169" cy="190500"/>
              </a:xfrm>
              <a:custGeom>
                <a:avLst/>
                <a:gdLst>
                  <a:gd name="connsiteX0" fmla="*/ 588169 w 588169"/>
                  <a:gd name="connsiteY0" fmla="*/ 0 h 190500"/>
                  <a:gd name="connsiteX1" fmla="*/ 535781 w 588169"/>
                  <a:gd name="connsiteY1" fmla="*/ 14288 h 190500"/>
                  <a:gd name="connsiteX2" fmla="*/ 495300 w 588169"/>
                  <a:gd name="connsiteY2" fmla="*/ 59532 h 190500"/>
                  <a:gd name="connsiteX3" fmla="*/ 400050 w 588169"/>
                  <a:gd name="connsiteY3" fmla="*/ 88107 h 190500"/>
                  <a:gd name="connsiteX4" fmla="*/ 307181 w 588169"/>
                  <a:gd name="connsiteY4" fmla="*/ 183357 h 190500"/>
                  <a:gd name="connsiteX5" fmla="*/ 171450 w 588169"/>
                  <a:gd name="connsiteY5" fmla="*/ 173832 h 190500"/>
                  <a:gd name="connsiteX6" fmla="*/ 154781 w 588169"/>
                  <a:gd name="connsiteY6" fmla="*/ 190500 h 190500"/>
                  <a:gd name="connsiteX7" fmla="*/ 78581 w 588169"/>
                  <a:gd name="connsiteY7" fmla="*/ 157163 h 190500"/>
                  <a:gd name="connsiteX8" fmla="*/ 71437 w 588169"/>
                  <a:gd name="connsiteY8" fmla="*/ 109538 h 190500"/>
                  <a:gd name="connsiteX9" fmla="*/ 52387 w 588169"/>
                  <a:gd name="connsiteY9" fmla="*/ 97632 h 190500"/>
                  <a:gd name="connsiteX10" fmla="*/ 0 w 588169"/>
                  <a:gd name="connsiteY10" fmla="*/ 1143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169" h="190500">
                    <a:moveTo>
                      <a:pt x="588169" y="0"/>
                    </a:moveTo>
                    <a:lnTo>
                      <a:pt x="535781" y="14288"/>
                    </a:lnTo>
                    <a:lnTo>
                      <a:pt x="495300" y="59532"/>
                    </a:lnTo>
                    <a:lnTo>
                      <a:pt x="400050" y="88107"/>
                    </a:lnTo>
                    <a:lnTo>
                      <a:pt x="307181" y="183357"/>
                    </a:lnTo>
                    <a:lnTo>
                      <a:pt x="171450" y="173832"/>
                    </a:lnTo>
                    <a:lnTo>
                      <a:pt x="154781" y="190500"/>
                    </a:lnTo>
                    <a:lnTo>
                      <a:pt x="78581" y="157163"/>
                    </a:lnTo>
                    <a:lnTo>
                      <a:pt x="71437" y="109538"/>
                    </a:lnTo>
                    <a:lnTo>
                      <a:pt x="52387" y="97632"/>
                    </a:lnTo>
                    <a:lnTo>
                      <a:pt x="0" y="1143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A64FE41-0CCC-A462-0AD4-7195FD1FF74E}"/>
                  </a:ext>
                </a:extLst>
              </p:cNvPr>
              <p:cNvSpPr/>
              <p:nvPr/>
            </p:nvSpPr>
            <p:spPr>
              <a:xfrm>
                <a:off x="7458075" y="3562350"/>
                <a:ext cx="185738" cy="471488"/>
              </a:xfrm>
              <a:custGeom>
                <a:avLst/>
                <a:gdLst>
                  <a:gd name="connsiteX0" fmla="*/ 0 w 185738"/>
                  <a:gd name="connsiteY0" fmla="*/ 47625 h 471488"/>
                  <a:gd name="connsiteX1" fmla="*/ 52388 w 185738"/>
                  <a:gd name="connsiteY1" fmla="*/ 0 h 471488"/>
                  <a:gd name="connsiteX2" fmla="*/ 171450 w 185738"/>
                  <a:gd name="connsiteY2" fmla="*/ 95250 h 471488"/>
                  <a:gd name="connsiteX3" fmla="*/ 152400 w 185738"/>
                  <a:gd name="connsiteY3" fmla="*/ 142875 h 471488"/>
                  <a:gd name="connsiteX4" fmla="*/ 166688 w 185738"/>
                  <a:gd name="connsiteY4" fmla="*/ 204788 h 471488"/>
                  <a:gd name="connsiteX5" fmla="*/ 166688 w 185738"/>
                  <a:gd name="connsiteY5" fmla="*/ 233363 h 471488"/>
                  <a:gd name="connsiteX6" fmla="*/ 185738 w 185738"/>
                  <a:gd name="connsiteY6" fmla="*/ 252413 h 471488"/>
                  <a:gd name="connsiteX7" fmla="*/ 147638 w 185738"/>
                  <a:gd name="connsiteY7" fmla="*/ 404813 h 471488"/>
                  <a:gd name="connsiteX8" fmla="*/ 147638 w 185738"/>
                  <a:gd name="connsiteY8" fmla="*/ 471488 h 47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738" h="471488">
                    <a:moveTo>
                      <a:pt x="0" y="47625"/>
                    </a:moveTo>
                    <a:lnTo>
                      <a:pt x="52388" y="0"/>
                    </a:lnTo>
                    <a:lnTo>
                      <a:pt x="171450" y="95250"/>
                    </a:lnTo>
                    <a:lnTo>
                      <a:pt x="152400" y="142875"/>
                    </a:lnTo>
                    <a:lnTo>
                      <a:pt x="166688" y="204788"/>
                    </a:lnTo>
                    <a:lnTo>
                      <a:pt x="166688" y="233363"/>
                    </a:lnTo>
                    <a:lnTo>
                      <a:pt x="185738" y="252413"/>
                    </a:lnTo>
                    <a:lnTo>
                      <a:pt x="147638" y="404813"/>
                    </a:lnTo>
                    <a:lnTo>
                      <a:pt x="147638" y="47148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816BB3D-3F52-386B-6CD3-4EDF6D766130}"/>
                  </a:ext>
                </a:extLst>
              </p:cNvPr>
              <p:cNvSpPr/>
              <p:nvPr/>
            </p:nvSpPr>
            <p:spPr>
              <a:xfrm>
                <a:off x="6534150" y="3128963"/>
                <a:ext cx="100013" cy="800100"/>
              </a:xfrm>
              <a:custGeom>
                <a:avLst/>
                <a:gdLst>
                  <a:gd name="connsiteX0" fmla="*/ 100013 w 100013"/>
                  <a:gd name="connsiteY0" fmla="*/ 800100 h 800100"/>
                  <a:gd name="connsiteX1" fmla="*/ 38100 w 100013"/>
                  <a:gd name="connsiteY1" fmla="*/ 695325 h 800100"/>
                  <a:gd name="connsiteX2" fmla="*/ 76200 w 100013"/>
                  <a:gd name="connsiteY2" fmla="*/ 609600 h 800100"/>
                  <a:gd name="connsiteX3" fmla="*/ 90488 w 100013"/>
                  <a:gd name="connsiteY3" fmla="*/ 461962 h 800100"/>
                  <a:gd name="connsiteX4" fmla="*/ 38100 w 100013"/>
                  <a:gd name="connsiteY4" fmla="*/ 404812 h 800100"/>
                  <a:gd name="connsiteX5" fmla="*/ 71438 w 100013"/>
                  <a:gd name="connsiteY5" fmla="*/ 376237 h 800100"/>
                  <a:gd name="connsiteX6" fmla="*/ 52388 w 100013"/>
                  <a:gd name="connsiteY6" fmla="*/ 238125 h 800100"/>
                  <a:gd name="connsiteX7" fmla="*/ 42863 w 100013"/>
                  <a:gd name="connsiteY7" fmla="*/ 142875 h 800100"/>
                  <a:gd name="connsiteX8" fmla="*/ 0 w 100013"/>
                  <a:gd name="connsiteY8" fmla="*/ 104775 h 800100"/>
                  <a:gd name="connsiteX9" fmla="*/ 38100 w 100013"/>
                  <a:gd name="connsiteY9" fmla="*/ 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13" h="800100">
                    <a:moveTo>
                      <a:pt x="100013" y="800100"/>
                    </a:moveTo>
                    <a:lnTo>
                      <a:pt x="38100" y="695325"/>
                    </a:lnTo>
                    <a:lnTo>
                      <a:pt x="76200" y="609600"/>
                    </a:lnTo>
                    <a:lnTo>
                      <a:pt x="90488" y="461962"/>
                    </a:lnTo>
                    <a:lnTo>
                      <a:pt x="38100" y="404812"/>
                    </a:lnTo>
                    <a:lnTo>
                      <a:pt x="71438" y="376237"/>
                    </a:lnTo>
                    <a:lnTo>
                      <a:pt x="52388" y="238125"/>
                    </a:lnTo>
                    <a:lnTo>
                      <a:pt x="42863" y="142875"/>
                    </a:lnTo>
                    <a:lnTo>
                      <a:pt x="0" y="104775"/>
                    </a:lnTo>
                    <a:lnTo>
                      <a:pt x="3810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516FB76C-C56F-462F-AADA-E3A2238225BF}"/>
                  </a:ext>
                </a:extLst>
              </p:cNvPr>
              <p:cNvSpPr/>
              <p:nvPr/>
            </p:nvSpPr>
            <p:spPr>
              <a:xfrm>
                <a:off x="6091238" y="2452688"/>
                <a:ext cx="381000" cy="1833562"/>
              </a:xfrm>
              <a:custGeom>
                <a:avLst/>
                <a:gdLst>
                  <a:gd name="connsiteX0" fmla="*/ 252412 w 381000"/>
                  <a:gd name="connsiteY0" fmla="*/ 0 h 1833562"/>
                  <a:gd name="connsiteX1" fmla="*/ 252412 w 381000"/>
                  <a:gd name="connsiteY1" fmla="*/ 109537 h 1833562"/>
                  <a:gd name="connsiteX2" fmla="*/ 304800 w 381000"/>
                  <a:gd name="connsiteY2" fmla="*/ 166687 h 1833562"/>
                  <a:gd name="connsiteX3" fmla="*/ 280987 w 381000"/>
                  <a:gd name="connsiteY3" fmla="*/ 319087 h 1833562"/>
                  <a:gd name="connsiteX4" fmla="*/ 247650 w 381000"/>
                  <a:gd name="connsiteY4" fmla="*/ 366712 h 1833562"/>
                  <a:gd name="connsiteX5" fmla="*/ 233362 w 381000"/>
                  <a:gd name="connsiteY5" fmla="*/ 504825 h 1833562"/>
                  <a:gd name="connsiteX6" fmla="*/ 166687 w 381000"/>
                  <a:gd name="connsiteY6" fmla="*/ 614362 h 1833562"/>
                  <a:gd name="connsiteX7" fmla="*/ 252412 w 381000"/>
                  <a:gd name="connsiteY7" fmla="*/ 690562 h 1833562"/>
                  <a:gd name="connsiteX8" fmla="*/ 261937 w 381000"/>
                  <a:gd name="connsiteY8" fmla="*/ 747712 h 1833562"/>
                  <a:gd name="connsiteX9" fmla="*/ 295275 w 381000"/>
                  <a:gd name="connsiteY9" fmla="*/ 871537 h 1833562"/>
                  <a:gd name="connsiteX10" fmla="*/ 233362 w 381000"/>
                  <a:gd name="connsiteY10" fmla="*/ 904875 h 1833562"/>
                  <a:gd name="connsiteX11" fmla="*/ 200025 w 381000"/>
                  <a:gd name="connsiteY11" fmla="*/ 957262 h 1833562"/>
                  <a:gd name="connsiteX12" fmla="*/ 128587 w 381000"/>
                  <a:gd name="connsiteY12" fmla="*/ 966787 h 1833562"/>
                  <a:gd name="connsiteX13" fmla="*/ 123825 w 381000"/>
                  <a:gd name="connsiteY13" fmla="*/ 1062037 h 1833562"/>
                  <a:gd name="connsiteX14" fmla="*/ 104775 w 381000"/>
                  <a:gd name="connsiteY14" fmla="*/ 1133475 h 1833562"/>
                  <a:gd name="connsiteX15" fmla="*/ 42862 w 381000"/>
                  <a:gd name="connsiteY15" fmla="*/ 1162050 h 1833562"/>
                  <a:gd name="connsiteX16" fmla="*/ 14287 w 381000"/>
                  <a:gd name="connsiteY16" fmla="*/ 1266825 h 1833562"/>
                  <a:gd name="connsiteX17" fmla="*/ 23812 w 381000"/>
                  <a:gd name="connsiteY17" fmla="*/ 1404937 h 1833562"/>
                  <a:gd name="connsiteX18" fmla="*/ 0 w 381000"/>
                  <a:gd name="connsiteY18" fmla="*/ 1466850 h 1833562"/>
                  <a:gd name="connsiteX19" fmla="*/ 57150 w 381000"/>
                  <a:gd name="connsiteY19" fmla="*/ 1562100 h 1833562"/>
                  <a:gd name="connsiteX20" fmla="*/ 57150 w 381000"/>
                  <a:gd name="connsiteY20" fmla="*/ 1609725 h 1833562"/>
                  <a:gd name="connsiteX21" fmla="*/ 142875 w 381000"/>
                  <a:gd name="connsiteY21" fmla="*/ 1738312 h 1833562"/>
                  <a:gd name="connsiteX22" fmla="*/ 252412 w 381000"/>
                  <a:gd name="connsiteY22" fmla="*/ 1719262 h 1833562"/>
                  <a:gd name="connsiteX23" fmla="*/ 381000 w 381000"/>
                  <a:gd name="connsiteY23" fmla="*/ 1833562 h 183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1000" h="1833562">
                    <a:moveTo>
                      <a:pt x="252412" y="0"/>
                    </a:moveTo>
                    <a:lnTo>
                      <a:pt x="252412" y="109537"/>
                    </a:lnTo>
                    <a:lnTo>
                      <a:pt x="304800" y="166687"/>
                    </a:lnTo>
                    <a:lnTo>
                      <a:pt x="280987" y="319087"/>
                    </a:lnTo>
                    <a:lnTo>
                      <a:pt x="247650" y="366712"/>
                    </a:lnTo>
                    <a:lnTo>
                      <a:pt x="233362" y="504825"/>
                    </a:lnTo>
                    <a:lnTo>
                      <a:pt x="166687" y="614362"/>
                    </a:lnTo>
                    <a:lnTo>
                      <a:pt x="252412" y="690562"/>
                    </a:lnTo>
                    <a:lnTo>
                      <a:pt x="261937" y="747712"/>
                    </a:lnTo>
                    <a:lnTo>
                      <a:pt x="295275" y="871537"/>
                    </a:lnTo>
                    <a:lnTo>
                      <a:pt x="233362" y="904875"/>
                    </a:lnTo>
                    <a:lnTo>
                      <a:pt x="200025" y="957262"/>
                    </a:lnTo>
                    <a:lnTo>
                      <a:pt x="128587" y="966787"/>
                    </a:lnTo>
                    <a:lnTo>
                      <a:pt x="123825" y="1062037"/>
                    </a:lnTo>
                    <a:lnTo>
                      <a:pt x="104775" y="1133475"/>
                    </a:lnTo>
                    <a:lnTo>
                      <a:pt x="42862" y="1162050"/>
                    </a:lnTo>
                    <a:lnTo>
                      <a:pt x="14287" y="1266825"/>
                    </a:lnTo>
                    <a:lnTo>
                      <a:pt x="23812" y="1404937"/>
                    </a:lnTo>
                    <a:lnTo>
                      <a:pt x="0" y="1466850"/>
                    </a:lnTo>
                    <a:lnTo>
                      <a:pt x="57150" y="1562100"/>
                    </a:lnTo>
                    <a:lnTo>
                      <a:pt x="57150" y="1609725"/>
                    </a:lnTo>
                    <a:lnTo>
                      <a:pt x="142875" y="1738312"/>
                    </a:lnTo>
                    <a:lnTo>
                      <a:pt x="252412" y="1719262"/>
                    </a:lnTo>
                    <a:lnTo>
                      <a:pt x="381000" y="1833562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AAE676E-FBCF-6EC0-E637-78CD17B3BA20}"/>
                  </a:ext>
                </a:extLst>
              </p:cNvPr>
              <p:cNvSpPr/>
              <p:nvPr/>
            </p:nvSpPr>
            <p:spPr>
              <a:xfrm>
                <a:off x="6048375" y="4143375"/>
                <a:ext cx="114300" cy="428625"/>
              </a:xfrm>
              <a:custGeom>
                <a:avLst/>
                <a:gdLst>
                  <a:gd name="connsiteX0" fmla="*/ 42863 w 114300"/>
                  <a:gd name="connsiteY0" fmla="*/ 428625 h 428625"/>
                  <a:gd name="connsiteX1" fmla="*/ 0 w 114300"/>
                  <a:gd name="connsiteY1" fmla="*/ 376238 h 428625"/>
                  <a:gd name="connsiteX2" fmla="*/ 28575 w 114300"/>
                  <a:gd name="connsiteY2" fmla="*/ 342900 h 428625"/>
                  <a:gd name="connsiteX3" fmla="*/ 66675 w 114300"/>
                  <a:gd name="connsiteY3" fmla="*/ 138113 h 428625"/>
                  <a:gd name="connsiteX4" fmla="*/ 114300 w 114300"/>
                  <a:gd name="connsiteY4" fmla="*/ 109538 h 428625"/>
                  <a:gd name="connsiteX5" fmla="*/ 76200 w 114300"/>
                  <a:gd name="connsiteY5" fmla="*/ 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" h="428625">
                    <a:moveTo>
                      <a:pt x="42863" y="428625"/>
                    </a:moveTo>
                    <a:lnTo>
                      <a:pt x="0" y="376238"/>
                    </a:lnTo>
                    <a:lnTo>
                      <a:pt x="28575" y="342900"/>
                    </a:lnTo>
                    <a:lnTo>
                      <a:pt x="66675" y="138113"/>
                    </a:lnTo>
                    <a:lnTo>
                      <a:pt x="114300" y="109538"/>
                    </a:lnTo>
                    <a:lnTo>
                      <a:pt x="7620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CB3AA1C-93A0-A17E-3FD7-3BEFC869A166}"/>
                  </a:ext>
                </a:extLst>
              </p:cNvPr>
              <p:cNvSpPr/>
              <p:nvPr/>
            </p:nvSpPr>
            <p:spPr>
              <a:xfrm>
                <a:off x="4757738" y="3509963"/>
                <a:ext cx="433387" cy="766762"/>
              </a:xfrm>
              <a:custGeom>
                <a:avLst/>
                <a:gdLst>
                  <a:gd name="connsiteX0" fmla="*/ 0 w 433387"/>
                  <a:gd name="connsiteY0" fmla="*/ 742950 h 766762"/>
                  <a:gd name="connsiteX1" fmla="*/ 133350 w 433387"/>
                  <a:gd name="connsiteY1" fmla="*/ 766762 h 766762"/>
                  <a:gd name="connsiteX2" fmla="*/ 147637 w 433387"/>
                  <a:gd name="connsiteY2" fmla="*/ 733425 h 766762"/>
                  <a:gd name="connsiteX3" fmla="*/ 142875 w 433387"/>
                  <a:gd name="connsiteY3" fmla="*/ 709612 h 766762"/>
                  <a:gd name="connsiteX4" fmla="*/ 185737 w 433387"/>
                  <a:gd name="connsiteY4" fmla="*/ 690562 h 766762"/>
                  <a:gd name="connsiteX5" fmla="*/ 171450 w 433387"/>
                  <a:gd name="connsiteY5" fmla="*/ 623887 h 766762"/>
                  <a:gd name="connsiteX6" fmla="*/ 204787 w 433387"/>
                  <a:gd name="connsiteY6" fmla="*/ 600075 h 766762"/>
                  <a:gd name="connsiteX7" fmla="*/ 204787 w 433387"/>
                  <a:gd name="connsiteY7" fmla="*/ 571500 h 766762"/>
                  <a:gd name="connsiteX8" fmla="*/ 400050 w 433387"/>
                  <a:gd name="connsiteY8" fmla="*/ 457200 h 766762"/>
                  <a:gd name="connsiteX9" fmla="*/ 385762 w 433387"/>
                  <a:gd name="connsiteY9" fmla="*/ 390525 h 766762"/>
                  <a:gd name="connsiteX10" fmla="*/ 404812 w 433387"/>
                  <a:gd name="connsiteY10" fmla="*/ 314325 h 766762"/>
                  <a:gd name="connsiteX11" fmla="*/ 347662 w 433387"/>
                  <a:gd name="connsiteY11" fmla="*/ 242887 h 766762"/>
                  <a:gd name="connsiteX12" fmla="*/ 357187 w 433387"/>
                  <a:gd name="connsiteY12" fmla="*/ 180975 h 766762"/>
                  <a:gd name="connsiteX13" fmla="*/ 433387 w 433387"/>
                  <a:gd name="connsiteY13" fmla="*/ 104775 h 766762"/>
                  <a:gd name="connsiteX14" fmla="*/ 361950 w 433387"/>
                  <a:gd name="connsiteY14" fmla="*/ 0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33387" h="766762">
                    <a:moveTo>
                      <a:pt x="0" y="742950"/>
                    </a:moveTo>
                    <a:lnTo>
                      <a:pt x="133350" y="766762"/>
                    </a:lnTo>
                    <a:lnTo>
                      <a:pt x="147637" y="733425"/>
                    </a:lnTo>
                    <a:lnTo>
                      <a:pt x="142875" y="709612"/>
                    </a:lnTo>
                    <a:lnTo>
                      <a:pt x="185737" y="690562"/>
                    </a:lnTo>
                    <a:lnTo>
                      <a:pt x="171450" y="623887"/>
                    </a:lnTo>
                    <a:lnTo>
                      <a:pt x="204787" y="600075"/>
                    </a:lnTo>
                    <a:lnTo>
                      <a:pt x="204787" y="571500"/>
                    </a:lnTo>
                    <a:lnTo>
                      <a:pt x="400050" y="457200"/>
                    </a:lnTo>
                    <a:lnTo>
                      <a:pt x="385762" y="390525"/>
                    </a:lnTo>
                    <a:lnTo>
                      <a:pt x="404812" y="314325"/>
                    </a:lnTo>
                    <a:lnTo>
                      <a:pt x="347662" y="242887"/>
                    </a:lnTo>
                    <a:lnTo>
                      <a:pt x="357187" y="180975"/>
                    </a:lnTo>
                    <a:lnTo>
                      <a:pt x="433387" y="104775"/>
                    </a:lnTo>
                    <a:lnTo>
                      <a:pt x="36195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8E10393B-F7CE-5679-FF2D-B49A1174A25F}"/>
                  </a:ext>
                </a:extLst>
              </p:cNvPr>
              <p:cNvSpPr/>
              <p:nvPr/>
            </p:nvSpPr>
            <p:spPr>
              <a:xfrm>
                <a:off x="5586413" y="1490663"/>
                <a:ext cx="461962" cy="3062287"/>
              </a:xfrm>
              <a:custGeom>
                <a:avLst/>
                <a:gdLst>
                  <a:gd name="connsiteX0" fmla="*/ 461962 w 461962"/>
                  <a:gd name="connsiteY0" fmla="*/ 0 h 3062287"/>
                  <a:gd name="connsiteX1" fmla="*/ 404812 w 461962"/>
                  <a:gd name="connsiteY1" fmla="*/ 23812 h 3062287"/>
                  <a:gd name="connsiteX2" fmla="*/ 338137 w 461962"/>
                  <a:gd name="connsiteY2" fmla="*/ 200025 h 3062287"/>
                  <a:gd name="connsiteX3" fmla="*/ 371475 w 461962"/>
                  <a:gd name="connsiteY3" fmla="*/ 252412 h 3062287"/>
                  <a:gd name="connsiteX4" fmla="*/ 352425 w 461962"/>
                  <a:gd name="connsiteY4" fmla="*/ 319087 h 3062287"/>
                  <a:gd name="connsiteX5" fmla="*/ 319087 w 461962"/>
                  <a:gd name="connsiteY5" fmla="*/ 461962 h 3062287"/>
                  <a:gd name="connsiteX6" fmla="*/ 261937 w 461962"/>
                  <a:gd name="connsiteY6" fmla="*/ 547687 h 3062287"/>
                  <a:gd name="connsiteX7" fmla="*/ 314325 w 461962"/>
                  <a:gd name="connsiteY7" fmla="*/ 666750 h 3062287"/>
                  <a:gd name="connsiteX8" fmla="*/ 314325 w 461962"/>
                  <a:gd name="connsiteY8" fmla="*/ 781050 h 3062287"/>
                  <a:gd name="connsiteX9" fmla="*/ 280987 w 461962"/>
                  <a:gd name="connsiteY9" fmla="*/ 819150 h 3062287"/>
                  <a:gd name="connsiteX10" fmla="*/ 280987 w 461962"/>
                  <a:gd name="connsiteY10" fmla="*/ 819150 h 3062287"/>
                  <a:gd name="connsiteX11" fmla="*/ 257175 w 461962"/>
                  <a:gd name="connsiteY11" fmla="*/ 962025 h 3062287"/>
                  <a:gd name="connsiteX12" fmla="*/ 257175 w 461962"/>
                  <a:gd name="connsiteY12" fmla="*/ 985837 h 3062287"/>
                  <a:gd name="connsiteX13" fmla="*/ 247650 w 461962"/>
                  <a:gd name="connsiteY13" fmla="*/ 1057275 h 3062287"/>
                  <a:gd name="connsiteX14" fmla="*/ 190500 w 461962"/>
                  <a:gd name="connsiteY14" fmla="*/ 1057275 h 3062287"/>
                  <a:gd name="connsiteX15" fmla="*/ 33337 w 461962"/>
                  <a:gd name="connsiteY15" fmla="*/ 1347787 h 3062287"/>
                  <a:gd name="connsiteX16" fmla="*/ 38100 w 461962"/>
                  <a:gd name="connsiteY16" fmla="*/ 1409700 h 3062287"/>
                  <a:gd name="connsiteX17" fmla="*/ 28575 w 461962"/>
                  <a:gd name="connsiteY17" fmla="*/ 1447800 h 3062287"/>
                  <a:gd name="connsiteX18" fmla="*/ 109537 w 461962"/>
                  <a:gd name="connsiteY18" fmla="*/ 1547812 h 3062287"/>
                  <a:gd name="connsiteX19" fmla="*/ 85725 w 461962"/>
                  <a:gd name="connsiteY19" fmla="*/ 1595437 h 3062287"/>
                  <a:gd name="connsiteX20" fmla="*/ 109537 w 461962"/>
                  <a:gd name="connsiteY20" fmla="*/ 1662112 h 3062287"/>
                  <a:gd name="connsiteX21" fmla="*/ 76200 w 461962"/>
                  <a:gd name="connsiteY21" fmla="*/ 1738312 h 3062287"/>
                  <a:gd name="connsiteX22" fmla="*/ 47625 w 461962"/>
                  <a:gd name="connsiteY22" fmla="*/ 1814512 h 3062287"/>
                  <a:gd name="connsiteX23" fmla="*/ 38100 w 461962"/>
                  <a:gd name="connsiteY23" fmla="*/ 1890712 h 3062287"/>
                  <a:gd name="connsiteX24" fmla="*/ 33337 w 461962"/>
                  <a:gd name="connsiteY24" fmla="*/ 1914525 h 3062287"/>
                  <a:gd name="connsiteX25" fmla="*/ 57150 w 461962"/>
                  <a:gd name="connsiteY25" fmla="*/ 1957387 h 3062287"/>
                  <a:gd name="connsiteX26" fmla="*/ 19050 w 461962"/>
                  <a:gd name="connsiteY26" fmla="*/ 1995487 h 3062287"/>
                  <a:gd name="connsiteX27" fmla="*/ 23812 w 461962"/>
                  <a:gd name="connsiteY27" fmla="*/ 2114550 h 3062287"/>
                  <a:gd name="connsiteX28" fmla="*/ 76200 w 461962"/>
                  <a:gd name="connsiteY28" fmla="*/ 2143125 h 3062287"/>
                  <a:gd name="connsiteX29" fmla="*/ 109537 w 461962"/>
                  <a:gd name="connsiteY29" fmla="*/ 2190750 h 3062287"/>
                  <a:gd name="connsiteX30" fmla="*/ 42862 w 461962"/>
                  <a:gd name="connsiteY30" fmla="*/ 2338387 h 3062287"/>
                  <a:gd name="connsiteX31" fmla="*/ 71437 w 461962"/>
                  <a:gd name="connsiteY31" fmla="*/ 2395537 h 3062287"/>
                  <a:gd name="connsiteX32" fmla="*/ 66675 w 461962"/>
                  <a:gd name="connsiteY32" fmla="*/ 2457450 h 3062287"/>
                  <a:gd name="connsiteX33" fmla="*/ 4762 w 461962"/>
                  <a:gd name="connsiteY33" fmla="*/ 2495550 h 3062287"/>
                  <a:gd name="connsiteX34" fmla="*/ 14287 w 461962"/>
                  <a:gd name="connsiteY34" fmla="*/ 2590800 h 3062287"/>
                  <a:gd name="connsiteX35" fmla="*/ 66675 w 461962"/>
                  <a:gd name="connsiteY35" fmla="*/ 2662237 h 3062287"/>
                  <a:gd name="connsiteX36" fmla="*/ 66675 w 461962"/>
                  <a:gd name="connsiteY36" fmla="*/ 2771775 h 3062287"/>
                  <a:gd name="connsiteX37" fmla="*/ 66675 w 461962"/>
                  <a:gd name="connsiteY37" fmla="*/ 2852737 h 3062287"/>
                  <a:gd name="connsiteX38" fmla="*/ 14287 w 461962"/>
                  <a:gd name="connsiteY38" fmla="*/ 2924175 h 3062287"/>
                  <a:gd name="connsiteX39" fmla="*/ 0 w 461962"/>
                  <a:gd name="connsiteY39" fmla="*/ 2986087 h 3062287"/>
                  <a:gd name="connsiteX40" fmla="*/ 23812 w 461962"/>
                  <a:gd name="connsiteY40" fmla="*/ 3062287 h 306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1962" h="3062287">
                    <a:moveTo>
                      <a:pt x="461962" y="0"/>
                    </a:moveTo>
                    <a:lnTo>
                      <a:pt x="404812" y="23812"/>
                    </a:lnTo>
                    <a:lnTo>
                      <a:pt x="338137" y="200025"/>
                    </a:lnTo>
                    <a:lnTo>
                      <a:pt x="371475" y="252412"/>
                    </a:lnTo>
                    <a:lnTo>
                      <a:pt x="352425" y="319087"/>
                    </a:lnTo>
                    <a:lnTo>
                      <a:pt x="319087" y="461962"/>
                    </a:lnTo>
                    <a:lnTo>
                      <a:pt x="261937" y="547687"/>
                    </a:lnTo>
                    <a:lnTo>
                      <a:pt x="314325" y="666750"/>
                    </a:lnTo>
                    <a:lnTo>
                      <a:pt x="314325" y="781050"/>
                    </a:lnTo>
                    <a:lnTo>
                      <a:pt x="280987" y="819150"/>
                    </a:lnTo>
                    <a:lnTo>
                      <a:pt x="280987" y="819150"/>
                    </a:lnTo>
                    <a:lnTo>
                      <a:pt x="257175" y="962025"/>
                    </a:lnTo>
                    <a:lnTo>
                      <a:pt x="257175" y="985837"/>
                    </a:lnTo>
                    <a:lnTo>
                      <a:pt x="247650" y="1057275"/>
                    </a:lnTo>
                    <a:lnTo>
                      <a:pt x="190500" y="1057275"/>
                    </a:lnTo>
                    <a:lnTo>
                      <a:pt x="33337" y="1347787"/>
                    </a:lnTo>
                    <a:lnTo>
                      <a:pt x="38100" y="1409700"/>
                    </a:lnTo>
                    <a:lnTo>
                      <a:pt x="28575" y="1447800"/>
                    </a:lnTo>
                    <a:lnTo>
                      <a:pt x="109537" y="1547812"/>
                    </a:lnTo>
                    <a:lnTo>
                      <a:pt x="85725" y="1595437"/>
                    </a:lnTo>
                    <a:lnTo>
                      <a:pt x="109537" y="1662112"/>
                    </a:lnTo>
                    <a:lnTo>
                      <a:pt x="76200" y="1738312"/>
                    </a:lnTo>
                    <a:lnTo>
                      <a:pt x="47625" y="1814512"/>
                    </a:lnTo>
                    <a:lnTo>
                      <a:pt x="38100" y="1890712"/>
                    </a:lnTo>
                    <a:lnTo>
                      <a:pt x="33337" y="1914525"/>
                    </a:lnTo>
                    <a:lnTo>
                      <a:pt x="57150" y="1957387"/>
                    </a:lnTo>
                    <a:lnTo>
                      <a:pt x="19050" y="1995487"/>
                    </a:lnTo>
                    <a:lnTo>
                      <a:pt x="23812" y="2114550"/>
                    </a:lnTo>
                    <a:lnTo>
                      <a:pt x="76200" y="2143125"/>
                    </a:lnTo>
                    <a:lnTo>
                      <a:pt x="109537" y="2190750"/>
                    </a:lnTo>
                    <a:lnTo>
                      <a:pt x="42862" y="2338387"/>
                    </a:lnTo>
                    <a:lnTo>
                      <a:pt x="71437" y="2395537"/>
                    </a:lnTo>
                    <a:lnTo>
                      <a:pt x="66675" y="2457450"/>
                    </a:lnTo>
                    <a:lnTo>
                      <a:pt x="4762" y="2495550"/>
                    </a:lnTo>
                    <a:lnTo>
                      <a:pt x="14287" y="2590800"/>
                    </a:lnTo>
                    <a:lnTo>
                      <a:pt x="66675" y="2662237"/>
                    </a:lnTo>
                    <a:lnTo>
                      <a:pt x="66675" y="2771775"/>
                    </a:lnTo>
                    <a:lnTo>
                      <a:pt x="66675" y="2852737"/>
                    </a:lnTo>
                    <a:lnTo>
                      <a:pt x="14287" y="2924175"/>
                    </a:lnTo>
                    <a:lnTo>
                      <a:pt x="0" y="2986087"/>
                    </a:lnTo>
                    <a:lnTo>
                      <a:pt x="23812" y="306228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6C2A21A-018E-CED5-20C3-A86DBF5C7339}"/>
                  </a:ext>
                </a:extLst>
              </p:cNvPr>
              <p:cNvSpPr/>
              <p:nvPr/>
            </p:nvSpPr>
            <p:spPr>
              <a:xfrm>
                <a:off x="4138613" y="3214688"/>
                <a:ext cx="1238250" cy="971550"/>
              </a:xfrm>
              <a:custGeom>
                <a:avLst/>
                <a:gdLst>
                  <a:gd name="connsiteX0" fmla="*/ 0 w 1238250"/>
                  <a:gd name="connsiteY0" fmla="*/ 971550 h 971550"/>
                  <a:gd name="connsiteX1" fmla="*/ 76200 w 1238250"/>
                  <a:gd name="connsiteY1" fmla="*/ 838200 h 971550"/>
                  <a:gd name="connsiteX2" fmla="*/ 214312 w 1238250"/>
                  <a:gd name="connsiteY2" fmla="*/ 819150 h 971550"/>
                  <a:gd name="connsiteX3" fmla="*/ 228600 w 1238250"/>
                  <a:gd name="connsiteY3" fmla="*/ 757237 h 971550"/>
                  <a:gd name="connsiteX4" fmla="*/ 295275 w 1238250"/>
                  <a:gd name="connsiteY4" fmla="*/ 714375 h 971550"/>
                  <a:gd name="connsiteX5" fmla="*/ 304800 w 1238250"/>
                  <a:gd name="connsiteY5" fmla="*/ 666750 h 971550"/>
                  <a:gd name="connsiteX6" fmla="*/ 295275 w 1238250"/>
                  <a:gd name="connsiteY6" fmla="*/ 600075 h 971550"/>
                  <a:gd name="connsiteX7" fmla="*/ 333375 w 1238250"/>
                  <a:gd name="connsiteY7" fmla="*/ 576262 h 971550"/>
                  <a:gd name="connsiteX8" fmla="*/ 333375 w 1238250"/>
                  <a:gd name="connsiteY8" fmla="*/ 552450 h 971550"/>
                  <a:gd name="connsiteX9" fmla="*/ 371475 w 1238250"/>
                  <a:gd name="connsiteY9" fmla="*/ 481012 h 971550"/>
                  <a:gd name="connsiteX10" fmla="*/ 333375 w 1238250"/>
                  <a:gd name="connsiteY10" fmla="*/ 342900 h 971550"/>
                  <a:gd name="connsiteX11" fmla="*/ 395287 w 1238250"/>
                  <a:gd name="connsiteY11" fmla="*/ 295275 h 971550"/>
                  <a:gd name="connsiteX12" fmla="*/ 400050 w 1238250"/>
                  <a:gd name="connsiteY12" fmla="*/ 271462 h 971550"/>
                  <a:gd name="connsiteX13" fmla="*/ 490537 w 1238250"/>
                  <a:gd name="connsiteY13" fmla="*/ 242887 h 971550"/>
                  <a:gd name="connsiteX14" fmla="*/ 566737 w 1238250"/>
                  <a:gd name="connsiteY14" fmla="*/ 123825 h 971550"/>
                  <a:gd name="connsiteX15" fmla="*/ 652462 w 1238250"/>
                  <a:gd name="connsiteY15" fmla="*/ 95250 h 971550"/>
                  <a:gd name="connsiteX16" fmla="*/ 719137 w 1238250"/>
                  <a:gd name="connsiteY16" fmla="*/ 57150 h 971550"/>
                  <a:gd name="connsiteX17" fmla="*/ 776287 w 1238250"/>
                  <a:gd name="connsiteY17" fmla="*/ 52387 h 971550"/>
                  <a:gd name="connsiteX18" fmla="*/ 795337 w 1238250"/>
                  <a:gd name="connsiteY18" fmla="*/ 66675 h 971550"/>
                  <a:gd name="connsiteX19" fmla="*/ 981075 w 1238250"/>
                  <a:gd name="connsiteY19" fmla="*/ 0 h 971550"/>
                  <a:gd name="connsiteX20" fmla="*/ 1128712 w 1238250"/>
                  <a:gd name="connsiteY20" fmla="*/ 23812 h 971550"/>
                  <a:gd name="connsiteX21" fmla="*/ 1238250 w 1238250"/>
                  <a:gd name="connsiteY21" fmla="*/ 71437 h 97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38250" h="971550">
                    <a:moveTo>
                      <a:pt x="0" y="971550"/>
                    </a:moveTo>
                    <a:lnTo>
                      <a:pt x="76200" y="838200"/>
                    </a:lnTo>
                    <a:lnTo>
                      <a:pt x="214312" y="819150"/>
                    </a:lnTo>
                    <a:lnTo>
                      <a:pt x="228600" y="757237"/>
                    </a:lnTo>
                    <a:lnTo>
                      <a:pt x="295275" y="714375"/>
                    </a:lnTo>
                    <a:lnTo>
                      <a:pt x="304800" y="666750"/>
                    </a:lnTo>
                    <a:lnTo>
                      <a:pt x="295275" y="600075"/>
                    </a:lnTo>
                    <a:lnTo>
                      <a:pt x="333375" y="576262"/>
                    </a:lnTo>
                    <a:lnTo>
                      <a:pt x="333375" y="552450"/>
                    </a:lnTo>
                    <a:lnTo>
                      <a:pt x="371475" y="481012"/>
                    </a:lnTo>
                    <a:lnTo>
                      <a:pt x="333375" y="342900"/>
                    </a:lnTo>
                    <a:lnTo>
                      <a:pt x="395287" y="295275"/>
                    </a:lnTo>
                    <a:lnTo>
                      <a:pt x="400050" y="271462"/>
                    </a:lnTo>
                    <a:lnTo>
                      <a:pt x="490537" y="242887"/>
                    </a:lnTo>
                    <a:lnTo>
                      <a:pt x="566737" y="123825"/>
                    </a:lnTo>
                    <a:lnTo>
                      <a:pt x="652462" y="95250"/>
                    </a:lnTo>
                    <a:lnTo>
                      <a:pt x="719137" y="57150"/>
                    </a:lnTo>
                    <a:lnTo>
                      <a:pt x="776287" y="52387"/>
                    </a:lnTo>
                    <a:lnTo>
                      <a:pt x="795337" y="66675"/>
                    </a:lnTo>
                    <a:lnTo>
                      <a:pt x="981075" y="0"/>
                    </a:lnTo>
                    <a:lnTo>
                      <a:pt x="1128712" y="23812"/>
                    </a:lnTo>
                    <a:lnTo>
                      <a:pt x="1238250" y="7143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3E13E498-99A6-4172-9D7E-2CECD1906403}"/>
                  </a:ext>
                </a:extLst>
              </p:cNvPr>
              <p:cNvSpPr/>
              <p:nvPr/>
            </p:nvSpPr>
            <p:spPr>
              <a:xfrm>
                <a:off x="3624263" y="1481138"/>
                <a:ext cx="1957387" cy="2247900"/>
              </a:xfrm>
              <a:custGeom>
                <a:avLst/>
                <a:gdLst>
                  <a:gd name="connsiteX0" fmla="*/ 109537 w 1957387"/>
                  <a:gd name="connsiteY0" fmla="*/ 2247900 h 2247900"/>
                  <a:gd name="connsiteX1" fmla="*/ 19050 w 1957387"/>
                  <a:gd name="connsiteY1" fmla="*/ 2038350 h 2247900"/>
                  <a:gd name="connsiteX2" fmla="*/ 0 w 1957387"/>
                  <a:gd name="connsiteY2" fmla="*/ 1785937 h 2247900"/>
                  <a:gd name="connsiteX3" fmla="*/ 142875 w 1957387"/>
                  <a:gd name="connsiteY3" fmla="*/ 1524000 h 2247900"/>
                  <a:gd name="connsiteX4" fmla="*/ 438150 w 1957387"/>
                  <a:gd name="connsiteY4" fmla="*/ 1485900 h 2247900"/>
                  <a:gd name="connsiteX5" fmla="*/ 519112 w 1957387"/>
                  <a:gd name="connsiteY5" fmla="*/ 1385887 h 2247900"/>
                  <a:gd name="connsiteX6" fmla="*/ 661987 w 1957387"/>
                  <a:gd name="connsiteY6" fmla="*/ 1338262 h 2247900"/>
                  <a:gd name="connsiteX7" fmla="*/ 700087 w 1957387"/>
                  <a:gd name="connsiteY7" fmla="*/ 1343025 h 2247900"/>
                  <a:gd name="connsiteX8" fmla="*/ 752475 w 1957387"/>
                  <a:gd name="connsiteY8" fmla="*/ 1295400 h 2247900"/>
                  <a:gd name="connsiteX9" fmla="*/ 881062 w 1957387"/>
                  <a:gd name="connsiteY9" fmla="*/ 1295400 h 2247900"/>
                  <a:gd name="connsiteX10" fmla="*/ 1062037 w 1957387"/>
                  <a:gd name="connsiteY10" fmla="*/ 1323975 h 2247900"/>
                  <a:gd name="connsiteX11" fmla="*/ 1109662 w 1957387"/>
                  <a:gd name="connsiteY11" fmla="*/ 1276350 h 2247900"/>
                  <a:gd name="connsiteX12" fmla="*/ 1266825 w 1957387"/>
                  <a:gd name="connsiteY12" fmla="*/ 1285875 h 2247900"/>
                  <a:gd name="connsiteX13" fmla="*/ 1290637 w 1957387"/>
                  <a:gd name="connsiteY13" fmla="*/ 1223962 h 2247900"/>
                  <a:gd name="connsiteX14" fmla="*/ 1476375 w 1957387"/>
                  <a:gd name="connsiteY14" fmla="*/ 1190625 h 2247900"/>
                  <a:gd name="connsiteX15" fmla="*/ 1500187 w 1957387"/>
                  <a:gd name="connsiteY15" fmla="*/ 1123950 h 2247900"/>
                  <a:gd name="connsiteX16" fmla="*/ 1500187 w 1957387"/>
                  <a:gd name="connsiteY16" fmla="*/ 1023937 h 2247900"/>
                  <a:gd name="connsiteX17" fmla="*/ 1628775 w 1957387"/>
                  <a:gd name="connsiteY17" fmla="*/ 1019175 h 2247900"/>
                  <a:gd name="connsiteX18" fmla="*/ 1671637 w 1957387"/>
                  <a:gd name="connsiteY18" fmla="*/ 857250 h 2247900"/>
                  <a:gd name="connsiteX19" fmla="*/ 1800225 w 1957387"/>
                  <a:gd name="connsiteY19" fmla="*/ 785812 h 2247900"/>
                  <a:gd name="connsiteX20" fmla="*/ 1838325 w 1957387"/>
                  <a:gd name="connsiteY20" fmla="*/ 704850 h 2247900"/>
                  <a:gd name="connsiteX21" fmla="*/ 1771650 w 1957387"/>
                  <a:gd name="connsiteY21" fmla="*/ 481012 h 2247900"/>
                  <a:gd name="connsiteX22" fmla="*/ 1933575 w 1957387"/>
                  <a:gd name="connsiteY22" fmla="*/ 371475 h 2247900"/>
                  <a:gd name="connsiteX23" fmla="*/ 1933575 w 1957387"/>
                  <a:gd name="connsiteY23" fmla="*/ 309562 h 2247900"/>
                  <a:gd name="connsiteX24" fmla="*/ 1957387 w 1957387"/>
                  <a:gd name="connsiteY24" fmla="*/ 266700 h 2247900"/>
                  <a:gd name="connsiteX25" fmla="*/ 1919287 w 1957387"/>
                  <a:gd name="connsiteY25" fmla="*/ 238125 h 2247900"/>
                  <a:gd name="connsiteX26" fmla="*/ 1924050 w 1957387"/>
                  <a:gd name="connsiteY26" fmla="*/ 66675 h 2247900"/>
                  <a:gd name="connsiteX27" fmla="*/ 1938337 w 1957387"/>
                  <a:gd name="connsiteY27" fmla="*/ 38100 h 2247900"/>
                  <a:gd name="connsiteX28" fmla="*/ 1924050 w 1957387"/>
                  <a:gd name="connsiteY28" fmla="*/ 0 h 224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57387" h="2247900">
                    <a:moveTo>
                      <a:pt x="109537" y="2247900"/>
                    </a:moveTo>
                    <a:lnTo>
                      <a:pt x="19050" y="2038350"/>
                    </a:lnTo>
                    <a:lnTo>
                      <a:pt x="0" y="1785937"/>
                    </a:lnTo>
                    <a:lnTo>
                      <a:pt x="142875" y="1524000"/>
                    </a:lnTo>
                    <a:lnTo>
                      <a:pt x="438150" y="1485900"/>
                    </a:lnTo>
                    <a:lnTo>
                      <a:pt x="519112" y="1385887"/>
                    </a:lnTo>
                    <a:lnTo>
                      <a:pt x="661987" y="1338262"/>
                    </a:lnTo>
                    <a:lnTo>
                      <a:pt x="700087" y="1343025"/>
                    </a:lnTo>
                    <a:lnTo>
                      <a:pt x="752475" y="1295400"/>
                    </a:lnTo>
                    <a:lnTo>
                      <a:pt x="881062" y="1295400"/>
                    </a:lnTo>
                    <a:lnTo>
                      <a:pt x="1062037" y="1323975"/>
                    </a:lnTo>
                    <a:lnTo>
                      <a:pt x="1109662" y="1276350"/>
                    </a:lnTo>
                    <a:lnTo>
                      <a:pt x="1266825" y="1285875"/>
                    </a:lnTo>
                    <a:lnTo>
                      <a:pt x="1290637" y="1223962"/>
                    </a:lnTo>
                    <a:lnTo>
                      <a:pt x="1476375" y="1190625"/>
                    </a:lnTo>
                    <a:lnTo>
                      <a:pt x="1500187" y="1123950"/>
                    </a:lnTo>
                    <a:lnTo>
                      <a:pt x="1500187" y="1023937"/>
                    </a:lnTo>
                    <a:lnTo>
                      <a:pt x="1628775" y="1019175"/>
                    </a:lnTo>
                    <a:lnTo>
                      <a:pt x="1671637" y="857250"/>
                    </a:lnTo>
                    <a:lnTo>
                      <a:pt x="1800225" y="785812"/>
                    </a:lnTo>
                    <a:lnTo>
                      <a:pt x="1838325" y="704850"/>
                    </a:lnTo>
                    <a:lnTo>
                      <a:pt x="1771650" y="481012"/>
                    </a:lnTo>
                    <a:lnTo>
                      <a:pt x="1933575" y="371475"/>
                    </a:lnTo>
                    <a:lnTo>
                      <a:pt x="1933575" y="309562"/>
                    </a:lnTo>
                    <a:lnTo>
                      <a:pt x="1957387" y="266700"/>
                    </a:lnTo>
                    <a:lnTo>
                      <a:pt x="1919287" y="238125"/>
                    </a:lnTo>
                    <a:lnTo>
                      <a:pt x="1924050" y="66675"/>
                    </a:lnTo>
                    <a:lnTo>
                      <a:pt x="1938337" y="38100"/>
                    </a:lnTo>
                    <a:lnTo>
                      <a:pt x="192405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6B5A71B-0564-F39E-CF5B-011EBA2BD786}"/>
                  </a:ext>
                </a:extLst>
              </p:cNvPr>
              <p:cNvSpPr/>
              <p:nvPr/>
            </p:nvSpPr>
            <p:spPr>
              <a:xfrm>
                <a:off x="3895725" y="2852738"/>
                <a:ext cx="990600" cy="790575"/>
              </a:xfrm>
              <a:custGeom>
                <a:avLst/>
                <a:gdLst>
                  <a:gd name="connsiteX0" fmla="*/ 990600 w 990600"/>
                  <a:gd name="connsiteY0" fmla="*/ 76200 h 790575"/>
                  <a:gd name="connsiteX1" fmla="*/ 938213 w 990600"/>
                  <a:gd name="connsiteY1" fmla="*/ 0 h 790575"/>
                  <a:gd name="connsiteX2" fmla="*/ 790575 w 990600"/>
                  <a:gd name="connsiteY2" fmla="*/ 76200 h 790575"/>
                  <a:gd name="connsiteX3" fmla="*/ 738188 w 990600"/>
                  <a:gd name="connsiteY3" fmla="*/ 161925 h 790575"/>
                  <a:gd name="connsiteX4" fmla="*/ 661988 w 990600"/>
                  <a:gd name="connsiteY4" fmla="*/ 152400 h 790575"/>
                  <a:gd name="connsiteX5" fmla="*/ 490538 w 990600"/>
                  <a:gd name="connsiteY5" fmla="*/ 242887 h 790575"/>
                  <a:gd name="connsiteX6" fmla="*/ 428625 w 990600"/>
                  <a:gd name="connsiteY6" fmla="*/ 342900 h 790575"/>
                  <a:gd name="connsiteX7" fmla="*/ 190500 w 990600"/>
                  <a:gd name="connsiteY7" fmla="*/ 485775 h 790575"/>
                  <a:gd name="connsiteX8" fmla="*/ 119063 w 990600"/>
                  <a:gd name="connsiteY8" fmla="*/ 457200 h 790575"/>
                  <a:gd name="connsiteX9" fmla="*/ 0 w 990600"/>
                  <a:gd name="connsiteY9" fmla="*/ 576262 h 790575"/>
                  <a:gd name="connsiteX10" fmla="*/ 0 w 990600"/>
                  <a:gd name="connsiteY10" fmla="*/ 790575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0600" h="790575">
                    <a:moveTo>
                      <a:pt x="990600" y="76200"/>
                    </a:moveTo>
                    <a:lnTo>
                      <a:pt x="938213" y="0"/>
                    </a:lnTo>
                    <a:lnTo>
                      <a:pt x="790575" y="76200"/>
                    </a:lnTo>
                    <a:lnTo>
                      <a:pt x="738188" y="161925"/>
                    </a:lnTo>
                    <a:lnTo>
                      <a:pt x="661988" y="152400"/>
                    </a:lnTo>
                    <a:lnTo>
                      <a:pt x="490538" y="242887"/>
                    </a:lnTo>
                    <a:lnTo>
                      <a:pt x="428625" y="342900"/>
                    </a:lnTo>
                    <a:lnTo>
                      <a:pt x="190500" y="485775"/>
                    </a:lnTo>
                    <a:lnTo>
                      <a:pt x="119063" y="457200"/>
                    </a:lnTo>
                    <a:lnTo>
                      <a:pt x="0" y="576262"/>
                    </a:lnTo>
                    <a:lnTo>
                      <a:pt x="0" y="7905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B5E3EA4-3BA7-136E-DBE8-17F2807AAC1D}"/>
                </a:ext>
              </a:extLst>
            </p:cNvPr>
            <p:cNvGrpSpPr/>
            <p:nvPr/>
          </p:nvGrpSpPr>
          <p:grpSpPr>
            <a:xfrm>
              <a:off x="5464207" y="2504375"/>
              <a:ext cx="3878995" cy="2649066"/>
              <a:chOff x="2432275" y="952569"/>
              <a:chExt cx="5348520" cy="3652644"/>
            </a:xfrm>
          </p:grpSpPr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FBF3EEC-EB0A-B1CB-A4B7-84B2FC523BAA}"/>
                  </a:ext>
                </a:extLst>
              </p:cNvPr>
              <p:cNvSpPr txBox="1"/>
              <p:nvPr/>
            </p:nvSpPr>
            <p:spPr>
              <a:xfrm>
                <a:off x="2432275" y="4223275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DB1AEAAB-CDA0-E23D-6DCC-95E0485BF973}"/>
                  </a:ext>
                </a:extLst>
              </p:cNvPr>
              <p:cNvSpPr txBox="1"/>
              <p:nvPr/>
            </p:nvSpPr>
            <p:spPr>
              <a:xfrm>
                <a:off x="6749298" y="2209837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52CAF465-9000-ADF0-9A32-324BD9D960EE}"/>
                  </a:ext>
                </a:extLst>
              </p:cNvPr>
              <p:cNvSpPr txBox="1"/>
              <p:nvPr/>
            </p:nvSpPr>
            <p:spPr>
              <a:xfrm>
                <a:off x="7101794" y="3149750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0CED8777-479F-5A44-140E-EB7D8DC784BB}"/>
                  </a:ext>
                </a:extLst>
              </p:cNvPr>
              <p:cNvSpPr txBox="1"/>
              <p:nvPr/>
            </p:nvSpPr>
            <p:spPr>
              <a:xfrm>
                <a:off x="5751737" y="952569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8C20F8AF-370C-AA57-82B0-699EDB3C55EF}"/>
                  </a:ext>
                </a:extLst>
              </p:cNvPr>
              <p:cNvSpPr txBox="1"/>
              <p:nvPr/>
            </p:nvSpPr>
            <p:spPr>
              <a:xfrm>
                <a:off x="3966900" y="1796631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2C38499F-CDBD-4FED-7552-75393A156EAE}"/>
                  </a:ext>
                </a:extLst>
              </p:cNvPr>
              <p:cNvSpPr txBox="1"/>
              <p:nvPr/>
            </p:nvSpPr>
            <p:spPr>
              <a:xfrm>
                <a:off x="4459269" y="3563884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7FE0533-1429-7279-E6A9-55F2A77DE28E}"/>
                </a:ext>
              </a:extLst>
            </p:cNvPr>
            <p:cNvGrpSpPr/>
            <p:nvPr/>
          </p:nvGrpSpPr>
          <p:grpSpPr>
            <a:xfrm>
              <a:off x="5966220" y="4359245"/>
              <a:ext cx="3271717" cy="1052936"/>
              <a:chOff x="3124470" y="3510142"/>
              <a:chExt cx="4511181" cy="1451832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0A4DE09-E3CE-C33C-00BA-18F34D41D93D}"/>
                  </a:ext>
                </a:extLst>
              </p:cNvPr>
              <p:cNvSpPr txBox="1"/>
              <p:nvPr/>
            </p:nvSpPr>
            <p:spPr>
              <a:xfrm>
                <a:off x="6956650" y="3510142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狩野川</a:t>
                </a: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98B58D68-D2EA-22A8-9C44-D60D18133E31}"/>
                  </a:ext>
                </a:extLst>
              </p:cNvPr>
              <p:cNvSpPr txBox="1"/>
              <p:nvPr/>
            </p:nvSpPr>
            <p:spPr>
              <a:xfrm>
                <a:off x="6471164" y="3936343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あべかわ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安倍川</a:t>
                </a: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10058898-6D1F-4447-073A-84183BCA74F9}"/>
                  </a:ext>
                </a:extLst>
              </p:cNvPr>
              <p:cNvSpPr txBox="1"/>
              <p:nvPr/>
            </p:nvSpPr>
            <p:spPr>
              <a:xfrm>
                <a:off x="6294028" y="4284515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大井川</a:t>
                </a: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7E2DDA4-4083-B1DE-7A6A-E5057121BF25}"/>
                  </a:ext>
                </a:extLst>
              </p:cNvPr>
              <p:cNvSpPr txBox="1"/>
              <p:nvPr/>
            </p:nvSpPr>
            <p:spPr>
              <a:xfrm>
                <a:off x="5788366" y="4561183"/>
                <a:ext cx="537542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</a:t>
                </a: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66B79F4-A123-EF96-395E-551FCE3514E9}"/>
                  </a:ext>
                </a:extLst>
              </p:cNvPr>
              <p:cNvSpPr txBox="1"/>
              <p:nvPr/>
            </p:nvSpPr>
            <p:spPr>
              <a:xfrm>
                <a:off x="5137010" y="4536900"/>
                <a:ext cx="749730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てんりゅうがわ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天竜川</a:t>
                </a: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5DAB41E1-B511-A14C-6CE4-D1CCDB1A43FA}"/>
                  </a:ext>
                </a:extLst>
              </p:cNvPr>
              <p:cNvSpPr txBox="1"/>
              <p:nvPr/>
            </p:nvSpPr>
            <p:spPr>
              <a:xfrm>
                <a:off x="4357084" y="4231977"/>
                <a:ext cx="537542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とよがわ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豊川</a:t>
                </a: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8B32BAF-CEA8-E60F-984D-2C8576EA2815}"/>
                  </a:ext>
                </a:extLst>
              </p:cNvPr>
              <p:cNvSpPr txBox="1"/>
              <p:nvPr/>
            </p:nvSpPr>
            <p:spPr>
              <a:xfrm>
                <a:off x="3898511" y="4173714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やはぎがわ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矢作川</a:t>
                </a: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ACA5C5A7-B4DE-CE98-4642-E1D25B1F765A}"/>
                  </a:ext>
                </a:extLst>
              </p:cNvPr>
              <p:cNvSpPr txBox="1"/>
              <p:nvPr/>
            </p:nvSpPr>
            <p:spPr>
              <a:xfrm>
                <a:off x="3684515" y="3630041"/>
                <a:ext cx="749730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しょうないがわ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庄内川</a:t>
                </a: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E754FEAB-D9A1-0D08-2AAA-5E353A85C65D}"/>
                  </a:ext>
                </a:extLst>
              </p:cNvPr>
              <p:cNvSpPr txBox="1"/>
              <p:nvPr/>
            </p:nvSpPr>
            <p:spPr>
              <a:xfrm>
                <a:off x="3243943" y="3642059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きそがわ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木曽川</a:t>
                </a: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3FE034D6-5F0F-6289-8F12-B69BA43A0063}"/>
                  </a:ext>
                </a:extLst>
              </p:cNvPr>
              <p:cNvSpPr txBox="1"/>
              <p:nvPr/>
            </p:nvSpPr>
            <p:spPr>
              <a:xfrm>
                <a:off x="3340990" y="3966665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すずかがわ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鈴鹿川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A0DCABE-27C6-54FB-9254-AEC7318B3D16}"/>
                  </a:ext>
                </a:extLst>
              </p:cNvPr>
              <p:cNvSpPr txBox="1"/>
              <p:nvPr/>
            </p:nvSpPr>
            <p:spPr>
              <a:xfrm>
                <a:off x="3124470" y="4235938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くもずがわ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雲頭川</a:t>
                </a: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6D53B489-CCCA-6EAB-11FB-11F7DAD45896}"/>
                  </a:ext>
                </a:extLst>
              </p:cNvPr>
              <p:cNvSpPr txBox="1"/>
              <p:nvPr/>
            </p:nvSpPr>
            <p:spPr>
              <a:xfrm>
                <a:off x="3299186" y="4415459"/>
                <a:ext cx="679001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くしだがわ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櫛田川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BDA8687B-A024-976A-FF54-6DB546A2D433}"/>
                  </a:ext>
                </a:extLst>
              </p:cNvPr>
              <p:cNvSpPr txBox="1"/>
              <p:nvPr/>
            </p:nvSpPr>
            <p:spPr>
              <a:xfrm>
                <a:off x="3668631" y="4580036"/>
                <a:ext cx="537542" cy="381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5356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183</Words>
  <Application>Microsoft Office PowerPoint</Application>
  <PresentationFormat>A4 210 x 297 mm</PresentationFormat>
  <Paragraphs>131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pptxn30_中部地方の一級河川</dc:title>
  <dc:subject>pptxn30_中部地方の一級河川</dc:subject>
  <dc:creator>でじけろお</dc:creator>
  <cp:revision>1</cp:revision>
  <dcterms:created xsi:type="dcterms:W3CDTF">2018-05-20T00:31:01Z</dcterms:created>
  <dcterms:modified xsi:type="dcterms:W3CDTF">2025-01-12T07:16:15Z</dcterms:modified>
  <cp:version>1</cp:version>
</cp:coreProperties>
</file>