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924" r:id="rId2"/>
    <p:sldId id="92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CCFF"/>
    <a:srgbClr val="FF99CC"/>
    <a:srgbClr val="F0F0F0"/>
    <a:srgbClr val="FF3399"/>
    <a:srgbClr val="FFFF99"/>
    <a:srgbClr val="FF0066"/>
    <a:srgbClr val="CCECFF"/>
    <a:srgbClr val="FFFF00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65" d="100"/>
          <a:sy n="65" d="100"/>
        </p:scale>
        <p:origin x="7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2025/1/9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677757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11475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42150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hyperlink" Target="http://www.digipot.net/" TargetMode="Externa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11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8" r:id="rId6"/>
    <p:sldLayoutId id="2147483682" r:id="rId7"/>
    <p:sldLayoutId id="2147483681" r:id="rId8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F9C13C-EA51-6632-8FC0-12D5415B48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250807C-F135-02D3-F8D1-FDB4F7F4A050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音漏れ、騒音のイラスト</a:t>
            </a: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6B21F82D-89F8-9627-EB80-3D7F8E8ED925}"/>
              </a:ext>
            </a:extLst>
          </p:cNvPr>
          <p:cNvGrpSpPr/>
          <p:nvPr/>
        </p:nvGrpSpPr>
        <p:grpSpPr>
          <a:xfrm>
            <a:off x="727265" y="3783591"/>
            <a:ext cx="2587854" cy="2633170"/>
            <a:chOff x="679640" y="3783591"/>
            <a:chExt cx="2587854" cy="2633170"/>
          </a:xfrm>
        </p:grpSpPr>
        <p:sp>
          <p:nvSpPr>
            <p:cNvPr id="6" name="台形 5">
              <a:extLst>
                <a:ext uri="{FF2B5EF4-FFF2-40B4-BE49-F238E27FC236}">
                  <a16:creationId xmlns:a16="http://schemas.microsoft.com/office/drawing/2014/main" id="{39543036-0911-3B5F-8D1F-10A116C0243E}"/>
                </a:ext>
              </a:extLst>
            </p:cNvPr>
            <p:cNvSpPr/>
            <p:nvPr/>
          </p:nvSpPr>
          <p:spPr bwMode="auto">
            <a:xfrm>
              <a:off x="1831272" y="5422617"/>
              <a:ext cx="261898" cy="280220"/>
            </a:xfrm>
            <a:prstGeom prst="trapezoid">
              <a:avLst>
                <a:gd name="adj" fmla="val 16534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2C1DF5D-30DD-C2A1-52BC-5A4BACDFF9E9}"/>
                </a:ext>
              </a:extLst>
            </p:cNvPr>
            <p:cNvSpPr/>
            <p:nvPr/>
          </p:nvSpPr>
          <p:spPr bwMode="auto">
            <a:xfrm>
              <a:off x="1375609" y="4319769"/>
              <a:ext cx="1173236" cy="1021988"/>
            </a:xfrm>
            <a:custGeom>
              <a:avLst/>
              <a:gdLst>
                <a:gd name="connsiteX0" fmla="*/ 548803 w 1173236"/>
                <a:gd name="connsiteY0" fmla="*/ 0 h 1021988"/>
                <a:gd name="connsiteX1" fmla="*/ 586618 w 1173236"/>
                <a:gd name="connsiteY1" fmla="*/ 3550 h 1021988"/>
                <a:gd name="connsiteX2" fmla="*/ 624433 w 1173236"/>
                <a:gd name="connsiteY2" fmla="*/ 0 h 1021988"/>
                <a:gd name="connsiteX3" fmla="*/ 1173236 w 1173236"/>
                <a:gd name="connsiteY3" fmla="*/ 510994 h 1021988"/>
                <a:gd name="connsiteX4" fmla="*/ 624433 w 1173236"/>
                <a:gd name="connsiteY4" fmla="*/ 1021988 h 1021988"/>
                <a:gd name="connsiteX5" fmla="*/ 586618 w 1173236"/>
                <a:gd name="connsiteY5" fmla="*/ 1018439 h 1021988"/>
                <a:gd name="connsiteX6" fmla="*/ 548803 w 1173236"/>
                <a:gd name="connsiteY6" fmla="*/ 1021988 h 1021988"/>
                <a:gd name="connsiteX7" fmla="*/ 0 w 1173236"/>
                <a:gd name="connsiteY7" fmla="*/ 510994 h 1021988"/>
                <a:gd name="connsiteX8" fmla="*/ 548803 w 1173236"/>
                <a:gd name="connsiteY8" fmla="*/ 0 h 102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3236" h="1021988">
                  <a:moveTo>
                    <a:pt x="548803" y="0"/>
                  </a:moveTo>
                  <a:lnTo>
                    <a:pt x="586618" y="3550"/>
                  </a:lnTo>
                  <a:lnTo>
                    <a:pt x="624433" y="0"/>
                  </a:lnTo>
                  <a:cubicBezTo>
                    <a:pt x="927529" y="0"/>
                    <a:pt x="1173236" y="228780"/>
                    <a:pt x="1173236" y="510994"/>
                  </a:cubicBezTo>
                  <a:cubicBezTo>
                    <a:pt x="1173236" y="793208"/>
                    <a:pt x="927529" y="1021988"/>
                    <a:pt x="624433" y="1021988"/>
                  </a:cubicBezTo>
                  <a:lnTo>
                    <a:pt x="586618" y="1018439"/>
                  </a:lnTo>
                  <a:lnTo>
                    <a:pt x="548803" y="1021988"/>
                  </a:lnTo>
                  <a:cubicBezTo>
                    <a:pt x="245707" y="1021988"/>
                    <a:pt x="0" y="793208"/>
                    <a:pt x="0" y="510994"/>
                  </a:cubicBezTo>
                  <a:cubicBezTo>
                    <a:pt x="0" y="228780"/>
                    <a:pt x="245707" y="0"/>
                    <a:pt x="5488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19B183BC-C79E-55C9-F6D9-76FD8301A28D}"/>
                </a:ext>
              </a:extLst>
            </p:cNvPr>
            <p:cNvSpPr/>
            <p:nvPr/>
          </p:nvSpPr>
          <p:spPr bwMode="auto">
            <a:xfrm rot="20700000">
              <a:off x="1317936" y="4847667"/>
              <a:ext cx="292634" cy="422487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D4962930-B152-21BD-0DD3-35B99FB96F4C}"/>
                </a:ext>
              </a:extLst>
            </p:cNvPr>
            <p:cNvSpPr/>
            <p:nvPr/>
          </p:nvSpPr>
          <p:spPr bwMode="auto">
            <a:xfrm rot="900000" flipH="1">
              <a:off x="2309178" y="4847667"/>
              <a:ext cx="292634" cy="422487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89C4A549-6A62-67D7-52D3-60084B2BE716}"/>
                </a:ext>
              </a:extLst>
            </p:cNvPr>
            <p:cNvSpPr/>
            <p:nvPr/>
          </p:nvSpPr>
          <p:spPr bwMode="auto">
            <a:xfrm rot="9000000">
              <a:off x="2414669" y="5522495"/>
              <a:ext cx="852825" cy="549375"/>
            </a:xfrm>
            <a:custGeom>
              <a:avLst/>
              <a:gdLst>
                <a:gd name="connsiteX0" fmla="*/ 237986 w 1389559"/>
                <a:gd name="connsiteY0" fmla="*/ 631332 h 895130"/>
                <a:gd name="connsiteX1" fmla="*/ 208246 w 1389559"/>
                <a:gd name="connsiteY1" fmla="*/ 591848 h 895130"/>
                <a:gd name="connsiteX2" fmla="*/ 254619 w 1389559"/>
                <a:gd name="connsiteY2" fmla="*/ 513157 h 895130"/>
                <a:gd name="connsiteX3" fmla="*/ 363474 w 1389559"/>
                <a:gd name="connsiteY3" fmla="*/ 485028 h 895130"/>
                <a:gd name="connsiteX4" fmla="*/ 297225 w 1389559"/>
                <a:gd name="connsiteY4" fmla="*/ 446780 h 895130"/>
                <a:gd name="connsiteX5" fmla="*/ 124415 w 1389559"/>
                <a:gd name="connsiteY5" fmla="*/ 435492 h 895130"/>
                <a:gd name="connsiteX6" fmla="*/ 105640 w 1389559"/>
                <a:gd name="connsiteY6" fmla="*/ 430408 h 895130"/>
                <a:gd name="connsiteX7" fmla="*/ 90786 w 1389559"/>
                <a:gd name="connsiteY7" fmla="*/ 418917 h 895130"/>
                <a:gd name="connsiteX8" fmla="*/ 82189 w 1389559"/>
                <a:gd name="connsiteY8" fmla="*/ 393609 h 895130"/>
                <a:gd name="connsiteX9" fmla="*/ 58744 w 1389559"/>
                <a:gd name="connsiteY9" fmla="*/ 392078 h 895130"/>
                <a:gd name="connsiteX10" fmla="*/ 39967 w 1389559"/>
                <a:gd name="connsiteY10" fmla="*/ 386994 h 895130"/>
                <a:gd name="connsiteX11" fmla="*/ 13055 w 1389559"/>
                <a:gd name="connsiteY11" fmla="*/ 340003 h 895130"/>
                <a:gd name="connsiteX12" fmla="*/ 19827 w 1389559"/>
                <a:gd name="connsiteY12" fmla="*/ 326264 h 895130"/>
                <a:gd name="connsiteX13" fmla="*/ 11192 w 1389559"/>
                <a:gd name="connsiteY13" fmla="*/ 319583 h 895130"/>
                <a:gd name="connsiteX14" fmla="*/ 97 w 1389559"/>
                <a:gd name="connsiteY14" fmla="*/ 286925 h 895130"/>
                <a:gd name="connsiteX15" fmla="*/ 48004 w 1389559"/>
                <a:gd name="connsiteY15" fmla="*/ 244892 h 895130"/>
                <a:gd name="connsiteX16" fmla="*/ 115879 w 1389559"/>
                <a:gd name="connsiteY16" fmla="*/ 249326 h 895130"/>
                <a:gd name="connsiteX17" fmla="*/ 110402 w 1389559"/>
                <a:gd name="connsiteY17" fmla="*/ 233202 h 895130"/>
                <a:gd name="connsiteX18" fmla="*/ 154643 w 1389559"/>
                <a:gd name="connsiteY18" fmla="*/ 194386 h 895130"/>
                <a:gd name="connsiteX19" fmla="*/ 393507 w 1389559"/>
                <a:gd name="connsiteY19" fmla="*/ 209988 h 895130"/>
                <a:gd name="connsiteX20" fmla="*/ 412767 w 1389559"/>
                <a:gd name="connsiteY20" fmla="*/ 219482 h 895130"/>
                <a:gd name="connsiteX21" fmla="*/ 421852 w 1389559"/>
                <a:gd name="connsiteY21" fmla="*/ 220677 h 895130"/>
                <a:gd name="connsiteX22" fmla="*/ 642616 w 1389559"/>
                <a:gd name="connsiteY22" fmla="*/ 348136 h 895130"/>
                <a:gd name="connsiteX23" fmla="*/ 1219465 w 1389559"/>
                <a:gd name="connsiteY23" fmla="*/ 15092 h 895130"/>
                <a:gd name="connsiteX24" fmla="*/ 1304843 w 1389559"/>
                <a:gd name="connsiteY24" fmla="*/ 3852 h 895130"/>
                <a:gd name="connsiteX25" fmla="*/ 1318651 w 1389559"/>
                <a:gd name="connsiteY25" fmla="*/ 10590 h 895130"/>
                <a:gd name="connsiteX26" fmla="*/ 1320841 w 1389559"/>
                <a:gd name="connsiteY26" fmla="*/ 11032 h 895130"/>
                <a:gd name="connsiteX27" fmla="*/ 1324205 w 1389559"/>
                <a:gd name="connsiteY27" fmla="*/ 13300 h 895130"/>
                <a:gd name="connsiteX28" fmla="*/ 1343607 w 1389559"/>
                <a:gd name="connsiteY28" fmla="*/ 22768 h 895130"/>
                <a:gd name="connsiteX29" fmla="*/ 1351471 w 1389559"/>
                <a:gd name="connsiteY29" fmla="*/ 31683 h 895130"/>
                <a:gd name="connsiteX30" fmla="*/ 1356605 w 1389559"/>
                <a:gd name="connsiteY30" fmla="*/ 35144 h 895130"/>
                <a:gd name="connsiteX31" fmla="*/ 1363354 w 1389559"/>
                <a:gd name="connsiteY31" fmla="*/ 45155 h 895130"/>
                <a:gd name="connsiteX32" fmla="*/ 1373162 w 1389559"/>
                <a:gd name="connsiteY32" fmla="*/ 56275 h 895130"/>
                <a:gd name="connsiteX33" fmla="*/ 1375462 w 1389559"/>
                <a:gd name="connsiteY33" fmla="*/ 63114 h 895130"/>
                <a:gd name="connsiteX34" fmla="*/ 1380717 w 1389559"/>
                <a:gd name="connsiteY34" fmla="*/ 70908 h 895130"/>
                <a:gd name="connsiteX35" fmla="*/ 1384675 w 1389559"/>
                <a:gd name="connsiteY35" fmla="*/ 90511 h 895130"/>
                <a:gd name="connsiteX36" fmla="*/ 1387403 w 1389559"/>
                <a:gd name="connsiteY36" fmla="*/ 98624 h 895130"/>
                <a:gd name="connsiteX37" fmla="*/ 1387123 w 1389559"/>
                <a:gd name="connsiteY37" fmla="*/ 102638 h 895130"/>
                <a:gd name="connsiteX38" fmla="*/ 1389559 w 1389559"/>
                <a:gd name="connsiteY38" fmla="*/ 114704 h 895130"/>
                <a:gd name="connsiteX39" fmla="*/ 1389558 w 1389559"/>
                <a:gd name="connsiteY39" fmla="*/ 895130 h 895130"/>
                <a:gd name="connsiteX40" fmla="*/ 1164531 w 1389559"/>
                <a:gd name="connsiteY40" fmla="*/ 895130 h 895130"/>
                <a:gd name="connsiteX41" fmla="*/ 1164531 w 1389559"/>
                <a:gd name="connsiteY41" fmla="*/ 306648 h 895130"/>
                <a:gd name="connsiteX42" fmla="*/ 699362 w 1389559"/>
                <a:gd name="connsiteY42" fmla="*/ 575213 h 895130"/>
                <a:gd name="connsiteX43" fmla="*/ 691927 w 1389559"/>
                <a:gd name="connsiteY43" fmla="*/ 583642 h 895130"/>
                <a:gd name="connsiteX44" fmla="*/ 549527 w 1389559"/>
                <a:gd name="connsiteY44" fmla="*/ 592446 h 895130"/>
                <a:gd name="connsiteX45" fmla="*/ 512601 w 1389559"/>
                <a:gd name="connsiteY45" fmla="*/ 571127 h 895130"/>
                <a:gd name="connsiteX46" fmla="*/ 508538 w 1389559"/>
                <a:gd name="connsiteY46" fmla="*/ 575715 h 895130"/>
                <a:gd name="connsiteX47" fmla="*/ 485468 w 1389559"/>
                <a:gd name="connsiteY47" fmla="*/ 586919 h 895130"/>
                <a:gd name="connsiteX48" fmla="*/ 286936 w 1389559"/>
                <a:gd name="connsiteY48" fmla="*/ 638222 h 895130"/>
                <a:gd name="connsiteX49" fmla="*/ 237986 w 1389559"/>
                <a:gd name="connsiteY49" fmla="*/ 631332 h 895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389559" h="895130">
                  <a:moveTo>
                    <a:pt x="237986" y="631332"/>
                  </a:moveTo>
                  <a:cubicBezTo>
                    <a:pt x="223746" y="622940"/>
                    <a:pt x="212707" y="609116"/>
                    <a:pt x="208246" y="591848"/>
                  </a:cubicBezTo>
                  <a:cubicBezTo>
                    <a:pt x="199321" y="557312"/>
                    <a:pt x="220084" y="522081"/>
                    <a:pt x="254619" y="513157"/>
                  </a:cubicBezTo>
                  <a:lnTo>
                    <a:pt x="363474" y="485028"/>
                  </a:lnTo>
                  <a:lnTo>
                    <a:pt x="297225" y="446780"/>
                  </a:lnTo>
                  <a:lnTo>
                    <a:pt x="124415" y="435492"/>
                  </a:lnTo>
                  <a:cubicBezTo>
                    <a:pt x="117667" y="435052"/>
                    <a:pt x="111326" y="433263"/>
                    <a:pt x="105640" y="430408"/>
                  </a:cubicBezTo>
                  <a:cubicBezTo>
                    <a:pt x="99953" y="427553"/>
                    <a:pt x="94921" y="423630"/>
                    <a:pt x="90786" y="418917"/>
                  </a:cubicBezTo>
                  <a:lnTo>
                    <a:pt x="82189" y="393609"/>
                  </a:lnTo>
                  <a:lnTo>
                    <a:pt x="58744" y="392078"/>
                  </a:lnTo>
                  <a:cubicBezTo>
                    <a:pt x="51995" y="391636"/>
                    <a:pt x="45655" y="389848"/>
                    <a:pt x="39967" y="386994"/>
                  </a:cubicBezTo>
                  <a:cubicBezTo>
                    <a:pt x="22908" y="378426"/>
                    <a:pt x="11733" y="360250"/>
                    <a:pt x="13055" y="340003"/>
                  </a:cubicBezTo>
                  <a:lnTo>
                    <a:pt x="19827" y="326264"/>
                  </a:lnTo>
                  <a:lnTo>
                    <a:pt x="11192" y="319583"/>
                  </a:lnTo>
                  <a:cubicBezTo>
                    <a:pt x="3585" y="310914"/>
                    <a:pt x="-714" y="299342"/>
                    <a:pt x="97" y="286925"/>
                  </a:cubicBezTo>
                  <a:cubicBezTo>
                    <a:pt x="1720" y="262089"/>
                    <a:pt x="23169" y="243270"/>
                    <a:pt x="48004" y="244892"/>
                  </a:cubicBezTo>
                  <a:lnTo>
                    <a:pt x="115879" y="249326"/>
                  </a:lnTo>
                  <a:lnTo>
                    <a:pt x="110402" y="233202"/>
                  </a:lnTo>
                  <a:cubicBezTo>
                    <a:pt x="111900" y="210267"/>
                    <a:pt x="131709" y="192888"/>
                    <a:pt x="154643" y="194386"/>
                  </a:cubicBezTo>
                  <a:lnTo>
                    <a:pt x="393507" y="209988"/>
                  </a:lnTo>
                  <a:lnTo>
                    <a:pt x="412767" y="219482"/>
                  </a:lnTo>
                  <a:lnTo>
                    <a:pt x="421852" y="220677"/>
                  </a:lnTo>
                  <a:lnTo>
                    <a:pt x="642616" y="348136"/>
                  </a:lnTo>
                  <a:lnTo>
                    <a:pt x="1219465" y="15092"/>
                  </a:lnTo>
                  <a:cubicBezTo>
                    <a:pt x="1246373" y="-443"/>
                    <a:pt x="1277029" y="-3601"/>
                    <a:pt x="1304843" y="3852"/>
                  </a:cubicBezTo>
                  <a:lnTo>
                    <a:pt x="1318651" y="10590"/>
                  </a:lnTo>
                  <a:lnTo>
                    <a:pt x="1320841" y="11032"/>
                  </a:lnTo>
                  <a:lnTo>
                    <a:pt x="1324205" y="13300"/>
                  </a:lnTo>
                  <a:lnTo>
                    <a:pt x="1343607" y="22768"/>
                  </a:lnTo>
                  <a:lnTo>
                    <a:pt x="1351471" y="31683"/>
                  </a:lnTo>
                  <a:lnTo>
                    <a:pt x="1356605" y="35144"/>
                  </a:lnTo>
                  <a:lnTo>
                    <a:pt x="1363354" y="45155"/>
                  </a:lnTo>
                  <a:lnTo>
                    <a:pt x="1373162" y="56275"/>
                  </a:lnTo>
                  <a:lnTo>
                    <a:pt x="1375462" y="63114"/>
                  </a:lnTo>
                  <a:lnTo>
                    <a:pt x="1380717" y="70908"/>
                  </a:lnTo>
                  <a:lnTo>
                    <a:pt x="1384675" y="90511"/>
                  </a:lnTo>
                  <a:lnTo>
                    <a:pt x="1387403" y="98624"/>
                  </a:lnTo>
                  <a:lnTo>
                    <a:pt x="1387123" y="102638"/>
                  </a:lnTo>
                  <a:lnTo>
                    <a:pt x="1389559" y="114704"/>
                  </a:lnTo>
                  <a:cubicBezTo>
                    <a:pt x="1389559" y="374846"/>
                    <a:pt x="1389558" y="634988"/>
                    <a:pt x="1389558" y="895130"/>
                  </a:cubicBezTo>
                  <a:lnTo>
                    <a:pt x="1164531" y="895130"/>
                  </a:lnTo>
                  <a:lnTo>
                    <a:pt x="1164531" y="306648"/>
                  </a:lnTo>
                  <a:lnTo>
                    <a:pt x="699362" y="575213"/>
                  </a:lnTo>
                  <a:lnTo>
                    <a:pt x="691927" y="583642"/>
                  </a:lnTo>
                  <a:cubicBezTo>
                    <a:pt x="651798" y="613962"/>
                    <a:pt x="595824" y="619176"/>
                    <a:pt x="549527" y="592446"/>
                  </a:cubicBezTo>
                  <a:lnTo>
                    <a:pt x="512601" y="571127"/>
                  </a:lnTo>
                  <a:lnTo>
                    <a:pt x="508538" y="575715"/>
                  </a:lnTo>
                  <a:cubicBezTo>
                    <a:pt x="501875" y="580813"/>
                    <a:pt x="494101" y="584688"/>
                    <a:pt x="485468" y="586919"/>
                  </a:cubicBezTo>
                  <a:cubicBezTo>
                    <a:pt x="419290" y="604019"/>
                    <a:pt x="353113" y="621121"/>
                    <a:pt x="286936" y="638222"/>
                  </a:cubicBezTo>
                  <a:cubicBezTo>
                    <a:pt x="269668" y="642683"/>
                    <a:pt x="252227" y="639724"/>
                    <a:pt x="237986" y="63133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DC0467E-36A3-7C9B-F2BC-4F6FAB5A24C8}"/>
                </a:ext>
              </a:extLst>
            </p:cNvPr>
            <p:cNvSpPr/>
            <p:nvPr/>
          </p:nvSpPr>
          <p:spPr bwMode="auto">
            <a:xfrm rot="12600000" flipH="1">
              <a:off x="679640" y="5545514"/>
              <a:ext cx="852825" cy="549375"/>
            </a:xfrm>
            <a:custGeom>
              <a:avLst/>
              <a:gdLst>
                <a:gd name="connsiteX0" fmla="*/ 237986 w 1389559"/>
                <a:gd name="connsiteY0" fmla="*/ 631332 h 895130"/>
                <a:gd name="connsiteX1" fmla="*/ 208246 w 1389559"/>
                <a:gd name="connsiteY1" fmla="*/ 591848 h 895130"/>
                <a:gd name="connsiteX2" fmla="*/ 254619 w 1389559"/>
                <a:gd name="connsiteY2" fmla="*/ 513157 h 895130"/>
                <a:gd name="connsiteX3" fmla="*/ 363474 w 1389559"/>
                <a:gd name="connsiteY3" fmla="*/ 485028 h 895130"/>
                <a:gd name="connsiteX4" fmla="*/ 297225 w 1389559"/>
                <a:gd name="connsiteY4" fmla="*/ 446780 h 895130"/>
                <a:gd name="connsiteX5" fmla="*/ 124415 w 1389559"/>
                <a:gd name="connsiteY5" fmla="*/ 435492 h 895130"/>
                <a:gd name="connsiteX6" fmla="*/ 105640 w 1389559"/>
                <a:gd name="connsiteY6" fmla="*/ 430408 h 895130"/>
                <a:gd name="connsiteX7" fmla="*/ 90786 w 1389559"/>
                <a:gd name="connsiteY7" fmla="*/ 418917 h 895130"/>
                <a:gd name="connsiteX8" fmla="*/ 82189 w 1389559"/>
                <a:gd name="connsiteY8" fmla="*/ 393609 h 895130"/>
                <a:gd name="connsiteX9" fmla="*/ 58744 w 1389559"/>
                <a:gd name="connsiteY9" fmla="*/ 392078 h 895130"/>
                <a:gd name="connsiteX10" fmla="*/ 39967 w 1389559"/>
                <a:gd name="connsiteY10" fmla="*/ 386994 h 895130"/>
                <a:gd name="connsiteX11" fmla="*/ 13055 w 1389559"/>
                <a:gd name="connsiteY11" fmla="*/ 340003 h 895130"/>
                <a:gd name="connsiteX12" fmla="*/ 19827 w 1389559"/>
                <a:gd name="connsiteY12" fmla="*/ 326264 h 895130"/>
                <a:gd name="connsiteX13" fmla="*/ 11192 w 1389559"/>
                <a:gd name="connsiteY13" fmla="*/ 319583 h 895130"/>
                <a:gd name="connsiteX14" fmla="*/ 97 w 1389559"/>
                <a:gd name="connsiteY14" fmla="*/ 286925 h 895130"/>
                <a:gd name="connsiteX15" fmla="*/ 48004 w 1389559"/>
                <a:gd name="connsiteY15" fmla="*/ 244892 h 895130"/>
                <a:gd name="connsiteX16" fmla="*/ 115879 w 1389559"/>
                <a:gd name="connsiteY16" fmla="*/ 249326 h 895130"/>
                <a:gd name="connsiteX17" fmla="*/ 110402 w 1389559"/>
                <a:gd name="connsiteY17" fmla="*/ 233202 h 895130"/>
                <a:gd name="connsiteX18" fmla="*/ 154643 w 1389559"/>
                <a:gd name="connsiteY18" fmla="*/ 194386 h 895130"/>
                <a:gd name="connsiteX19" fmla="*/ 393507 w 1389559"/>
                <a:gd name="connsiteY19" fmla="*/ 209988 h 895130"/>
                <a:gd name="connsiteX20" fmla="*/ 412767 w 1389559"/>
                <a:gd name="connsiteY20" fmla="*/ 219482 h 895130"/>
                <a:gd name="connsiteX21" fmla="*/ 421852 w 1389559"/>
                <a:gd name="connsiteY21" fmla="*/ 220677 h 895130"/>
                <a:gd name="connsiteX22" fmla="*/ 642616 w 1389559"/>
                <a:gd name="connsiteY22" fmla="*/ 348136 h 895130"/>
                <a:gd name="connsiteX23" fmla="*/ 1219465 w 1389559"/>
                <a:gd name="connsiteY23" fmla="*/ 15092 h 895130"/>
                <a:gd name="connsiteX24" fmla="*/ 1304843 w 1389559"/>
                <a:gd name="connsiteY24" fmla="*/ 3852 h 895130"/>
                <a:gd name="connsiteX25" fmla="*/ 1318651 w 1389559"/>
                <a:gd name="connsiteY25" fmla="*/ 10590 h 895130"/>
                <a:gd name="connsiteX26" fmla="*/ 1320841 w 1389559"/>
                <a:gd name="connsiteY26" fmla="*/ 11032 h 895130"/>
                <a:gd name="connsiteX27" fmla="*/ 1324205 w 1389559"/>
                <a:gd name="connsiteY27" fmla="*/ 13300 h 895130"/>
                <a:gd name="connsiteX28" fmla="*/ 1343607 w 1389559"/>
                <a:gd name="connsiteY28" fmla="*/ 22768 h 895130"/>
                <a:gd name="connsiteX29" fmla="*/ 1351471 w 1389559"/>
                <a:gd name="connsiteY29" fmla="*/ 31683 h 895130"/>
                <a:gd name="connsiteX30" fmla="*/ 1356605 w 1389559"/>
                <a:gd name="connsiteY30" fmla="*/ 35144 h 895130"/>
                <a:gd name="connsiteX31" fmla="*/ 1363354 w 1389559"/>
                <a:gd name="connsiteY31" fmla="*/ 45155 h 895130"/>
                <a:gd name="connsiteX32" fmla="*/ 1373162 w 1389559"/>
                <a:gd name="connsiteY32" fmla="*/ 56275 h 895130"/>
                <a:gd name="connsiteX33" fmla="*/ 1375462 w 1389559"/>
                <a:gd name="connsiteY33" fmla="*/ 63114 h 895130"/>
                <a:gd name="connsiteX34" fmla="*/ 1380717 w 1389559"/>
                <a:gd name="connsiteY34" fmla="*/ 70908 h 895130"/>
                <a:gd name="connsiteX35" fmla="*/ 1384675 w 1389559"/>
                <a:gd name="connsiteY35" fmla="*/ 90511 h 895130"/>
                <a:gd name="connsiteX36" fmla="*/ 1387403 w 1389559"/>
                <a:gd name="connsiteY36" fmla="*/ 98624 h 895130"/>
                <a:gd name="connsiteX37" fmla="*/ 1387123 w 1389559"/>
                <a:gd name="connsiteY37" fmla="*/ 102638 h 895130"/>
                <a:gd name="connsiteX38" fmla="*/ 1389559 w 1389559"/>
                <a:gd name="connsiteY38" fmla="*/ 114704 h 895130"/>
                <a:gd name="connsiteX39" fmla="*/ 1389558 w 1389559"/>
                <a:gd name="connsiteY39" fmla="*/ 895130 h 895130"/>
                <a:gd name="connsiteX40" fmla="*/ 1164531 w 1389559"/>
                <a:gd name="connsiteY40" fmla="*/ 895130 h 895130"/>
                <a:gd name="connsiteX41" fmla="*/ 1164531 w 1389559"/>
                <a:gd name="connsiteY41" fmla="*/ 306648 h 895130"/>
                <a:gd name="connsiteX42" fmla="*/ 699362 w 1389559"/>
                <a:gd name="connsiteY42" fmla="*/ 575213 h 895130"/>
                <a:gd name="connsiteX43" fmla="*/ 691927 w 1389559"/>
                <a:gd name="connsiteY43" fmla="*/ 583642 h 895130"/>
                <a:gd name="connsiteX44" fmla="*/ 549527 w 1389559"/>
                <a:gd name="connsiteY44" fmla="*/ 592446 h 895130"/>
                <a:gd name="connsiteX45" fmla="*/ 512601 w 1389559"/>
                <a:gd name="connsiteY45" fmla="*/ 571127 h 895130"/>
                <a:gd name="connsiteX46" fmla="*/ 508538 w 1389559"/>
                <a:gd name="connsiteY46" fmla="*/ 575715 h 895130"/>
                <a:gd name="connsiteX47" fmla="*/ 485468 w 1389559"/>
                <a:gd name="connsiteY47" fmla="*/ 586919 h 895130"/>
                <a:gd name="connsiteX48" fmla="*/ 286936 w 1389559"/>
                <a:gd name="connsiteY48" fmla="*/ 638222 h 895130"/>
                <a:gd name="connsiteX49" fmla="*/ 237986 w 1389559"/>
                <a:gd name="connsiteY49" fmla="*/ 631332 h 895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389559" h="895130">
                  <a:moveTo>
                    <a:pt x="237986" y="631332"/>
                  </a:moveTo>
                  <a:cubicBezTo>
                    <a:pt x="223746" y="622940"/>
                    <a:pt x="212707" y="609116"/>
                    <a:pt x="208246" y="591848"/>
                  </a:cubicBezTo>
                  <a:cubicBezTo>
                    <a:pt x="199321" y="557312"/>
                    <a:pt x="220084" y="522081"/>
                    <a:pt x="254619" y="513157"/>
                  </a:cubicBezTo>
                  <a:lnTo>
                    <a:pt x="363474" y="485028"/>
                  </a:lnTo>
                  <a:lnTo>
                    <a:pt x="297225" y="446780"/>
                  </a:lnTo>
                  <a:lnTo>
                    <a:pt x="124415" y="435492"/>
                  </a:lnTo>
                  <a:cubicBezTo>
                    <a:pt x="117667" y="435052"/>
                    <a:pt x="111326" y="433263"/>
                    <a:pt x="105640" y="430408"/>
                  </a:cubicBezTo>
                  <a:cubicBezTo>
                    <a:pt x="99953" y="427553"/>
                    <a:pt x="94921" y="423630"/>
                    <a:pt x="90786" y="418917"/>
                  </a:cubicBezTo>
                  <a:lnTo>
                    <a:pt x="82189" y="393609"/>
                  </a:lnTo>
                  <a:lnTo>
                    <a:pt x="58744" y="392078"/>
                  </a:lnTo>
                  <a:cubicBezTo>
                    <a:pt x="51995" y="391636"/>
                    <a:pt x="45655" y="389848"/>
                    <a:pt x="39967" y="386994"/>
                  </a:cubicBezTo>
                  <a:cubicBezTo>
                    <a:pt x="22908" y="378426"/>
                    <a:pt x="11733" y="360250"/>
                    <a:pt x="13055" y="340003"/>
                  </a:cubicBezTo>
                  <a:lnTo>
                    <a:pt x="19827" y="326264"/>
                  </a:lnTo>
                  <a:lnTo>
                    <a:pt x="11192" y="319583"/>
                  </a:lnTo>
                  <a:cubicBezTo>
                    <a:pt x="3585" y="310914"/>
                    <a:pt x="-714" y="299342"/>
                    <a:pt x="97" y="286925"/>
                  </a:cubicBezTo>
                  <a:cubicBezTo>
                    <a:pt x="1720" y="262089"/>
                    <a:pt x="23169" y="243270"/>
                    <a:pt x="48004" y="244892"/>
                  </a:cubicBezTo>
                  <a:lnTo>
                    <a:pt x="115879" y="249326"/>
                  </a:lnTo>
                  <a:lnTo>
                    <a:pt x="110402" y="233202"/>
                  </a:lnTo>
                  <a:cubicBezTo>
                    <a:pt x="111900" y="210267"/>
                    <a:pt x="131709" y="192888"/>
                    <a:pt x="154643" y="194386"/>
                  </a:cubicBezTo>
                  <a:lnTo>
                    <a:pt x="393507" y="209988"/>
                  </a:lnTo>
                  <a:lnTo>
                    <a:pt x="412767" y="219482"/>
                  </a:lnTo>
                  <a:lnTo>
                    <a:pt x="421852" y="220677"/>
                  </a:lnTo>
                  <a:lnTo>
                    <a:pt x="642616" y="348136"/>
                  </a:lnTo>
                  <a:lnTo>
                    <a:pt x="1219465" y="15092"/>
                  </a:lnTo>
                  <a:cubicBezTo>
                    <a:pt x="1246373" y="-443"/>
                    <a:pt x="1277029" y="-3601"/>
                    <a:pt x="1304843" y="3852"/>
                  </a:cubicBezTo>
                  <a:lnTo>
                    <a:pt x="1318651" y="10590"/>
                  </a:lnTo>
                  <a:lnTo>
                    <a:pt x="1320841" y="11032"/>
                  </a:lnTo>
                  <a:lnTo>
                    <a:pt x="1324205" y="13300"/>
                  </a:lnTo>
                  <a:lnTo>
                    <a:pt x="1343607" y="22768"/>
                  </a:lnTo>
                  <a:lnTo>
                    <a:pt x="1351471" y="31683"/>
                  </a:lnTo>
                  <a:lnTo>
                    <a:pt x="1356605" y="35144"/>
                  </a:lnTo>
                  <a:lnTo>
                    <a:pt x="1363354" y="45155"/>
                  </a:lnTo>
                  <a:lnTo>
                    <a:pt x="1373162" y="56275"/>
                  </a:lnTo>
                  <a:lnTo>
                    <a:pt x="1375462" y="63114"/>
                  </a:lnTo>
                  <a:lnTo>
                    <a:pt x="1380717" y="70908"/>
                  </a:lnTo>
                  <a:lnTo>
                    <a:pt x="1384675" y="90511"/>
                  </a:lnTo>
                  <a:lnTo>
                    <a:pt x="1387403" y="98624"/>
                  </a:lnTo>
                  <a:lnTo>
                    <a:pt x="1387123" y="102638"/>
                  </a:lnTo>
                  <a:lnTo>
                    <a:pt x="1389559" y="114704"/>
                  </a:lnTo>
                  <a:cubicBezTo>
                    <a:pt x="1389559" y="374846"/>
                    <a:pt x="1389558" y="634988"/>
                    <a:pt x="1389558" y="895130"/>
                  </a:cubicBezTo>
                  <a:lnTo>
                    <a:pt x="1164531" y="895130"/>
                  </a:lnTo>
                  <a:lnTo>
                    <a:pt x="1164531" y="306648"/>
                  </a:lnTo>
                  <a:lnTo>
                    <a:pt x="699362" y="575213"/>
                  </a:lnTo>
                  <a:lnTo>
                    <a:pt x="691927" y="583642"/>
                  </a:lnTo>
                  <a:cubicBezTo>
                    <a:pt x="651798" y="613962"/>
                    <a:pt x="595824" y="619176"/>
                    <a:pt x="549527" y="592446"/>
                  </a:cubicBezTo>
                  <a:lnTo>
                    <a:pt x="512601" y="571127"/>
                  </a:lnTo>
                  <a:lnTo>
                    <a:pt x="508538" y="575715"/>
                  </a:lnTo>
                  <a:cubicBezTo>
                    <a:pt x="501875" y="580813"/>
                    <a:pt x="494101" y="584688"/>
                    <a:pt x="485468" y="586919"/>
                  </a:cubicBezTo>
                  <a:cubicBezTo>
                    <a:pt x="419290" y="604019"/>
                    <a:pt x="353113" y="621121"/>
                    <a:pt x="286936" y="638222"/>
                  </a:cubicBezTo>
                  <a:cubicBezTo>
                    <a:pt x="269668" y="642683"/>
                    <a:pt x="252227" y="639724"/>
                    <a:pt x="237986" y="63133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E3021133-4FB3-B317-1658-2CD13601785C}"/>
                </a:ext>
              </a:extLst>
            </p:cNvPr>
            <p:cNvGrpSpPr/>
            <p:nvPr/>
          </p:nvGrpSpPr>
          <p:grpSpPr>
            <a:xfrm>
              <a:off x="936696" y="3783591"/>
              <a:ext cx="2028663" cy="1806936"/>
              <a:chOff x="936696" y="3783591"/>
              <a:chExt cx="2028663" cy="1806936"/>
            </a:xfrm>
          </p:grpSpPr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11AFC0D1-D9BA-AC03-1EE4-FF020F28AE9F}"/>
                  </a:ext>
                </a:extLst>
              </p:cNvPr>
              <p:cNvSpPr/>
              <p:nvPr/>
            </p:nvSpPr>
            <p:spPr bwMode="auto">
              <a:xfrm>
                <a:off x="1598431" y="3783591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3" name="フリーフォーム: 図形 692">
                <a:extLst>
                  <a:ext uri="{FF2B5EF4-FFF2-40B4-BE49-F238E27FC236}">
                    <a16:creationId xmlns:a16="http://schemas.microsoft.com/office/drawing/2014/main" id="{74EA01A3-B597-7C7B-8456-DFFD85C55758}"/>
                  </a:ext>
                </a:extLst>
              </p:cNvPr>
              <p:cNvSpPr/>
              <p:nvPr/>
            </p:nvSpPr>
            <p:spPr bwMode="auto">
              <a:xfrm rot="18000000">
                <a:off x="781463" y="4308605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4" name="フリーフォーム: 図形 693">
                <a:extLst>
                  <a:ext uri="{FF2B5EF4-FFF2-40B4-BE49-F238E27FC236}">
                    <a16:creationId xmlns:a16="http://schemas.microsoft.com/office/drawing/2014/main" id="{3D2F89E6-DCE2-F156-49AB-9669D4C1C156}"/>
                  </a:ext>
                </a:extLst>
              </p:cNvPr>
              <p:cNvSpPr/>
              <p:nvPr/>
            </p:nvSpPr>
            <p:spPr bwMode="auto">
              <a:xfrm rot="3600000" flipH="1">
                <a:off x="2511587" y="430860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5" name="フリーフォーム: 図形 694">
                <a:extLst>
                  <a:ext uri="{FF2B5EF4-FFF2-40B4-BE49-F238E27FC236}">
                    <a16:creationId xmlns:a16="http://schemas.microsoft.com/office/drawing/2014/main" id="{D8428054-60FB-583B-1168-23C5CD6E6511}"/>
                  </a:ext>
                </a:extLst>
              </p:cNvPr>
              <p:cNvSpPr/>
              <p:nvPr/>
            </p:nvSpPr>
            <p:spPr bwMode="auto">
              <a:xfrm rot="14400000">
                <a:off x="8311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6" name="フリーフォーム: 図形 695">
                <a:extLst>
                  <a:ext uri="{FF2B5EF4-FFF2-40B4-BE49-F238E27FC236}">
                    <a16:creationId xmlns:a16="http://schemas.microsoft.com/office/drawing/2014/main" id="{497306D3-3E61-7E3C-2555-E31F879BEDA3}"/>
                  </a:ext>
                </a:extLst>
              </p:cNvPr>
              <p:cNvSpPr/>
              <p:nvPr/>
            </p:nvSpPr>
            <p:spPr bwMode="auto">
              <a:xfrm rot="7200000" flipH="1">
                <a:off x="2517404" y="5217485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E21AA350-F5B6-C0BE-32DB-016CC1BCA00D}"/>
                </a:ext>
              </a:extLst>
            </p:cNvPr>
            <p:cNvSpPr/>
            <p:nvPr/>
          </p:nvSpPr>
          <p:spPr bwMode="auto">
            <a:xfrm rot="20700000">
              <a:off x="1377567" y="4913075"/>
              <a:ext cx="173372" cy="295480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22908242-3B3E-F360-D32A-7BAC67F40737}"/>
                </a:ext>
              </a:extLst>
            </p:cNvPr>
            <p:cNvSpPr/>
            <p:nvPr/>
          </p:nvSpPr>
          <p:spPr bwMode="auto">
            <a:xfrm rot="900000" flipH="1">
              <a:off x="2368809" y="4913075"/>
              <a:ext cx="173372" cy="295480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2970820F-6D9B-A75A-6EC3-CB2D7504CCF8}"/>
                </a:ext>
              </a:extLst>
            </p:cNvPr>
            <p:cNvGrpSpPr/>
            <p:nvPr/>
          </p:nvGrpSpPr>
          <p:grpSpPr>
            <a:xfrm>
              <a:off x="1451228" y="4457876"/>
              <a:ext cx="1021987" cy="1104850"/>
              <a:chOff x="1451228" y="4457876"/>
              <a:chExt cx="1021987" cy="1104850"/>
            </a:xfrm>
          </p:grpSpPr>
          <p:sp>
            <p:nvSpPr>
              <p:cNvPr id="681" name="楕円 680">
                <a:extLst>
                  <a:ext uri="{FF2B5EF4-FFF2-40B4-BE49-F238E27FC236}">
                    <a16:creationId xmlns:a16="http://schemas.microsoft.com/office/drawing/2014/main" id="{C747CB4B-30A3-C17D-7060-525BBE7AFCFF}"/>
                  </a:ext>
                </a:extLst>
              </p:cNvPr>
              <p:cNvSpPr/>
              <p:nvPr/>
            </p:nvSpPr>
            <p:spPr bwMode="auto">
              <a:xfrm>
                <a:off x="1451228" y="4457876"/>
                <a:ext cx="1021987" cy="11048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2" name="四角形: 角を丸くする 681">
                <a:extLst>
                  <a:ext uri="{FF2B5EF4-FFF2-40B4-BE49-F238E27FC236}">
                    <a16:creationId xmlns:a16="http://schemas.microsoft.com/office/drawing/2014/main" id="{94E8E543-61BE-BFD8-E71F-E958DA35176B}"/>
                  </a:ext>
                </a:extLst>
              </p:cNvPr>
              <p:cNvSpPr/>
              <p:nvPr/>
            </p:nvSpPr>
            <p:spPr bwMode="auto">
              <a:xfrm>
                <a:off x="1629876" y="4803751"/>
                <a:ext cx="121296" cy="2171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3" name="四角形: 角を丸くする 682">
                <a:extLst>
                  <a:ext uri="{FF2B5EF4-FFF2-40B4-BE49-F238E27FC236}">
                    <a16:creationId xmlns:a16="http://schemas.microsoft.com/office/drawing/2014/main" id="{EB5352DC-8E71-77DD-B9F5-D8AE048B5213}"/>
                  </a:ext>
                </a:extLst>
              </p:cNvPr>
              <p:cNvSpPr/>
              <p:nvPr/>
            </p:nvSpPr>
            <p:spPr bwMode="auto">
              <a:xfrm>
                <a:off x="2186478" y="4803751"/>
                <a:ext cx="121296" cy="2171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4" name="楕円 683">
                <a:extLst>
                  <a:ext uri="{FF2B5EF4-FFF2-40B4-BE49-F238E27FC236}">
                    <a16:creationId xmlns:a16="http://schemas.microsoft.com/office/drawing/2014/main" id="{24588E76-5D6B-9CCB-A6E0-5985AA56D94C}"/>
                  </a:ext>
                </a:extLst>
              </p:cNvPr>
              <p:cNvSpPr/>
              <p:nvPr/>
            </p:nvSpPr>
            <p:spPr bwMode="auto">
              <a:xfrm>
                <a:off x="1725336" y="5136948"/>
                <a:ext cx="478330" cy="406499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5" name="楕円 493">
                <a:extLst>
                  <a:ext uri="{FF2B5EF4-FFF2-40B4-BE49-F238E27FC236}">
                    <a16:creationId xmlns:a16="http://schemas.microsoft.com/office/drawing/2014/main" id="{98BF1260-B50A-1BD1-3ABA-C2287481193E}"/>
                  </a:ext>
                </a:extLst>
              </p:cNvPr>
              <p:cNvSpPr/>
              <p:nvPr/>
            </p:nvSpPr>
            <p:spPr bwMode="auto">
              <a:xfrm>
                <a:off x="1801593" y="5385413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654B049A-D2CF-4938-8700-17934B9A186F}"/>
                  </a:ext>
                </a:extLst>
              </p:cNvPr>
              <p:cNvSpPr/>
              <p:nvPr/>
            </p:nvSpPr>
            <p:spPr bwMode="auto">
              <a:xfrm>
                <a:off x="1539127" y="4655939"/>
                <a:ext cx="315073" cy="63381"/>
              </a:xfrm>
              <a:custGeom>
                <a:avLst/>
                <a:gdLst>
                  <a:gd name="connsiteX0" fmla="*/ 158947 w 317894"/>
                  <a:gd name="connsiteY0" fmla="*/ 0 h 45719"/>
                  <a:gd name="connsiteX1" fmla="*/ 317894 w 317894"/>
                  <a:gd name="connsiteY1" fmla="*/ 45719 h 45719"/>
                  <a:gd name="connsiteX2" fmla="*/ 2 w 317894"/>
                  <a:gd name="connsiteY2" fmla="*/ 45719 h 45719"/>
                  <a:gd name="connsiteX3" fmla="*/ 0 w 317894"/>
                  <a:gd name="connsiteY3" fmla="*/ 45719 h 45719"/>
                  <a:gd name="connsiteX4" fmla="*/ 158947 w 317894"/>
                  <a:gd name="connsiteY4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894" h="45719">
                    <a:moveTo>
                      <a:pt x="158947" y="0"/>
                    </a:moveTo>
                    <a:cubicBezTo>
                      <a:pt x="246731" y="0"/>
                      <a:pt x="317894" y="20469"/>
                      <a:pt x="317894" y="45719"/>
                    </a:cubicBezTo>
                    <a:cubicBezTo>
                      <a:pt x="213586" y="38099"/>
                      <a:pt x="104310" y="38099"/>
                      <a:pt x="2" y="45719"/>
                    </a:cubicBezTo>
                    <a:lnTo>
                      <a:pt x="0" y="45719"/>
                    </a:lnTo>
                    <a:cubicBezTo>
                      <a:pt x="0" y="20469"/>
                      <a:pt x="71163" y="0"/>
                      <a:pt x="1589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0" name="フリーフォーム: 図形 689">
                <a:extLst>
                  <a:ext uri="{FF2B5EF4-FFF2-40B4-BE49-F238E27FC236}">
                    <a16:creationId xmlns:a16="http://schemas.microsoft.com/office/drawing/2014/main" id="{E63A02A2-0C21-4B3C-241B-00280802BED8}"/>
                  </a:ext>
                </a:extLst>
              </p:cNvPr>
              <p:cNvSpPr/>
              <p:nvPr/>
            </p:nvSpPr>
            <p:spPr bwMode="auto">
              <a:xfrm>
                <a:off x="2078877" y="4655939"/>
                <a:ext cx="315073" cy="63381"/>
              </a:xfrm>
              <a:custGeom>
                <a:avLst/>
                <a:gdLst>
                  <a:gd name="connsiteX0" fmla="*/ 158947 w 317894"/>
                  <a:gd name="connsiteY0" fmla="*/ 0 h 45719"/>
                  <a:gd name="connsiteX1" fmla="*/ 317894 w 317894"/>
                  <a:gd name="connsiteY1" fmla="*/ 45719 h 45719"/>
                  <a:gd name="connsiteX2" fmla="*/ 2 w 317894"/>
                  <a:gd name="connsiteY2" fmla="*/ 45719 h 45719"/>
                  <a:gd name="connsiteX3" fmla="*/ 0 w 317894"/>
                  <a:gd name="connsiteY3" fmla="*/ 45719 h 45719"/>
                  <a:gd name="connsiteX4" fmla="*/ 158947 w 317894"/>
                  <a:gd name="connsiteY4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894" h="45719">
                    <a:moveTo>
                      <a:pt x="158947" y="0"/>
                    </a:moveTo>
                    <a:cubicBezTo>
                      <a:pt x="246731" y="0"/>
                      <a:pt x="317894" y="20469"/>
                      <a:pt x="317894" y="45719"/>
                    </a:cubicBezTo>
                    <a:cubicBezTo>
                      <a:pt x="213586" y="38099"/>
                      <a:pt x="104310" y="38099"/>
                      <a:pt x="2" y="45719"/>
                    </a:cubicBezTo>
                    <a:lnTo>
                      <a:pt x="0" y="45719"/>
                    </a:lnTo>
                    <a:cubicBezTo>
                      <a:pt x="0" y="20469"/>
                      <a:pt x="71163" y="0"/>
                      <a:pt x="1589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91" name="月 690">
                <a:extLst>
                  <a:ext uri="{FF2B5EF4-FFF2-40B4-BE49-F238E27FC236}">
                    <a16:creationId xmlns:a16="http://schemas.microsoft.com/office/drawing/2014/main" id="{B628618D-4A69-8FBE-911D-24B49722C8A1}"/>
                  </a:ext>
                </a:extLst>
              </p:cNvPr>
              <p:cNvSpPr/>
              <p:nvPr/>
            </p:nvSpPr>
            <p:spPr bwMode="auto">
              <a:xfrm rot="16200000">
                <a:off x="1938376" y="5001995"/>
                <a:ext cx="45720" cy="135946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78" name="フリーフォーム: 図形 677">
              <a:extLst>
                <a:ext uri="{FF2B5EF4-FFF2-40B4-BE49-F238E27FC236}">
                  <a16:creationId xmlns:a16="http://schemas.microsoft.com/office/drawing/2014/main" id="{2164824A-6175-B265-BECB-713A762DEC70}"/>
                </a:ext>
              </a:extLst>
            </p:cNvPr>
            <p:cNvSpPr/>
            <p:nvPr/>
          </p:nvSpPr>
          <p:spPr bwMode="auto">
            <a:xfrm rot="16200000" flipH="1">
              <a:off x="1802653" y="4266451"/>
              <a:ext cx="310491" cy="592708"/>
            </a:xfrm>
            <a:custGeom>
              <a:avLst/>
              <a:gdLst>
                <a:gd name="connsiteX0" fmla="*/ 51965 w 435679"/>
                <a:gd name="connsiteY0" fmla="*/ 345291 h 737434"/>
                <a:gd name="connsiteX1" fmla="*/ 115283 w 435679"/>
                <a:gd name="connsiteY1" fmla="*/ 156954 h 737434"/>
                <a:gd name="connsiteX2" fmla="*/ 181297 w 435679"/>
                <a:gd name="connsiteY2" fmla="*/ 95734 h 737434"/>
                <a:gd name="connsiteX3" fmla="*/ 120903 w 435679"/>
                <a:gd name="connsiteY3" fmla="*/ 173999 h 737434"/>
                <a:gd name="connsiteX4" fmla="*/ 67963 w 435679"/>
                <a:gd name="connsiteY4" fmla="*/ 332187 h 737434"/>
                <a:gd name="connsiteX5" fmla="*/ 67545 w 435679"/>
                <a:gd name="connsiteY5" fmla="*/ 351873 h 737434"/>
                <a:gd name="connsiteX6" fmla="*/ 66916 w 435679"/>
                <a:gd name="connsiteY6" fmla="*/ 355889 h 737434"/>
                <a:gd name="connsiteX7" fmla="*/ 67188 w 435679"/>
                <a:gd name="connsiteY7" fmla="*/ 368694 h 737434"/>
                <a:gd name="connsiteX8" fmla="*/ 66915 w 435679"/>
                <a:gd name="connsiteY8" fmla="*/ 381546 h 737434"/>
                <a:gd name="connsiteX9" fmla="*/ 67546 w 435679"/>
                <a:gd name="connsiteY9" fmla="*/ 385576 h 737434"/>
                <a:gd name="connsiteX10" fmla="*/ 67964 w 435679"/>
                <a:gd name="connsiteY10" fmla="*/ 405247 h 737434"/>
                <a:gd name="connsiteX11" fmla="*/ 77251 w 435679"/>
                <a:gd name="connsiteY11" fmla="*/ 457230 h 737434"/>
                <a:gd name="connsiteX12" fmla="*/ 81880 w 435679"/>
                <a:gd name="connsiteY12" fmla="*/ 471210 h 737434"/>
                <a:gd name="connsiteX13" fmla="*/ 68681 w 435679"/>
                <a:gd name="connsiteY13" fmla="*/ 446544 h 737434"/>
                <a:gd name="connsiteX14" fmla="*/ 51965 w 435679"/>
                <a:gd name="connsiteY14" fmla="*/ 345291 h 737434"/>
                <a:gd name="connsiteX15" fmla="*/ 0 w 435679"/>
                <a:gd name="connsiteY15" fmla="*/ 345291 h 737434"/>
                <a:gd name="connsiteX16" fmla="*/ 81101 w 435679"/>
                <a:gd name="connsiteY16" fmla="*/ 552026 h 737434"/>
                <a:gd name="connsiteX17" fmla="*/ 149887 w 435679"/>
                <a:gd name="connsiteY17" fmla="*/ 600994 h 737434"/>
                <a:gd name="connsiteX18" fmla="*/ 191054 w 435679"/>
                <a:gd name="connsiteY18" fmla="*/ 654342 h 737434"/>
                <a:gd name="connsiteX19" fmla="*/ 435679 w 435679"/>
                <a:gd name="connsiteY19" fmla="*/ 719296 h 737434"/>
                <a:gd name="connsiteX20" fmla="*/ 235032 w 435679"/>
                <a:gd name="connsiteY20" fmla="*/ 497543 h 737434"/>
                <a:gd name="connsiteX21" fmla="*/ 199567 w 435679"/>
                <a:gd name="connsiteY21" fmla="*/ 427963 h 737434"/>
                <a:gd name="connsiteX22" fmla="*/ 176874 w 435679"/>
                <a:gd name="connsiteY22" fmla="*/ 368716 h 737434"/>
                <a:gd name="connsiteX23" fmla="*/ 199566 w 435679"/>
                <a:gd name="connsiteY23" fmla="*/ 309471 h 737434"/>
                <a:gd name="connsiteX24" fmla="*/ 235031 w 435679"/>
                <a:gd name="connsiteY24" fmla="*/ 239891 h 737434"/>
                <a:gd name="connsiteX25" fmla="*/ 435678 w 435679"/>
                <a:gd name="connsiteY25" fmla="*/ 18138 h 737434"/>
                <a:gd name="connsiteX26" fmla="*/ 273649 w 435679"/>
                <a:gd name="connsiteY26" fmla="*/ 23470 h 737434"/>
                <a:gd name="connsiteX27" fmla="*/ 225227 w 435679"/>
                <a:gd name="connsiteY27" fmla="*/ 58424 h 737434"/>
                <a:gd name="connsiteX28" fmla="*/ 221091 w 435679"/>
                <a:gd name="connsiteY28" fmla="*/ 58864 h 737434"/>
                <a:gd name="connsiteX29" fmla="*/ 0 w 435679"/>
                <a:gd name="connsiteY29" fmla="*/ 345291 h 737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5679" h="737434">
                  <a:moveTo>
                    <a:pt x="51965" y="345291"/>
                  </a:moveTo>
                  <a:cubicBezTo>
                    <a:pt x="51965" y="274601"/>
                    <a:pt x="75433" y="208752"/>
                    <a:pt x="115283" y="156954"/>
                  </a:cubicBezTo>
                  <a:lnTo>
                    <a:pt x="181297" y="95734"/>
                  </a:lnTo>
                  <a:lnTo>
                    <a:pt x="120903" y="173999"/>
                  </a:lnTo>
                  <a:cubicBezTo>
                    <a:pt x="90627" y="226438"/>
                    <a:pt x="73116" y="281282"/>
                    <a:pt x="67963" y="332187"/>
                  </a:cubicBezTo>
                  <a:lnTo>
                    <a:pt x="67545" y="351873"/>
                  </a:lnTo>
                  <a:lnTo>
                    <a:pt x="66916" y="355889"/>
                  </a:lnTo>
                  <a:lnTo>
                    <a:pt x="67188" y="368694"/>
                  </a:lnTo>
                  <a:lnTo>
                    <a:pt x="66915" y="381546"/>
                  </a:lnTo>
                  <a:lnTo>
                    <a:pt x="67546" y="385576"/>
                  </a:lnTo>
                  <a:lnTo>
                    <a:pt x="67964" y="405247"/>
                  </a:lnTo>
                  <a:cubicBezTo>
                    <a:pt x="69681" y="422215"/>
                    <a:pt x="72772" y="439621"/>
                    <a:pt x="77251" y="457230"/>
                  </a:cubicBezTo>
                  <a:lnTo>
                    <a:pt x="81880" y="471210"/>
                  </a:lnTo>
                  <a:lnTo>
                    <a:pt x="68681" y="446544"/>
                  </a:lnTo>
                  <a:cubicBezTo>
                    <a:pt x="57832" y="414771"/>
                    <a:pt x="51965" y="380636"/>
                    <a:pt x="51965" y="345291"/>
                  </a:cubicBezTo>
                  <a:close/>
                  <a:moveTo>
                    <a:pt x="0" y="345291"/>
                  </a:moveTo>
                  <a:cubicBezTo>
                    <a:pt x="0" y="426026"/>
                    <a:pt x="30993" y="499118"/>
                    <a:pt x="81101" y="552026"/>
                  </a:cubicBezTo>
                  <a:lnTo>
                    <a:pt x="149887" y="600994"/>
                  </a:lnTo>
                  <a:lnTo>
                    <a:pt x="191054" y="654342"/>
                  </a:lnTo>
                  <a:cubicBezTo>
                    <a:pt x="269115" y="730442"/>
                    <a:pt x="365846" y="759614"/>
                    <a:pt x="435679" y="719296"/>
                  </a:cubicBezTo>
                  <a:cubicBezTo>
                    <a:pt x="357711" y="666023"/>
                    <a:pt x="287510" y="588438"/>
                    <a:pt x="235032" y="497543"/>
                  </a:cubicBezTo>
                  <a:cubicBezTo>
                    <a:pt x="221912" y="474820"/>
                    <a:pt x="210067" y="451553"/>
                    <a:pt x="199567" y="427963"/>
                  </a:cubicBezTo>
                  <a:lnTo>
                    <a:pt x="176874" y="368716"/>
                  </a:lnTo>
                  <a:lnTo>
                    <a:pt x="199566" y="309471"/>
                  </a:lnTo>
                  <a:cubicBezTo>
                    <a:pt x="210066" y="285881"/>
                    <a:pt x="221911" y="262614"/>
                    <a:pt x="235031" y="239891"/>
                  </a:cubicBezTo>
                  <a:cubicBezTo>
                    <a:pt x="287509" y="148996"/>
                    <a:pt x="357710" y="71411"/>
                    <a:pt x="435678" y="18138"/>
                  </a:cubicBezTo>
                  <a:cubicBezTo>
                    <a:pt x="389123" y="-8741"/>
                    <a:pt x="330613" y="-4735"/>
                    <a:pt x="273649" y="23470"/>
                  </a:cubicBezTo>
                  <a:lnTo>
                    <a:pt x="225227" y="58424"/>
                  </a:lnTo>
                  <a:lnTo>
                    <a:pt x="221091" y="58864"/>
                  </a:lnTo>
                  <a:cubicBezTo>
                    <a:pt x="94915" y="86126"/>
                    <a:pt x="0" y="204005"/>
                    <a:pt x="0" y="34529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9" name="フリーフォーム: 図形 678">
              <a:extLst>
                <a:ext uri="{FF2B5EF4-FFF2-40B4-BE49-F238E27FC236}">
                  <a16:creationId xmlns:a16="http://schemas.microsoft.com/office/drawing/2014/main" id="{3D5825A7-76AC-1A02-7BD3-12833788E8C9}"/>
                </a:ext>
              </a:extLst>
            </p:cNvPr>
            <p:cNvSpPr/>
            <p:nvPr/>
          </p:nvSpPr>
          <p:spPr bwMode="auto">
            <a:xfrm>
              <a:off x="1026653" y="5632423"/>
              <a:ext cx="1883643" cy="784338"/>
            </a:xfrm>
            <a:custGeom>
              <a:avLst/>
              <a:gdLst>
                <a:gd name="connsiteX0" fmla="*/ 610578 w 1883643"/>
                <a:gd name="connsiteY0" fmla="*/ 0 h 784338"/>
                <a:gd name="connsiteX1" fmla="*/ 1288180 w 1883643"/>
                <a:gd name="connsiteY1" fmla="*/ 0 h 784338"/>
                <a:gd name="connsiteX2" fmla="*/ 1439239 w 1883643"/>
                <a:gd name="connsiteY2" fmla="*/ 100128 h 784338"/>
                <a:gd name="connsiteX3" fmla="*/ 1441031 w 1883643"/>
                <a:gd name="connsiteY3" fmla="*/ 109005 h 784338"/>
                <a:gd name="connsiteX4" fmla="*/ 1601236 w 1883643"/>
                <a:gd name="connsiteY4" fmla="*/ 386489 h 784338"/>
                <a:gd name="connsiteX5" fmla="*/ 1724731 w 1883643"/>
                <a:gd name="connsiteY5" fmla="*/ 172590 h 784338"/>
                <a:gd name="connsiteX6" fmla="*/ 1883643 w 1883643"/>
                <a:gd name="connsiteY6" fmla="*/ 264337 h 784338"/>
                <a:gd name="connsiteX7" fmla="*/ 1686169 w 1883643"/>
                <a:gd name="connsiteY7" fmla="*/ 606372 h 784338"/>
                <a:gd name="connsiteX8" fmla="*/ 1595372 w 1883643"/>
                <a:gd name="connsiteY8" fmla="*/ 651566 h 784338"/>
                <a:gd name="connsiteX9" fmla="*/ 1584920 w 1883643"/>
                <a:gd name="connsiteY9" fmla="*/ 648052 h 784338"/>
                <a:gd name="connsiteX10" fmla="*/ 1579812 w 1883643"/>
                <a:gd name="connsiteY10" fmla="*/ 647696 h 784338"/>
                <a:gd name="connsiteX11" fmla="*/ 1570840 w 1883643"/>
                <a:gd name="connsiteY11" fmla="*/ 643317 h 784338"/>
                <a:gd name="connsiteX12" fmla="*/ 1560839 w 1883643"/>
                <a:gd name="connsiteY12" fmla="*/ 639955 h 784338"/>
                <a:gd name="connsiteX13" fmla="*/ 1556989 w 1883643"/>
                <a:gd name="connsiteY13" fmla="*/ 636558 h 784338"/>
                <a:gd name="connsiteX14" fmla="*/ 1549710 w 1883643"/>
                <a:gd name="connsiteY14" fmla="*/ 633007 h 784338"/>
                <a:gd name="connsiteX15" fmla="*/ 1538312 w 1883643"/>
                <a:gd name="connsiteY15" fmla="*/ 620085 h 784338"/>
                <a:gd name="connsiteX16" fmla="*/ 1533516 w 1883643"/>
                <a:gd name="connsiteY16" fmla="*/ 615854 h 784338"/>
                <a:gd name="connsiteX17" fmla="*/ 1532198 w 1883643"/>
                <a:gd name="connsiteY17" fmla="*/ 613152 h 784338"/>
                <a:gd name="connsiteX18" fmla="*/ 1526759 w 1883643"/>
                <a:gd name="connsiteY18" fmla="*/ 606987 h 784338"/>
                <a:gd name="connsiteX19" fmla="*/ 1452122 w 1883643"/>
                <a:gd name="connsiteY19" fmla="*/ 477712 h 784338"/>
                <a:gd name="connsiteX20" fmla="*/ 1452122 w 1883643"/>
                <a:gd name="connsiteY20" fmla="*/ 784338 h 784338"/>
                <a:gd name="connsiteX21" fmla="*/ 446636 w 1883643"/>
                <a:gd name="connsiteY21" fmla="*/ 784338 h 784338"/>
                <a:gd name="connsiteX22" fmla="*/ 446636 w 1883643"/>
                <a:gd name="connsiteY22" fmla="*/ 451531 h 784338"/>
                <a:gd name="connsiteX23" fmla="*/ 356884 w 1883643"/>
                <a:gd name="connsiteY23" fmla="*/ 606986 h 784338"/>
                <a:gd name="connsiteX24" fmla="*/ 351446 w 1883643"/>
                <a:gd name="connsiteY24" fmla="*/ 613151 h 784338"/>
                <a:gd name="connsiteX25" fmla="*/ 350127 w 1883643"/>
                <a:gd name="connsiteY25" fmla="*/ 615853 h 784338"/>
                <a:gd name="connsiteX26" fmla="*/ 345331 w 1883643"/>
                <a:gd name="connsiteY26" fmla="*/ 620084 h 784338"/>
                <a:gd name="connsiteX27" fmla="*/ 333933 w 1883643"/>
                <a:gd name="connsiteY27" fmla="*/ 633006 h 784338"/>
                <a:gd name="connsiteX28" fmla="*/ 326654 w 1883643"/>
                <a:gd name="connsiteY28" fmla="*/ 636557 h 784338"/>
                <a:gd name="connsiteX29" fmla="*/ 322804 w 1883643"/>
                <a:gd name="connsiteY29" fmla="*/ 639954 h 784338"/>
                <a:gd name="connsiteX30" fmla="*/ 312803 w 1883643"/>
                <a:gd name="connsiteY30" fmla="*/ 643316 h 784338"/>
                <a:gd name="connsiteX31" fmla="*/ 303831 w 1883643"/>
                <a:gd name="connsiteY31" fmla="*/ 647695 h 784338"/>
                <a:gd name="connsiteX32" fmla="*/ 298723 w 1883643"/>
                <a:gd name="connsiteY32" fmla="*/ 648051 h 784338"/>
                <a:gd name="connsiteX33" fmla="*/ 288271 w 1883643"/>
                <a:gd name="connsiteY33" fmla="*/ 651565 h 784338"/>
                <a:gd name="connsiteX34" fmla="*/ 197474 w 1883643"/>
                <a:gd name="connsiteY34" fmla="*/ 606371 h 784338"/>
                <a:gd name="connsiteX35" fmla="*/ 0 w 1883643"/>
                <a:gd name="connsiteY35" fmla="*/ 264336 h 784338"/>
                <a:gd name="connsiteX36" fmla="*/ 158912 w 1883643"/>
                <a:gd name="connsiteY36" fmla="*/ 172589 h 784338"/>
                <a:gd name="connsiteX37" fmla="*/ 282407 w 1883643"/>
                <a:gd name="connsiteY37" fmla="*/ 386488 h 784338"/>
                <a:gd name="connsiteX38" fmla="*/ 460010 w 1883643"/>
                <a:gd name="connsiteY38" fmla="*/ 78870 h 784338"/>
                <a:gd name="connsiteX39" fmla="*/ 497359 w 1883643"/>
                <a:gd name="connsiteY39" fmla="*/ 44025 h 784338"/>
                <a:gd name="connsiteX40" fmla="*/ 503481 w 1883643"/>
                <a:gd name="connsiteY40" fmla="*/ 42066 h 784338"/>
                <a:gd name="connsiteX41" fmla="*/ 546764 w 1883643"/>
                <a:gd name="connsiteY41" fmla="*/ 12884 h 784338"/>
                <a:gd name="connsiteX42" fmla="*/ 610578 w 1883643"/>
                <a:gd name="connsiteY42" fmla="*/ 0 h 78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883643" h="784338">
                  <a:moveTo>
                    <a:pt x="610578" y="0"/>
                  </a:moveTo>
                  <a:lnTo>
                    <a:pt x="1288180" y="0"/>
                  </a:lnTo>
                  <a:cubicBezTo>
                    <a:pt x="1356087" y="0"/>
                    <a:pt x="1414351" y="41287"/>
                    <a:pt x="1439239" y="100128"/>
                  </a:cubicBezTo>
                  <a:lnTo>
                    <a:pt x="1441031" y="109005"/>
                  </a:lnTo>
                  <a:lnTo>
                    <a:pt x="1601236" y="386489"/>
                  </a:lnTo>
                  <a:lnTo>
                    <a:pt x="1724731" y="172590"/>
                  </a:lnTo>
                  <a:lnTo>
                    <a:pt x="1883643" y="264337"/>
                  </a:lnTo>
                  <a:lnTo>
                    <a:pt x="1686169" y="606372"/>
                  </a:lnTo>
                  <a:cubicBezTo>
                    <a:pt x="1667167" y="639285"/>
                    <a:pt x="1630854" y="655969"/>
                    <a:pt x="1595372" y="651566"/>
                  </a:cubicBezTo>
                  <a:lnTo>
                    <a:pt x="1584920" y="648052"/>
                  </a:lnTo>
                  <a:lnTo>
                    <a:pt x="1579812" y="647696"/>
                  </a:lnTo>
                  <a:lnTo>
                    <a:pt x="1570840" y="643317"/>
                  </a:lnTo>
                  <a:lnTo>
                    <a:pt x="1560839" y="639955"/>
                  </a:lnTo>
                  <a:lnTo>
                    <a:pt x="1556989" y="636558"/>
                  </a:lnTo>
                  <a:lnTo>
                    <a:pt x="1549710" y="633007"/>
                  </a:lnTo>
                  <a:lnTo>
                    <a:pt x="1538312" y="620085"/>
                  </a:lnTo>
                  <a:lnTo>
                    <a:pt x="1533516" y="615854"/>
                  </a:lnTo>
                  <a:lnTo>
                    <a:pt x="1532198" y="613152"/>
                  </a:lnTo>
                  <a:lnTo>
                    <a:pt x="1526759" y="606987"/>
                  </a:lnTo>
                  <a:lnTo>
                    <a:pt x="1452122" y="477712"/>
                  </a:lnTo>
                  <a:lnTo>
                    <a:pt x="1452122" y="784338"/>
                  </a:lnTo>
                  <a:lnTo>
                    <a:pt x="446636" y="784338"/>
                  </a:lnTo>
                  <a:lnTo>
                    <a:pt x="446636" y="451531"/>
                  </a:lnTo>
                  <a:lnTo>
                    <a:pt x="356884" y="606986"/>
                  </a:lnTo>
                  <a:lnTo>
                    <a:pt x="351446" y="613151"/>
                  </a:lnTo>
                  <a:lnTo>
                    <a:pt x="350127" y="615853"/>
                  </a:lnTo>
                  <a:lnTo>
                    <a:pt x="345331" y="620084"/>
                  </a:lnTo>
                  <a:lnTo>
                    <a:pt x="333933" y="633006"/>
                  </a:lnTo>
                  <a:lnTo>
                    <a:pt x="326654" y="636557"/>
                  </a:lnTo>
                  <a:lnTo>
                    <a:pt x="322804" y="639954"/>
                  </a:lnTo>
                  <a:lnTo>
                    <a:pt x="312803" y="643316"/>
                  </a:lnTo>
                  <a:lnTo>
                    <a:pt x="303831" y="647695"/>
                  </a:lnTo>
                  <a:lnTo>
                    <a:pt x="298723" y="648051"/>
                  </a:lnTo>
                  <a:lnTo>
                    <a:pt x="288271" y="651565"/>
                  </a:lnTo>
                  <a:cubicBezTo>
                    <a:pt x="252789" y="655968"/>
                    <a:pt x="216476" y="639284"/>
                    <a:pt x="197474" y="606371"/>
                  </a:cubicBezTo>
                  <a:lnTo>
                    <a:pt x="0" y="264336"/>
                  </a:lnTo>
                  <a:lnTo>
                    <a:pt x="158912" y="172589"/>
                  </a:lnTo>
                  <a:lnTo>
                    <a:pt x="282407" y="386488"/>
                  </a:lnTo>
                  <a:lnTo>
                    <a:pt x="460010" y="78870"/>
                  </a:lnTo>
                  <a:cubicBezTo>
                    <a:pt x="469058" y="63199"/>
                    <a:pt x="482227" y="51391"/>
                    <a:pt x="497359" y="44025"/>
                  </a:cubicBezTo>
                  <a:lnTo>
                    <a:pt x="503481" y="42066"/>
                  </a:lnTo>
                  <a:lnTo>
                    <a:pt x="546764" y="12884"/>
                  </a:lnTo>
                  <a:cubicBezTo>
                    <a:pt x="566378" y="4588"/>
                    <a:pt x="587942" y="0"/>
                    <a:pt x="610578" y="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0" name="二等辺三角形 679">
              <a:extLst>
                <a:ext uri="{FF2B5EF4-FFF2-40B4-BE49-F238E27FC236}">
                  <a16:creationId xmlns:a16="http://schemas.microsoft.com/office/drawing/2014/main" id="{C809451C-3A32-70B3-4721-808995744D62}"/>
                </a:ext>
              </a:extLst>
            </p:cNvPr>
            <p:cNvSpPr/>
            <p:nvPr/>
          </p:nvSpPr>
          <p:spPr bwMode="auto">
            <a:xfrm rot="10800000">
              <a:off x="1804336" y="5631816"/>
              <a:ext cx="331962" cy="183762"/>
            </a:xfrm>
            <a:prstGeom prst="triangl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97" name="グループ化 696">
            <a:extLst>
              <a:ext uri="{FF2B5EF4-FFF2-40B4-BE49-F238E27FC236}">
                <a16:creationId xmlns:a16="http://schemas.microsoft.com/office/drawing/2014/main" id="{BE5A19FB-7290-F374-AABB-AAE46BE5B9A2}"/>
              </a:ext>
            </a:extLst>
          </p:cNvPr>
          <p:cNvGrpSpPr/>
          <p:nvPr/>
        </p:nvGrpSpPr>
        <p:grpSpPr>
          <a:xfrm>
            <a:off x="6664115" y="1000685"/>
            <a:ext cx="2384623" cy="2541230"/>
            <a:chOff x="6664115" y="1000685"/>
            <a:chExt cx="2384623" cy="2541230"/>
          </a:xfrm>
        </p:grpSpPr>
        <p:sp>
          <p:nvSpPr>
            <p:cNvPr id="698" name="台形 697">
              <a:extLst>
                <a:ext uri="{FF2B5EF4-FFF2-40B4-BE49-F238E27FC236}">
                  <a16:creationId xmlns:a16="http://schemas.microsoft.com/office/drawing/2014/main" id="{C2D7165B-2208-0922-A89B-79808A5FBAB1}"/>
                </a:ext>
              </a:extLst>
            </p:cNvPr>
            <p:cNvSpPr/>
            <p:nvPr/>
          </p:nvSpPr>
          <p:spPr bwMode="auto">
            <a:xfrm>
              <a:off x="7761775" y="2541421"/>
              <a:ext cx="261898" cy="280220"/>
            </a:xfrm>
            <a:prstGeom prst="trapezoid">
              <a:avLst>
                <a:gd name="adj" fmla="val 16534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9" name="四角形: 上の 2 つの角を丸める 698">
              <a:extLst>
                <a:ext uri="{FF2B5EF4-FFF2-40B4-BE49-F238E27FC236}">
                  <a16:creationId xmlns:a16="http://schemas.microsoft.com/office/drawing/2014/main" id="{6DFA8C7F-F981-3904-162A-44EE4A1313AF}"/>
                </a:ext>
              </a:extLst>
            </p:cNvPr>
            <p:cNvSpPr/>
            <p:nvPr/>
          </p:nvSpPr>
          <p:spPr bwMode="auto">
            <a:xfrm>
              <a:off x="7403792" y="2751227"/>
              <a:ext cx="1005486" cy="784338"/>
            </a:xfrm>
            <a:prstGeom prst="round2SameRect">
              <a:avLst>
                <a:gd name="adj1" fmla="val 20902"/>
                <a:gd name="adj2" fmla="val 0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0" name="二等辺三角形 699">
              <a:extLst>
                <a:ext uri="{FF2B5EF4-FFF2-40B4-BE49-F238E27FC236}">
                  <a16:creationId xmlns:a16="http://schemas.microsoft.com/office/drawing/2014/main" id="{261EB3A0-A90D-3ABE-23D6-039D01DC7F0A}"/>
                </a:ext>
              </a:extLst>
            </p:cNvPr>
            <p:cNvSpPr/>
            <p:nvPr/>
          </p:nvSpPr>
          <p:spPr bwMode="auto">
            <a:xfrm rot="10800000">
              <a:off x="7728570" y="2749536"/>
              <a:ext cx="331962" cy="183762"/>
            </a:xfrm>
            <a:prstGeom prst="triangl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1" name="フリーフォーム: 図形 700">
              <a:extLst>
                <a:ext uri="{FF2B5EF4-FFF2-40B4-BE49-F238E27FC236}">
                  <a16:creationId xmlns:a16="http://schemas.microsoft.com/office/drawing/2014/main" id="{AF3CED90-3AC8-BB34-8FFA-6B4EF8B3C9C1}"/>
                </a:ext>
              </a:extLst>
            </p:cNvPr>
            <p:cNvSpPr/>
            <p:nvPr/>
          </p:nvSpPr>
          <p:spPr bwMode="auto">
            <a:xfrm>
              <a:off x="7304188" y="1443337"/>
              <a:ext cx="1173236" cy="1021988"/>
            </a:xfrm>
            <a:custGeom>
              <a:avLst/>
              <a:gdLst>
                <a:gd name="connsiteX0" fmla="*/ 548803 w 1173236"/>
                <a:gd name="connsiteY0" fmla="*/ 0 h 1021988"/>
                <a:gd name="connsiteX1" fmla="*/ 586618 w 1173236"/>
                <a:gd name="connsiteY1" fmla="*/ 3550 h 1021988"/>
                <a:gd name="connsiteX2" fmla="*/ 624433 w 1173236"/>
                <a:gd name="connsiteY2" fmla="*/ 0 h 1021988"/>
                <a:gd name="connsiteX3" fmla="*/ 1173236 w 1173236"/>
                <a:gd name="connsiteY3" fmla="*/ 510994 h 1021988"/>
                <a:gd name="connsiteX4" fmla="*/ 624433 w 1173236"/>
                <a:gd name="connsiteY4" fmla="*/ 1021988 h 1021988"/>
                <a:gd name="connsiteX5" fmla="*/ 586618 w 1173236"/>
                <a:gd name="connsiteY5" fmla="*/ 1018439 h 1021988"/>
                <a:gd name="connsiteX6" fmla="*/ 548803 w 1173236"/>
                <a:gd name="connsiteY6" fmla="*/ 1021988 h 1021988"/>
                <a:gd name="connsiteX7" fmla="*/ 0 w 1173236"/>
                <a:gd name="connsiteY7" fmla="*/ 510994 h 1021988"/>
                <a:gd name="connsiteX8" fmla="*/ 548803 w 1173236"/>
                <a:gd name="connsiteY8" fmla="*/ 0 h 102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3236" h="1021988">
                  <a:moveTo>
                    <a:pt x="548803" y="0"/>
                  </a:moveTo>
                  <a:lnTo>
                    <a:pt x="586618" y="3550"/>
                  </a:lnTo>
                  <a:lnTo>
                    <a:pt x="624433" y="0"/>
                  </a:lnTo>
                  <a:cubicBezTo>
                    <a:pt x="927529" y="0"/>
                    <a:pt x="1173236" y="228780"/>
                    <a:pt x="1173236" y="510994"/>
                  </a:cubicBezTo>
                  <a:cubicBezTo>
                    <a:pt x="1173236" y="793208"/>
                    <a:pt x="927529" y="1021988"/>
                    <a:pt x="624433" y="1021988"/>
                  </a:cubicBezTo>
                  <a:lnTo>
                    <a:pt x="586618" y="1018439"/>
                  </a:lnTo>
                  <a:lnTo>
                    <a:pt x="548803" y="1021988"/>
                  </a:lnTo>
                  <a:cubicBezTo>
                    <a:pt x="245707" y="1021988"/>
                    <a:pt x="0" y="793208"/>
                    <a:pt x="0" y="510994"/>
                  </a:cubicBezTo>
                  <a:cubicBezTo>
                    <a:pt x="0" y="228780"/>
                    <a:pt x="245707" y="0"/>
                    <a:pt x="5488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2" name="楕円 701">
              <a:extLst>
                <a:ext uri="{FF2B5EF4-FFF2-40B4-BE49-F238E27FC236}">
                  <a16:creationId xmlns:a16="http://schemas.microsoft.com/office/drawing/2014/main" id="{8ECD6117-2126-6356-8ED0-FD9AF1DDC710}"/>
                </a:ext>
              </a:extLst>
            </p:cNvPr>
            <p:cNvSpPr/>
            <p:nvPr/>
          </p:nvSpPr>
          <p:spPr bwMode="auto">
            <a:xfrm rot="20700000">
              <a:off x="7246515" y="1971235"/>
              <a:ext cx="292634" cy="422487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3" name="楕円 702">
              <a:extLst>
                <a:ext uri="{FF2B5EF4-FFF2-40B4-BE49-F238E27FC236}">
                  <a16:creationId xmlns:a16="http://schemas.microsoft.com/office/drawing/2014/main" id="{321017F0-FF2B-1756-4D35-C5BD21594D3F}"/>
                </a:ext>
              </a:extLst>
            </p:cNvPr>
            <p:cNvSpPr/>
            <p:nvPr/>
          </p:nvSpPr>
          <p:spPr bwMode="auto">
            <a:xfrm rot="900000" flipH="1">
              <a:off x="8237757" y="1971235"/>
              <a:ext cx="292634" cy="422487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0" name="グループ化 479">
              <a:extLst>
                <a:ext uri="{FF2B5EF4-FFF2-40B4-BE49-F238E27FC236}">
                  <a16:creationId xmlns:a16="http://schemas.microsoft.com/office/drawing/2014/main" id="{467EC469-93B3-7139-4510-30C57AC801A0}"/>
                </a:ext>
              </a:extLst>
            </p:cNvPr>
            <p:cNvGrpSpPr/>
            <p:nvPr/>
          </p:nvGrpSpPr>
          <p:grpSpPr>
            <a:xfrm>
              <a:off x="6664115" y="1000685"/>
              <a:ext cx="2384623" cy="2092466"/>
              <a:chOff x="6664115" y="1000685"/>
              <a:chExt cx="2384623" cy="2092466"/>
            </a:xfrm>
          </p:grpSpPr>
          <p:sp>
            <p:nvSpPr>
              <p:cNvPr id="503" name="フリーフォーム: 図形 502">
                <a:extLst>
                  <a:ext uri="{FF2B5EF4-FFF2-40B4-BE49-F238E27FC236}">
                    <a16:creationId xmlns:a16="http://schemas.microsoft.com/office/drawing/2014/main" id="{94FD88CB-337E-B1DB-2289-8A08B369555C}"/>
                  </a:ext>
                </a:extLst>
              </p:cNvPr>
              <p:cNvSpPr/>
              <p:nvPr/>
            </p:nvSpPr>
            <p:spPr bwMode="auto">
              <a:xfrm rot="18900000">
                <a:off x="7265150" y="1119166"/>
                <a:ext cx="226421" cy="283188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4" name="フリーフォーム: 図形 503">
                <a:extLst>
                  <a:ext uri="{FF2B5EF4-FFF2-40B4-BE49-F238E27FC236}">
                    <a16:creationId xmlns:a16="http://schemas.microsoft.com/office/drawing/2014/main" id="{140918D7-4A35-C04C-8078-773DE0A270EC}"/>
                  </a:ext>
                </a:extLst>
              </p:cNvPr>
              <p:cNvSpPr/>
              <p:nvPr/>
            </p:nvSpPr>
            <p:spPr bwMode="auto">
              <a:xfrm rot="900000">
                <a:off x="8295879" y="1165783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5" name="フリーフォーム: 図形 504">
                <a:extLst>
                  <a:ext uri="{FF2B5EF4-FFF2-40B4-BE49-F238E27FC236}">
                    <a16:creationId xmlns:a16="http://schemas.microsoft.com/office/drawing/2014/main" id="{B44F934C-8839-442B-18EE-92386E4E4202}"/>
                  </a:ext>
                </a:extLst>
              </p:cNvPr>
              <p:cNvSpPr/>
              <p:nvPr/>
            </p:nvSpPr>
            <p:spPr bwMode="auto">
              <a:xfrm>
                <a:off x="7580893" y="1000685"/>
                <a:ext cx="616958" cy="30243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6" name="フリーフォーム: 図形 505">
                <a:extLst>
                  <a:ext uri="{FF2B5EF4-FFF2-40B4-BE49-F238E27FC236}">
                    <a16:creationId xmlns:a16="http://schemas.microsoft.com/office/drawing/2014/main" id="{DE0FBC86-F465-57C4-0198-2E89E233D7CA}"/>
                  </a:ext>
                </a:extLst>
              </p:cNvPr>
              <p:cNvSpPr/>
              <p:nvPr/>
            </p:nvSpPr>
            <p:spPr bwMode="auto">
              <a:xfrm rot="18000000">
                <a:off x="6777234" y="1481634"/>
                <a:ext cx="479264" cy="2349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7" name="フリーフォーム: 図形 506">
                <a:extLst>
                  <a:ext uri="{FF2B5EF4-FFF2-40B4-BE49-F238E27FC236}">
                    <a16:creationId xmlns:a16="http://schemas.microsoft.com/office/drawing/2014/main" id="{F7C40B59-A740-9EC1-DF42-F89328BBF035}"/>
                  </a:ext>
                </a:extLst>
              </p:cNvPr>
              <p:cNvSpPr/>
              <p:nvPr/>
            </p:nvSpPr>
            <p:spPr bwMode="auto">
              <a:xfrm rot="3600000" flipH="1">
                <a:off x="8507358" y="1481634"/>
                <a:ext cx="479264" cy="2349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8" name="フリーフォーム: 図形 507">
                <a:extLst>
                  <a:ext uri="{FF2B5EF4-FFF2-40B4-BE49-F238E27FC236}">
                    <a16:creationId xmlns:a16="http://schemas.microsoft.com/office/drawing/2014/main" id="{B7286F08-B993-9CA9-8638-FDC571520911}"/>
                  </a:ext>
                </a:extLst>
              </p:cNvPr>
              <p:cNvSpPr/>
              <p:nvPr/>
            </p:nvSpPr>
            <p:spPr bwMode="auto">
              <a:xfrm rot="14400000">
                <a:off x="6762005" y="2358713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9" name="フリーフォーム: 図形 508">
                <a:extLst>
                  <a:ext uri="{FF2B5EF4-FFF2-40B4-BE49-F238E27FC236}">
                    <a16:creationId xmlns:a16="http://schemas.microsoft.com/office/drawing/2014/main" id="{A834195D-1640-0978-E627-66D31D818A37}"/>
                  </a:ext>
                </a:extLst>
              </p:cNvPr>
              <p:cNvSpPr/>
              <p:nvPr/>
            </p:nvSpPr>
            <p:spPr bwMode="auto">
              <a:xfrm rot="7200000" flipH="1">
                <a:off x="8524033" y="235871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DE14AAB8-EE54-36CD-525B-F93331308A64}"/>
                  </a:ext>
                </a:extLst>
              </p:cNvPr>
              <p:cNvSpPr/>
              <p:nvPr/>
            </p:nvSpPr>
            <p:spPr bwMode="auto">
              <a:xfrm rot="1800000">
                <a:off x="8768013" y="2758722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83920C9E-B291-BC45-C7DE-47B2DF266508}"/>
                  </a:ext>
                </a:extLst>
              </p:cNvPr>
              <p:cNvSpPr/>
              <p:nvPr/>
            </p:nvSpPr>
            <p:spPr bwMode="auto">
              <a:xfrm rot="900000">
                <a:off x="6991888" y="2765109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DB6A3F70-9D6A-3891-434F-730176810855}"/>
                  </a:ext>
                </a:extLst>
              </p:cNvPr>
              <p:cNvSpPr/>
              <p:nvPr/>
            </p:nvSpPr>
            <p:spPr bwMode="auto">
              <a:xfrm rot="1800000">
                <a:off x="6664115" y="1956452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9D2121BB-5829-F90F-931D-B889AAEFD1CD}"/>
                  </a:ext>
                </a:extLst>
              </p:cNvPr>
              <p:cNvSpPr/>
              <p:nvPr/>
            </p:nvSpPr>
            <p:spPr bwMode="auto">
              <a:xfrm rot="19800000">
                <a:off x="8898290" y="2045886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81" name="楕円 480">
              <a:extLst>
                <a:ext uri="{FF2B5EF4-FFF2-40B4-BE49-F238E27FC236}">
                  <a16:creationId xmlns:a16="http://schemas.microsoft.com/office/drawing/2014/main" id="{11989CB5-97D4-4103-8693-0504400299D2}"/>
                </a:ext>
              </a:extLst>
            </p:cNvPr>
            <p:cNvSpPr/>
            <p:nvPr/>
          </p:nvSpPr>
          <p:spPr bwMode="auto">
            <a:xfrm rot="20700000">
              <a:off x="7306146" y="2036643"/>
              <a:ext cx="173372" cy="295480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2" name="楕円 481">
              <a:extLst>
                <a:ext uri="{FF2B5EF4-FFF2-40B4-BE49-F238E27FC236}">
                  <a16:creationId xmlns:a16="http://schemas.microsoft.com/office/drawing/2014/main" id="{E89BCEE8-6BE1-9F71-A7D9-E38545E1F843}"/>
                </a:ext>
              </a:extLst>
            </p:cNvPr>
            <p:cNvSpPr/>
            <p:nvPr/>
          </p:nvSpPr>
          <p:spPr bwMode="auto">
            <a:xfrm rot="900000" flipH="1">
              <a:off x="8297388" y="2036643"/>
              <a:ext cx="173372" cy="295480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83" name="グループ化 482">
              <a:extLst>
                <a:ext uri="{FF2B5EF4-FFF2-40B4-BE49-F238E27FC236}">
                  <a16:creationId xmlns:a16="http://schemas.microsoft.com/office/drawing/2014/main" id="{D052BE76-0A07-24CE-417C-912810B79D65}"/>
                </a:ext>
              </a:extLst>
            </p:cNvPr>
            <p:cNvGrpSpPr/>
            <p:nvPr/>
          </p:nvGrpSpPr>
          <p:grpSpPr>
            <a:xfrm>
              <a:off x="7379807" y="1581444"/>
              <a:ext cx="1021987" cy="1104850"/>
              <a:chOff x="7379807" y="1581444"/>
              <a:chExt cx="1021987" cy="1104850"/>
            </a:xfrm>
          </p:grpSpPr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07219CC5-D22D-1EF3-E1B1-94D16AA71F98}"/>
                  </a:ext>
                </a:extLst>
              </p:cNvPr>
              <p:cNvSpPr/>
              <p:nvPr/>
            </p:nvSpPr>
            <p:spPr bwMode="auto">
              <a:xfrm>
                <a:off x="7379807" y="1581444"/>
                <a:ext cx="1021987" cy="11048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7" name="月 496">
                <a:extLst>
                  <a:ext uri="{FF2B5EF4-FFF2-40B4-BE49-F238E27FC236}">
                    <a16:creationId xmlns:a16="http://schemas.microsoft.com/office/drawing/2014/main" id="{5531D898-2B25-2FF9-D27F-2DC5CE0C456B}"/>
                  </a:ext>
                </a:extLst>
              </p:cNvPr>
              <p:cNvSpPr/>
              <p:nvPr/>
            </p:nvSpPr>
            <p:spPr bwMode="auto">
              <a:xfrm rot="16200000">
                <a:off x="7841797" y="2402877"/>
                <a:ext cx="93200" cy="21250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8" name="月 497">
                <a:extLst>
                  <a:ext uri="{FF2B5EF4-FFF2-40B4-BE49-F238E27FC236}">
                    <a16:creationId xmlns:a16="http://schemas.microsoft.com/office/drawing/2014/main" id="{CBBB3681-3212-D4BF-C641-F646F7F8AEB1}"/>
                  </a:ext>
                </a:extLst>
              </p:cNvPr>
              <p:cNvSpPr/>
              <p:nvPr/>
            </p:nvSpPr>
            <p:spPr bwMode="auto">
              <a:xfrm rot="16200000">
                <a:off x="7564188" y="1944733"/>
                <a:ext cx="93392" cy="244948"/>
              </a:xfrm>
              <a:prstGeom prst="moon">
                <a:avLst>
                  <a:gd name="adj" fmla="val 6723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9" name="月 498">
                <a:extLst>
                  <a:ext uri="{FF2B5EF4-FFF2-40B4-BE49-F238E27FC236}">
                    <a16:creationId xmlns:a16="http://schemas.microsoft.com/office/drawing/2014/main" id="{AE2645BE-41ED-1F51-DECB-612C59ADD7EB}"/>
                  </a:ext>
                </a:extLst>
              </p:cNvPr>
              <p:cNvSpPr/>
              <p:nvPr/>
            </p:nvSpPr>
            <p:spPr bwMode="auto">
              <a:xfrm rot="5400000" flipH="1">
                <a:off x="8149330" y="1944734"/>
                <a:ext cx="93396" cy="244944"/>
              </a:xfrm>
              <a:prstGeom prst="moon">
                <a:avLst>
                  <a:gd name="adj" fmla="val 6723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515D84A2-2A5A-F9A2-D9B1-0EB1A33461D9}"/>
                  </a:ext>
                </a:extLst>
              </p:cNvPr>
              <p:cNvSpPr/>
              <p:nvPr/>
            </p:nvSpPr>
            <p:spPr bwMode="auto">
              <a:xfrm>
                <a:off x="7476377" y="1841619"/>
                <a:ext cx="315073" cy="63381"/>
              </a:xfrm>
              <a:custGeom>
                <a:avLst/>
                <a:gdLst>
                  <a:gd name="connsiteX0" fmla="*/ 158947 w 317894"/>
                  <a:gd name="connsiteY0" fmla="*/ 0 h 45719"/>
                  <a:gd name="connsiteX1" fmla="*/ 317894 w 317894"/>
                  <a:gd name="connsiteY1" fmla="*/ 45719 h 45719"/>
                  <a:gd name="connsiteX2" fmla="*/ 2 w 317894"/>
                  <a:gd name="connsiteY2" fmla="*/ 45719 h 45719"/>
                  <a:gd name="connsiteX3" fmla="*/ 0 w 317894"/>
                  <a:gd name="connsiteY3" fmla="*/ 45719 h 45719"/>
                  <a:gd name="connsiteX4" fmla="*/ 158947 w 317894"/>
                  <a:gd name="connsiteY4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894" h="45719">
                    <a:moveTo>
                      <a:pt x="158947" y="0"/>
                    </a:moveTo>
                    <a:cubicBezTo>
                      <a:pt x="246731" y="0"/>
                      <a:pt x="317894" y="20469"/>
                      <a:pt x="317894" y="45719"/>
                    </a:cubicBezTo>
                    <a:cubicBezTo>
                      <a:pt x="213586" y="38099"/>
                      <a:pt x="104310" y="38099"/>
                      <a:pt x="2" y="45719"/>
                    </a:cubicBezTo>
                    <a:lnTo>
                      <a:pt x="0" y="45719"/>
                    </a:lnTo>
                    <a:cubicBezTo>
                      <a:pt x="0" y="20469"/>
                      <a:pt x="71163" y="0"/>
                      <a:pt x="1589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7F567E33-EDBB-4340-E4C8-A02CC10BDF01}"/>
                  </a:ext>
                </a:extLst>
              </p:cNvPr>
              <p:cNvSpPr/>
              <p:nvPr/>
            </p:nvSpPr>
            <p:spPr bwMode="auto">
              <a:xfrm>
                <a:off x="8016127" y="1841619"/>
                <a:ext cx="315073" cy="63381"/>
              </a:xfrm>
              <a:custGeom>
                <a:avLst/>
                <a:gdLst>
                  <a:gd name="connsiteX0" fmla="*/ 158947 w 317894"/>
                  <a:gd name="connsiteY0" fmla="*/ 0 h 45719"/>
                  <a:gd name="connsiteX1" fmla="*/ 317894 w 317894"/>
                  <a:gd name="connsiteY1" fmla="*/ 45719 h 45719"/>
                  <a:gd name="connsiteX2" fmla="*/ 2 w 317894"/>
                  <a:gd name="connsiteY2" fmla="*/ 45719 h 45719"/>
                  <a:gd name="connsiteX3" fmla="*/ 0 w 317894"/>
                  <a:gd name="connsiteY3" fmla="*/ 45719 h 45719"/>
                  <a:gd name="connsiteX4" fmla="*/ 158947 w 317894"/>
                  <a:gd name="connsiteY4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894" h="45719">
                    <a:moveTo>
                      <a:pt x="158947" y="0"/>
                    </a:moveTo>
                    <a:cubicBezTo>
                      <a:pt x="246731" y="0"/>
                      <a:pt x="317894" y="20469"/>
                      <a:pt x="317894" y="45719"/>
                    </a:cubicBezTo>
                    <a:cubicBezTo>
                      <a:pt x="213586" y="38099"/>
                      <a:pt x="104310" y="38099"/>
                      <a:pt x="2" y="45719"/>
                    </a:cubicBezTo>
                    <a:lnTo>
                      <a:pt x="0" y="45719"/>
                    </a:lnTo>
                    <a:cubicBezTo>
                      <a:pt x="0" y="20469"/>
                      <a:pt x="71163" y="0"/>
                      <a:pt x="1589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02" name="月 501">
                <a:extLst>
                  <a:ext uri="{FF2B5EF4-FFF2-40B4-BE49-F238E27FC236}">
                    <a16:creationId xmlns:a16="http://schemas.microsoft.com/office/drawing/2014/main" id="{B4EDE6DA-BE9C-CD17-9E6A-6362902C79A4}"/>
                  </a:ext>
                </a:extLst>
              </p:cNvPr>
              <p:cNvSpPr/>
              <p:nvPr/>
            </p:nvSpPr>
            <p:spPr bwMode="auto">
              <a:xfrm rot="16200000">
                <a:off x="7855399" y="2289806"/>
                <a:ext cx="45720" cy="135946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84" name="グループ化 483">
              <a:extLst>
                <a:ext uri="{FF2B5EF4-FFF2-40B4-BE49-F238E27FC236}">
                  <a16:creationId xmlns:a16="http://schemas.microsoft.com/office/drawing/2014/main" id="{68E73F54-7743-3699-2E33-58F117BF6F70}"/>
                </a:ext>
              </a:extLst>
            </p:cNvPr>
            <p:cNvGrpSpPr/>
            <p:nvPr/>
          </p:nvGrpSpPr>
          <p:grpSpPr>
            <a:xfrm>
              <a:off x="7310036" y="2151829"/>
              <a:ext cx="1162485" cy="1390086"/>
              <a:chOff x="7310036" y="2151829"/>
              <a:chExt cx="1162485" cy="1390086"/>
            </a:xfrm>
          </p:grpSpPr>
          <p:sp>
            <p:nvSpPr>
              <p:cNvPr id="491" name="フリーフォーム: 図形 490">
                <a:extLst>
                  <a:ext uri="{FF2B5EF4-FFF2-40B4-BE49-F238E27FC236}">
                    <a16:creationId xmlns:a16="http://schemas.microsoft.com/office/drawing/2014/main" id="{BD57FBFE-1036-6653-30E2-EFEAEFF1E9C6}"/>
                  </a:ext>
                </a:extLst>
              </p:cNvPr>
              <p:cNvSpPr/>
              <p:nvPr/>
            </p:nvSpPr>
            <p:spPr bwMode="auto">
              <a:xfrm rot="10800000">
                <a:off x="7352840" y="2238932"/>
                <a:ext cx="1086669" cy="543483"/>
              </a:xfrm>
              <a:custGeom>
                <a:avLst/>
                <a:gdLst>
                  <a:gd name="connsiteX0" fmla="*/ 23587 w 1086669"/>
                  <a:gd name="connsiteY0" fmla="*/ 543483 h 543483"/>
                  <a:gd name="connsiteX1" fmla="*/ 0 w 1086669"/>
                  <a:gd name="connsiteY1" fmla="*/ 543483 h 543483"/>
                  <a:gd name="connsiteX2" fmla="*/ 534521 w 1086669"/>
                  <a:gd name="connsiteY2" fmla="*/ 75 h 543483"/>
                  <a:gd name="connsiteX3" fmla="*/ 1086669 w 1086669"/>
                  <a:gd name="connsiteY3" fmla="*/ 525564 h 543483"/>
                  <a:gd name="connsiteX4" fmla="*/ 1063094 w 1086669"/>
                  <a:gd name="connsiteY4" fmla="*/ 526341 h 543483"/>
                  <a:gd name="connsiteX5" fmla="*/ 534910 w 1086669"/>
                  <a:gd name="connsiteY5" fmla="*/ 23659 h 543483"/>
                  <a:gd name="connsiteX6" fmla="*/ 23587 w 1086669"/>
                  <a:gd name="connsiteY6" fmla="*/ 543483 h 543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6669" h="543483">
                    <a:moveTo>
                      <a:pt x="23587" y="543483"/>
                    </a:moveTo>
                    <a:lnTo>
                      <a:pt x="0" y="543483"/>
                    </a:lnTo>
                    <a:cubicBezTo>
                      <a:pt x="0" y="246820"/>
                      <a:pt x="237898" y="4966"/>
                      <a:pt x="534521" y="75"/>
                    </a:cubicBezTo>
                    <a:cubicBezTo>
                      <a:pt x="831144" y="-4816"/>
                      <a:pt x="1076887" y="229062"/>
                      <a:pt x="1086669" y="525564"/>
                    </a:cubicBezTo>
                    <a:lnTo>
                      <a:pt x="1063094" y="526341"/>
                    </a:lnTo>
                    <a:cubicBezTo>
                      <a:pt x="1053737" y="242707"/>
                      <a:pt x="818659" y="18979"/>
                      <a:pt x="534910" y="23659"/>
                    </a:cubicBezTo>
                    <a:cubicBezTo>
                      <a:pt x="251161" y="28338"/>
                      <a:pt x="23587" y="259695"/>
                      <a:pt x="23587" y="54348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92" name="フリーフォーム: 図形 491">
                <a:extLst>
                  <a:ext uri="{FF2B5EF4-FFF2-40B4-BE49-F238E27FC236}">
                    <a16:creationId xmlns:a16="http://schemas.microsoft.com/office/drawing/2014/main" id="{DBD73956-5CC2-1F26-CF17-A2112172C8B4}"/>
                  </a:ext>
                </a:extLst>
              </p:cNvPr>
              <p:cNvSpPr/>
              <p:nvPr/>
            </p:nvSpPr>
            <p:spPr bwMode="auto">
              <a:xfrm rot="16200000">
                <a:off x="7514410" y="3120297"/>
                <a:ext cx="769683" cy="73553"/>
              </a:xfrm>
              <a:custGeom>
                <a:avLst/>
                <a:gdLst>
                  <a:gd name="connsiteX0" fmla="*/ 118143 w 945141"/>
                  <a:gd name="connsiteY0" fmla="*/ 924 h 110504"/>
                  <a:gd name="connsiteX1" fmla="*/ 472571 w 945141"/>
                  <a:gd name="connsiteY1" fmla="*/ 35883 h 110504"/>
                  <a:gd name="connsiteX2" fmla="*/ 945141 w 945141"/>
                  <a:gd name="connsiteY2" fmla="*/ 35883 h 110504"/>
                  <a:gd name="connsiteX3" fmla="*/ 945141 w 945141"/>
                  <a:gd name="connsiteY3" fmla="*/ 79553 h 110504"/>
                  <a:gd name="connsiteX4" fmla="*/ 922733 w 945141"/>
                  <a:gd name="connsiteY4" fmla="*/ 93788 h 110504"/>
                  <a:gd name="connsiteX5" fmla="*/ 472571 w 945141"/>
                  <a:gd name="connsiteY5" fmla="*/ 74724 h 110504"/>
                  <a:gd name="connsiteX6" fmla="*/ 22410 w 945141"/>
                  <a:gd name="connsiteY6" fmla="*/ 55660 h 110504"/>
                  <a:gd name="connsiteX7" fmla="*/ 0 w 945141"/>
                  <a:gd name="connsiteY7" fmla="*/ 69896 h 110504"/>
                  <a:gd name="connsiteX8" fmla="*/ 0 w 945141"/>
                  <a:gd name="connsiteY8" fmla="*/ 35883 h 110504"/>
                  <a:gd name="connsiteX9" fmla="*/ 118143 w 945141"/>
                  <a:gd name="connsiteY9" fmla="*/ 924 h 110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945141" h="110504">
                    <a:moveTo>
                      <a:pt x="118143" y="924"/>
                    </a:moveTo>
                    <a:cubicBezTo>
                      <a:pt x="236286" y="12577"/>
                      <a:pt x="354428" y="129107"/>
                      <a:pt x="472571" y="35883"/>
                    </a:cubicBezTo>
                    <a:cubicBezTo>
                      <a:pt x="630094" y="-88416"/>
                      <a:pt x="787618" y="160182"/>
                      <a:pt x="945141" y="35883"/>
                    </a:cubicBezTo>
                    <a:lnTo>
                      <a:pt x="945141" y="79553"/>
                    </a:lnTo>
                    <a:lnTo>
                      <a:pt x="922733" y="93788"/>
                    </a:lnTo>
                    <a:cubicBezTo>
                      <a:pt x="772679" y="169136"/>
                      <a:pt x="622625" y="-41475"/>
                      <a:pt x="472571" y="74724"/>
                    </a:cubicBezTo>
                    <a:cubicBezTo>
                      <a:pt x="322518" y="190924"/>
                      <a:pt x="172464" y="-19688"/>
                      <a:pt x="22410" y="55660"/>
                    </a:cubicBezTo>
                    <a:lnTo>
                      <a:pt x="0" y="69896"/>
                    </a:lnTo>
                    <a:lnTo>
                      <a:pt x="0" y="35883"/>
                    </a:lnTo>
                    <a:cubicBezTo>
                      <a:pt x="39381" y="4808"/>
                      <a:pt x="78762" y="-2961"/>
                      <a:pt x="118143" y="924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3" name="四角形: 角を丸くする 492">
                <a:extLst>
                  <a:ext uri="{FF2B5EF4-FFF2-40B4-BE49-F238E27FC236}">
                    <a16:creationId xmlns:a16="http://schemas.microsoft.com/office/drawing/2014/main" id="{AA4DA0FA-C62D-F305-C995-5C52701BD240}"/>
                  </a:ext>
                </a:extLst>
              </p:cNvPr>
              <p:cNvSpPr/>
              <p:nvPr/>
            </p:nvSpPr>
            <p:spPr bwMode="auto">
              <a:xfrm rot="20700000">
                <a:off x="7310036" y="2151829"/>
                <a:ext cx="67110" cy="13862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495" name="四角形: 角を丸くする 494">
                <a:extLst>
                  <a:ext uri="{FF2B5EF4-FFF2-40B4-BE49-F238E27FC236}">
                    <a16:creationId xmlns:a16="http://schemas.microsoft.com/office/drawing/2014/main" id="{40A51C76-18BF-4EA0-9371-C53F428ABAF6}"/>
                  </a:ext>
                </a:extLst>
              </p:cNvPr>
              <p:cNvSpPr/>
              <p:nvPr/>
            </p:nvSpPr>
            <p:spPr bwMode="auto">
              <a:xfrm rot="900000" flipH="1">
                <a:off x="8405411" y="2151829"/>
                <a:ext cx="67110" cy="138622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79902CEA-B275-5C18-70FA-F230E0812BFD}"/>
                </a:ext>
              </a:extLst>
            </p:cNvPr>
            <p:cNvSpPr/>
            <p:nvPr/>
          </p:nvSpPr>
          <p:spPr bwMode="auto">
            <a:xfrm rot="822117">
              <a:off x="7334749" y="2930431"/>
              <a:ext cx="658885" cy="574384"/>
            </a:xfrm>
            <a:custGeom>
              <a:avLst/>
              <a:gdLst>
                <a:gd name="connsiteX0" fmla="*/ 49973 w 767132"/>
                <a:gd name="connsiteY0" fmla="*/ 5129 h 657162"/>
                <a:gd name="connsiteX1" fmla="*/ 75377 w 767132"/>
                <a:gd name="connsiteY1" fmla="*/ 0 h 657162"/>
                <a:gd name="connsiteX2" fmla="*/ 78179 w 767132"/>
                <a:gd name="connsiteY2" fmla="*/ 41797 h 657162"/>
                <a:gd name="connsiteX3" fmla="*/ 142075 w 767132"/>
                <a:gd name="connsiteY3" fmla="*/ 26219 h 657162"/>
                <a:gd name="connsiteX4" fmla="*/ 157214 w 767132"/>
                <a:gd name="connsiteY4" fmla="*/ 48672 h 657162"/>
                <a:gd name="connsiteX5" fmla="*/ 163644 w 767132"/>
                <a:gd name="connsiteY5" fmla="*/ 80521 h 657162"/>
                <a:gd name="connsiteX6" fmla="*/ 163643 w 767132"/>
                <a:gd name="connsiteY6" fmla="*/ 440691 h 657162"/>
                <a:gd name="connsiteX7" fmla="*/ 646000 w 767132"/>
                <a:gd name="connsiteY7" fmla="*/ 176587 h 657162"/>
                <a:gd name="connsiteX8" fmla="*/ 757064 w 767132"/>
                <a:gd name="connsiteY8" fmla="*/ 209060 h 657162"/>
                <a:gd name="connsiteX9" fmla="*/ 724590 w 767132"/>
                <a:gd name="connsiteY9" fmla="*/ 320124 h 657162"/>
                <a:gd name="connsiteX10" fmla="*/ 126660 w 767132"/>
                <a:gd name="connsiteY10" fmla="*/ 647506 h 657162"/>
                <a:gd name="connsiteX11" fmla="*/ 95637 w 767132"/>
                <a:gd name="connsiteY11" fmla="*/ 657162 h 657162"/>
                <a:gd name="connsiteX12" fmla="*/ 85753 w 767132"/>
                <a:gd name="connsiteY12" fmla="*/ 656247 h 657162"/>
                <a:gd name="connsiteX13" fmla="*/ 81821 w 767132"/>
                <a:gd name="connsiteY13" fmla="*/ 657041 h 657162"/>
                <a:gd name="connsiteX14" fmla="*/ 81822 w 767132"/>
                <a:gd name="connsiteY14" fmla="*/ 657040 h 657162"/>
                <a:gd name="connsiteX15" fmla="*/ 71247 w 767132"/>
                <a:gd name="connsiteY15" fmla="*/ 654905 h 657162"/>
                <a:gd name="connsiteX16" fmla="*/ 64403 w 767132"/>
                <a:gd name="connsiteY16" fmla="*/ 654272 h 657162"/>
                <a:gd name="connsiteX17" fmla="*/ 62023 w 767132"/>
                <a:gd name="connsiteY17" fmla="*/ 653043 h 657162"/>
                <a:gd name="connsiteX18" fmla="*/ 49973 w 767132"/>
                <a:gd name="connsiteY18" fmla="*/ 650610 h 657162"/>
                <a:gd name="connsiteX19" fmla="*/ 0 w 767132"/>
                <a:gd name="connsiteY19" fmla="*/ 575218 h 657162"/>
                <a:gd name="connsiteX20" fmla="*/ 0 w 767132"/>
                <a:gd name="connsiteY20" fmla="*/ 80521 h 657162"/>
                <a:gd name="connsiteX21" fmla="*/ 49973 w 767132"/>
                <a:gd name="connsiteY21" fmla="*/ 5129 h 657162"/>
                <a:gd name="connsiteX0" fmla="*/ 78179 w 767132"/>
                <a:gd name="connsiteY0" fmla="*/ 41797 h 657162"/>
                <a:gd name="connsiteX1" fmla="*/ 142075 w 767132"/>
                <a:gd name="connsiteY1" fmla="*/ 26219 h 657162"/>
                <a:gd name="connsiteX2" fmla="*/ 157214 w 767132"/>
                <a:gd name="connsiteY2" fmla="*/ 48672 h 657162"/>
                <a:gd name="connsiteX3" fmla="*/ 163644 w 767132"/>
                <a:gd name="connsiteY3" fmla="*/ 80521 h 657162"/>
                <a:gd name="connsiteX4" fmla="*/ 163643 w 767132"/>
                <a:gd name="connsiteY4" fmla="*/ 440691 h 657162"/>
                <a:gd name="connsiteX5" fmla="*/ 646000 w 767132"/>
                <a:gd name="connsiteY5" fmla="*/ 176587 h 657162"/>
                <a:gd name="connsiteX6" fmla="*/ 757064 w 767132"/>
                <a:gd name="connsiteY6" fmla="*/ 209060 h 657162"/>
                <a:gd name="connsiteX7" fmla="*/ 724590 w 767132"/>
                <a:gd name="connsiteY7" fmla="*/ 320124 h 657162"/>
                <a:gd name="connsiteX8" fmla="*/ 126660 w 767132"/>
                <a:gd name="connsiteY8" fmla="*/ 647506 h 657162"/>
                <a:gd name="connsiteX9" fmla="*/ 95637 w 767132"/>
                <a:gd name="connsiteY9" fmla="*/ 657162 h 657162"/>
                <a:gd name="connsiteX10" fmla="*/ 85753 w 767132"/>
                <a:gd name="connsiteY10" fmla="*/ 656247 h 657162"/>
                <a:gd name="connsiteX11" fmla="*/ 81821 w 767132"/>
                <a:gd name="connsiteY11" fmla="*/ 657041 h 657162"/>
                <a:gd name="connsiteX12" fmla="*/ 81822 w 767132"/>
                <a:gd name="connsiteY12" fmla="*/ 657040 h 657162"/>
                <a:gd name="connsiteX13" fmla="*/ 71247 w 767132"/>
                <a:gd name="connsiteY13" fmla="*/ 654905 h 657162"/>
                <a:gd name="connsiteX14" fmla="*/ 64403 w 767132"/>
                <a:gd name="connsiteY14" fmla="*/ 654272 h 657162"/>
                <a:gd name="connsiteX15" fmla="*/ 62023 w 767132"/>
                <a:gd name="connsiteY15" fmla="*/ 653043 h 657162"/>
                <a:gd name="connsiteX16" fmla="*/ 49973 w 767132"/>
                <a:gd name="connsiteY16" fmla="*/ 650610 h 657162"/>
                <a:gd name="connsiteX17" fmla="*/ 0 w 767132"/>
                <a:gd name="connsiteY17" fmla="*/ 575218 h 657162"/>
                <a:gd name="connsiteX18" fmla="*/ 0 w 767132"/>
                <a:gd name="connsiteY18" fmla="*/ 80521 h 657162"/>
                <a:gd name="connsiteX19" fmla="*/ 49973 w 767132"/>
                <a:gd name="connsiteY19" fmla="*/ 5129 h 657162"/>
                <a:gd name="connsiteX20" fmla="*/ 75377 w 767132"/>
                <a:gd name="connsiteY20" fmla="*/ 0 h 657162"/>
                <a:gd name="connsiteX21" fmla="*/ 169619 w 767132"/>
                <a:gd name="connsiteY21" fmla="*/ 133237 h 657162"/>
                <a:gd name="connsiteX0" fmla="*/ 142075 w 767132"/>
                <a:gd name="connsiteY0" fmla="*/ 26219 h 657162"/>
                <a:gd name="connsiteX1" fmla="*/ 157214 w 767132"/>
                <a:gd name="connsiteY1" fmla="*/ 48672 h 657162"/>
                <a:gd name="connsiteX2" fmla="*/ 163644 w 767132"/>
                <a:gd name="connsiteY2" fmla="*/ 80521 h 657162"/>
                <a:gd name="connsiteX3" fmla="*/ 163643 w 767132"/>
                <a:gd name="connsiteY3" fmla="*/ 440691 h 657162"/>
                <a:gd name="connsiteX4" fmla="*/ 646000 w 767132"/>
                <a:gd name="connsiteY4" fmla="*/ 176587 h 657162"/>
                <a:gd name="connsiteX5" fmla="*/ 757064 w 767132"/>
                <a:gd name="connsiteY5" fmla="*/ 209060 h 657162"/>
                <a:gd name="connsiteX6" fmla="*/ 724590 w 767132"/>
                <a:gd name="connsiteY6" fmla="*/ 320124 h 657162"/>
                <a:gd name="connsiteX7" fmla="*/ 126660 w 767132"/>
                <a:gd name="connsiteY7" fmla="*/ 647506 h 657162"/>
                <a:gd name="connsiteX8" fmla="*/ 95637 w 767132"/>
                <a:gd name="connsiteY8" fmla="*/ 657162 h 657162"/>
                <a:gd name="connsiteX9" fmla="*/ 85753 w 767132"/>
                <a:gd name="connsiteY9" fmla="*/ 656247 h 657162"/>
                <a:gd name="connsiteX10" fmla="*/ 81821 w 767132"/>
                <a:gd name="connsiteY10" fmla="*/ 657041 h 657162"/>
                <a:gd name="connsiteX11" fmla="*/ 81822 w 767132"/>
                <a:gd name="connsiteY11" fmla="*/ 657040 h 657162"/>
                <a:gd name="connsiteX12" fmla="*/ 71247 w 767132"/>
                <a:gd name="connsiteY12" fmla="*/ 654905 h 657162"/>
                <a:gd name="connsiteX13" fmla="*/ 64403 w 767132"/>
                <a:gd name="connsiteY13" fmla="*/ 654272 h 657162"/>
                <a:gd name="connsiteX14" fmla="*/ 62023 w 767132"/>
                <a:gd name="connsiteY14" fmla="*/ 653043 h 657162"/>
                <a:gd name="connsiteX15" fmla="*/ 49973 w 767132"/>
                <a:gd name="connsiteY15" fmla="*/ 650610 h 657162"/>
                <a:gd name="connsiteX16" fmla="*/ 0 w 767132"/>
                <a:gd name="connsiteY16" fmla="*/ 575218 h 657162"/>
                <a:gd name="connsiteX17" fmla="*/ 0 w 767132"/>
                <a:gd name="connsiteY17" fmla="*/ 80521 h 657162"/>
                <a:gd name="connsiteX18" fmla="*/ 49973 w 767132"/>
                <a:gd name="connsiteY18" fmla="*/ 5129 h 657162"/>
                <a:gd name="connsiteX19" fmla="*/ 75377 w 767132"/>
                <a:gd name="connsiteY19" fmla="*/ 0 h 657162"/>
                <a:gd name="connsiteX20" fmla="*/ 169619 w 767132"/>
                <a:gd name="connsiteY20" fmla="*/ 133237 h 657162"/>
                <a:gd name="connsiteX0" fmla="*/ 142075 w 767132"/>
                <a:gd name="connsiteY0" fmla="*/ 26219 h 657162"/>
                <a:gd name="connsiteX1" fmla="*/ 157214 w 767132"/>
                <a:gd name="connsiteY1" fmla="*/ 48672 h 657162"/>
                <a:gd name="connsiteX2" fmla="*/ 163644 w 767132"/>
                <a:gd name="connsiteY2" fmla="*/ 80521 h 657162"/>
                <a:gd name="connsiteX3" fmla="*/ 163643 w 767132"/>
                <a:gd name="connsiteY3" fmla="*/ 440691 h 657162"/>
                <a:gd name="connsiteX4" fmla="*/ 646000 w 767132"/>
                <a:gd name="connsiteY4" fmla="*/ 176587 h 657162"/>
                <a:gd name="connsiteX5" fmla="*/ 757064 w 767132"/>
                <a:gd name="connsiteY5" fmla="*/ 209060 h 657162"/>
                <a:gd name="connsiteX6" fmla="*/ 724590 w 767132"/>
                <a:gd name="connsiteY6" fmla="*/ 320124 h 657162"/>
                <a:gd name="connsiteX7" fmla="*/ 126660 w 767132"/>
                <a:gd name="connsiteY7" fmla="*/ 647506 h 657162"/>
                <a:gd name="connsiteX8" fmla="*/ 95637 w 767132"/>
                <a:gd name="connsiteY8" fmla="*/ 657162 h 657162"/>
                <a:gd name="connsiteX9" fmla="*/ 85753 w 767132"/>
                <a:gd name="connsiteY9" fmla="*/ 656247 h 657162"/>
                <a:gd name="connsiteX10" fmla="*/ 81821 w 767132"/>
                <a:gd name="connsiteY10" fmla="*/ 657041 h 657162"/>
                <a:gd name="connsiteX11" fmla="*/ 81822 w 767132"/>
                <a:gd name="connsiteY11" fmla="*/ 657040 h 657162"/>
                <a:gd name="connsiteX12" fmla="*/ 71247 w 767132"/>
                <a:gd name="connsiteY12" fmla="*/ 654905 h 657162"/>
                <a:gd name="connsiteX13" fmla="*/ 64403 w 767132"/>
                <a:gd name="connsiteY13" fmla="*/ 654272 h 657162"/>
                <a:gd name="connsiteX14" fmla="*/ 62023 w 767132"/>
                <a:gd name="connsiteY14" fmla="*/ 653043 h 657162"/>
                <a:gd name="connsiteX15" fmla="*/ 49973 w 767132"/>
                <a:gd name="connsiteY15" fmla="*/ 650610 h 657162"/>
                <a:gd name="connsiteX16" fmla="*/ 0 w 767132"/>
                <a:gd name="connsiteY16" fmla="*/ 575218 h 657162"/>
                <a:gd name="connsiteX17" fmla="*/ 0 w 767132"/>
                <a:gd name="connsiteY17" fmla="*/ 80521 h 657162"/>
                <a:gd name="connsiteX18" fmla="*/ 49973 w 767132"/>
                <a:gd name="connsiteY18" fmla="*/ 5129 h 657162"/>
                <a:gd name="connsiteX19" fmla="*/ 75377 w 767132"/>
                <a:gd name="connsiteY19" fmla="*/ 0 h 657162"/>
                <a:gd name="connsiteX0" fmla="*/ 142075 w 767132"/>
                <a:gd name="connsiteY0" fmla="*/ 21090 h 652033"/>
                <a:gd name="connsiteX1" fmla="*/ 157214 w 767132"/>
                <a:gd name="connsiteY1" fmla="*/ 43543 h 652033"/>
                <a:gd name="connsiteX2" fmla="*/ 163644 w 767132"/>
                <a:gd name="connsiteY2" fmla="*/ 75392 h 652033"/>
                <a:gd name="connsiteX3" fmla="*/ 163643 w 767132"/>
                <a:gd name="connsiteY3" fmla="*/ 435562 h 652033"/>
                <a:gd name="connsiteX4" fmla="*/ 646000 w 767132"/>
                <a:gd name="connsiteY4" fmla="*/ 171458 h 652033"/>
                <a:gd name="connsiteX5" fmla="*/ 757064 w 767132"/>
                <a:gd name="connsiteY5" fmla="*/ 203931 h 652033"/>
                <a:gd name="connsiteX6" fmla="*/ 724590 w 767132"/>
                <a:gd name="connsiteY6" fmla="*/ 314995 h 652033"/>
                <a:gd name="connsiteX7" fmla="*/ 126660 w 767132"/>
                <a:gd name="connsiteY7" fmla="*/ 642377 h 652033"/>
                <a:gd name="connsiteX8" fmla="*/ 95637 w 767132"/>
                <a:gd name="connsiteY8" fmla="*/ 652033 h 652033"/>
                <a:gd name="connsiteX9" fmla="*/ 85753 w 767132"/>
                <a:gd name="connsiteY9" fmla="*/ 651118 h 652033"/>
                <a:gd name="connsiteX10" fmla="*/ 81821 w 767132"/>
                <a:gd name="connsiteY10" fmla="*/ 651912 h 652033"/>
                <a:gd name="connsiteX11" fmla="*/ 81822 w 767132"/>
                <a:gd name="connsiteY11" fmla="*/ 651911 h 652033"/>
                <a:gd name="connsiteX12" fmla="*/ 71247 w 767132"/>
                <a:gd name="connsiteY12" fmla="*/ 649776 h 652033"/>
                <a:gd name="connsiteX13" fmla="*/ 64403 w 767132"/>
                <a:gd name="connsiteY13" fmla="*/ 649143 h 652033"/>
                <a:gd name="connsiteX14" fmla="*/ 62023 w 767132"/>
                <a:gd name="connsiteY14" fmla="*/ 647914 h 652033"/>
                <a:gd name="connsiteX15" fmla="*/ 49973 w 767132"/>
                <a:gd name="connsiteY15" fmla="*/ 645481 h 652033"/>
                <a:gd name="connsiteX16" fmla="*/ 0 w 767132"/>
                <a:gd name="connsiteY16" fmla="*/ 570089 h 652033"/>
                <a:gd name="connsiteX17" fmla="*/ 0 w 767132"/>
                <a:gd name="connsiteY17" fmla="*/ 75392 h 652033"/>
                <a:gd name="connsiteX18" fmla="*/ 49973 w 767132"/>
                <a:gd name="connsiteY18" fmla="*/ 0 h 652033"/>
                <a:gd name="connsiteX0" fmla="*/ 142075 w 767132"/>
                <a:gd name="connsiteY0" fmla="*/ 0 h 630943"/>
                <a:gd name="connsiteX1" fmla="*/ 157214 w 767132"/>
                <a:gd name="connsiteY1" fmla="*/ 22453 h 630943"/>
                <a:gd name="connsiteX2" fmla="*/ 163644 w 767132"/>
                <a:gd name="connsiteY2" fmla="*/ 54302 h 630943"/>
                <a:gd name="connsiteX3" fmla="*/ 163643 w 767132"/>
                <a:gd name="connsiteY3" fmla="*/ 414472 h 630943"/>
                <a:gd name="connsiteX4" fmla="*/ 646000 w 767132"/>
                <a:gd name="connsiteY4" fmla="*/ 150368 h 630943"/>
                <a:gd name="connsiteX5" fmla="*/ 757064 w 767132"/>
                <a:gd name="connsiteY5" fmla="*/ 182841 h 630943"/>
                <a:gd name="connsiteX6" fmla="*/ 724590 w 767132"/>
                <a:gd name="connsiteY6" fmla="*/ 293905 h 630943"/>
                <a:gd name="connsiteX7" fmla="*/ 126660 w 767132"/>
                <a:gd name="connsiteY7" fmla="*/ 621287 h 630943"/>
                <a:gd name="connsiteX8" fmla="*/ 95637 w 767132"/>
                <a:gd name="connsiteY8" fmla="*/ 630943 h 630943"/>
                <a:gd name="connsiteX9" fmla="*/ 85753 w 767132"/>
                <a:gd name="connsiteY9" fmla="*/ 630028 h 630943"/>
                <a:gd name="connsiteX10" fmla="*/ 81821 w 767132"/>
                <a:gd name="connsiteY10" fmla="*/ 630822 h 630943"/>
                <a:gd name="connsiteX11" fmla="*/ 81822 w 767132"/>
                <a:gd name="connsiteY11" fmla="*/ 630821 h 630943"/>
                <a:gd name="connsiteX12" fmla="*/ 71247 w 767132"/>
                <a:gd name="connsiteY12" fmla="*/ 628686 h 630943"/>
                <a:gd name="connsiteX13" fmla="*/ 64403 w 767132"/>
                <a:gd name="connsiteY13" fmla="*/ 628053 h 630943"/>
                <a:gd name="connsiteX14" fmla="*/ 62023 w 767132"/>
                <a:gd name="connsiteY14" fmla="*/ 626824 h 630943"/>
                <a:gd name="connsiteX15" fmla="*/ 49973 w 767132"/>
                <a:gd name="connsiteY15" fmla="*/ 624391 h 630943"/>
                <a:gd name="connsiteX16" fmla="*/ 0 w 767132"/>
                <a:gd name="connsiteY16" fmla="*/ 548999 h 630943"/>
                <a:gd name="connsiteX17" fmla="*/ 0 w 767132"/>
                <a:gd name="connsiteY17" fmla="*/ 54302 h 630943"/>
                <a:gd name="connsiteX0" fmla="*/ 157214 w 767132"/>
                <a:gd name="connsiteY0" fmla="*/ 0 h 608490"/>
                <a:gd name="connsiteX1" fmla="*/ 163644 w 767132"/>
                <a:gd name="connsiteY1" fmla="*/ 31849 h 608490"/>
                <a:gd name="connsiteX2" fmla="*/ 163643 w 767132"/>
                <a:gd name="connsiteY2" fmla="*/ 392019 h 608490"/>
                <a:gd name="connsiteX3" fmla="*/ 646000 w 767132"/>
                <a:gd name="connsiteY3" fmla="*/ 127915 h 608490"/>
                <a:gd name="connsiteX4" fmla="*/ 757064 w 767132"/>
                <a:gd name="connsiteY4" fmla="*/ 160388 h 608490"/>
                <a:gd name="connsiteX5" fmla="*/ 724590 w 767132"/>
                <a:gd name="connsiteY5" fmla="*/ 271452 h 608490"/>
                <a:gd name="connsiteX6" fmla="*/ 126660 w 767132"/>
                <a:gd name="connsiteY6" fmla="*/ 598834 h 608490"/>
                <a:gd name="connsiteX7" fmla="*/ 95637 w 767132"/>
                <a:gd name="connsiteY7" fmla="*/ 608490 h 608490"/>
                <a:gd name="connsiteX8" fmla="*/ 85753 w 767132"/>
                <a:gd name="connsiteY8" fmla="*/ 607575 h 608490"/>
                <a:gd name="connsiteX9" fmla="*/ 81821 w 767132"/>
                <a:gd name="connsiteY9" fmla="*/ 608369 h 608490"/>
                <a:gd name="connsiteX10" fmla="*/ 81822 w 767132"/>
                <a:gd name="connsiteY10" fmla="*/ 608368 h 608490"/>
                <a:gd name="connsiteX11" fmla="*/ 71247 w 767132"/>
                <a:gd name="connsiteY11" fmla="*/ 606233 h 608490"/>
                <a:gd name="connsiteX12" fmla="*/ 64403 w 767132"/>
                <a:gd name="connsiteY12" fmla="*/ 605600 h 608490"/>
                <a:gd name="connsiteX13" fmla="*/ 62023 w 767132"/>
                <a:gd name="connsiteY13" fmla="*/ 604371 h 608490"/>
                <a:gd name="connsiteX14" fmla="*/ 49973 w 767132"/>
                <a:gd name="connsiteY14" fmla="*/ 601938 h 608490"/>
                <a:gd name="connsiteX15" fmla="*/ 0 w 767132"/>
                <a:gd name="connsiteY15" fmla="*/ 526546 h 608490"/>
                <a:gd name="connsiteX16" fmla="*/ 0 w 767132"/>
                <a:gd name="connsiteY16" fmla="*/ 31849 h 608490"/>
                <a:gd name="connsiteX0" fmla="*/ 163644 w 767132"/>
                <a:gd name="connsiteY0" fmla="*/ 0 h 576641"/>
                <a:gd name="connsiteX1" fmla="*/ 163643 w 767132"/>
                <a:gd name="connsiteY1" fmla="*/ 360170 h 576641"/>
                <a:gd name="connsiteX2" fmla="*/ 646000 w 767132"/>
                <a:gd name="connsiteY2" fmla="*/ 96066 h 576641"/>
                <a:gd name="connsiteX3" fmla="*/ 757064 w 767132"/>
                <a:gd name="connsiteY3" fmla="*/ 128539 h 576641"/>
                <a:gd name="connsiteX4" fmla="*/ 724590 w 767132"/>
                <a:gd name="connsiteY4" fmla="*/ 239603 h 576641"/>
                <a:gd name="connsiteX5" fmla="*/ 126660 w 767132"/>
                <a:gd name="connsiteY5" fmla="*/ 566985 h 576641"/>
                <a:gd name="connsiteX6" fmla="*/ 95637 w 767132"/>
                <a:gd name="connsiteY6" fmla="*/ 576641 h 576641"/>
                <a:gd name="connsiteX7" fmla="*/ 85753 w 767132"/>
                <a:gd name="connsiteY7" fmla="*/ 575726 h 576641"/>
                <a:gd name="connsiteX8" fmla="*/ 81821 w 767132"/>
                <a:gd name="connsiteY8" fmla="*/ 576520 h 576641"/>
                <a:gd name="connsiteX9" fmla="*/ 81822 w 767132"/>
                <a:gd name="connsiteY9" fmla="*/ 576519 h 576641"/>
                <a:gd name="connsiteX10" fmla="*/ 71247 w 767132"/>
                <a:gd name="connsiteY10" fmla="*/ 574384 h 576641"/>
                <a:gd name="connsiteX11" fmla="*/ 64403 w 767132"/>
                <a:gd name="connsiteY11" fmla="*/ 573751 h 576641"/>
                <a:gd name="connsiteX12" fmla="*/ 62023 w 767132"/>
                <a:gd name="connsiteY12" fmla="*/ 572522 h 576641"/>
                <a:gd name="connsiteX13" fmla="*/ 49973 w 767132"/>
                <a:gd name="connsiteY13" fmla="*/ 570089 h 576641"/>
                <a:gd name="connsiteX14" fmla="*/ 0 w 767132"/>
                <a:gd name="connsiteY14" fmla="*/ 494697 h 576641"/>
                <a:gd name="connsiteX15" fmla="*/ 0 w 767132"/>
                <a:gd name="connsiteY15" fmla="*/ 0 h 576641"/>
                <a:gd name="connsiteX0" fmla="*/ 163644 w 772440"/>
                <a:gd name="connsiteY0" fmla="*/ 0 h 576641"/>
                <a:gd name="connsiteX1" fmla="*/ 163643 w 772440"/>
                <a:gd name="connsiteY1" fmla="*/ 360170 h 576641"/>
                <a:gd name="connsiteX2" fmla="*/ 522592 w 772440"/>
                <a:gd name="connsiteY2" fmla="*/ 162918 h 576641"/>
                <a:gd name="connsiteX3" fmla="*/ 757064 w 772440"/>
                <a:gd name="connsiteY3" fmla="*/ 128539 h 576641"/>
                <a:gd name="connsiteX4" fmla="*/ 724590 w 772440"/>
                <a:gd name="connsiteY4" fmla="*/ 239603 h 576641"/>
                <a:gd name="connsiteX5" fmla="*/ 126660 w 772440"/>
                <a:gd name="connsiteY5" fmla="*/ 566985 h 576641"/>
                <a:gd name="connsiteX6" fmla="*/ 95637 w 772440"/>
                <a:gd name="connsiteY6" fmla="*/ 576641 h 576641"/>
                <a:gd name="connsiteX7" fmla="*/ 85753 w 772440"/>
                <a:gd name="connsiteY7" fmla="*/ 575726 h 576641"/>
                <a:gd name="connsiteX8" fmla="*/ 81821 w 772440"/>
                <a:gd name="connsiteY8" fmla="*/ 576520 h 576641"/>
                <a:gd name="connsiteX9" fmla="*/ 81822 w 772440"/>
                <a:gd name="connsiteY9" fmla="*/ 576519 h 576641"/>
                <a:gd name="connsiteX10" fmla="*/ 71247 w 772440"/>
                <a:gd name="connsiteY10" fmla="*/ 574384 h 576641"/>
                <a:gd name="connsiteX11" fmla="*/ 64403 w 772440"/>
                <a:gd name="connsiteY11" fmla="*/ 573751 h 576641"/>
                <a:gd name="connsiteX12" fmla="*/ 62023 w 772440"/>
                <a:gd name="connsiteY12" fmla="*/ 572522 h 576641"/>
                <a:gd name="connsiteX13" fmla="*/ 49973 w 772440"/>
                <a:gd name="connsiteY13" fmla="*/ 570089 h 576641"/>
                <a:gd name="connsiteX14" fmla="*/ 0 w 772440"/>
                <a:gd name="connsiteY14" fmla="*/ 494697 h 576641"/>
                <a:gd name="connsiteX15" fmla="*/ 0 w 772440"/>
                <a:gd name="connsiteY15" fmla="*/ 0 h 576641"/>
                <a:gd name="connsiteX0" fmla="*/ 163644 w 759505"/>
                <a:gd name="connsiteY0" fmla="*/ 0 h 591099"/>
                <a:gd name="connsiteX1" fmla="*/ 163643 w 759505"/>
                <a:gd name="connsiteY1" fmla="*/ 360170 h 591099"/>
                <a:gd name="connsiteX2" fmla="*/ 522592 w 759505"/>
                <a:gd name="connsiteY2" fmla="*/ 162918 h 591099"/>
                <a:gd name="connsiteX3" fmla="*/ 757064 w 759505"/>
                <a:gd name="connsiteY3" fmla="*/ 128539 h 591099"/>
                <a:gd name="connsiteX4" fmla="*/ 637691 w 759505"/>
                <a:gd name="connsiteY4" fmla="*/ 285300 h 591099"/>
                <a:gd name="connsiteX5" fmla="*/ 126660 w 759505"/>
                <a:gd name="connsiteY5" fmla="*/ 566985 h 591099"/>
                <a:gd name="connsiteX6" fmla="*/ 95637 w 759505"/>
                <a:gd name="connsiteY6" fmla="*/ 576641 h 591099"/>
                <a:gd name="connsiteX7" fmla="*/ 85753 w 759505"/>
                <a:gd name="connsiteY7" fmla="*/ 575726 h 591099"/>
                <a:gd name="connsiteX8" fmla="*/ 81821 w 759505"/>
                <a:gd name="connsiteY8" fmla="*/ 576520 h 591099"/>
                <a:gd name="connsiteX9" fmla="*/ 81822 w 759505"/>
                <a:gd name="connsiteY9" fmla="*/ 576519 h 591099"/>
                <a:gd name="connsiteX10" fmla="*/ 71247 w 759505"/>
                <a:gd name="connsiteY10" fmla="*/ 574384 h 591099"/>
                <a:gd name="connsiteX11" fmla="*/ 64403 w 759505"/>
                <a:gd name="connsiteY11" fmla="*/ 573751 h 591099"/>
                <a:gd name="connsiteX12" fmla="*/ 62023 w 759505"/>
                <a:gd name="connsiteY12" fmla="*/ 572522 h 591099"/>
                <a:gd name="connsiteX13" fmla="*/ 49973 w 759505"/>
                <a:gd name="connsiteY13" fmla="*/ 570089 h 591099"/>
                <a:gd name="connsiteX14" fmla="*/ 0 w 759505"/>
                <a:gd name="connsiteY14" fmla="*/ 494697 h 591099"/>
                <a:gd name="connsiteX15" fmla="*/ 0 w 759505"/>
                <a:gd name="connsiteY15" fmla="*/ 0 h 591099"/>
                <a:gd name="connsiteX0" fmla="*/ 163644 w 658885"/>
                <a:gd name="connsiteY0" fmla="*/ 0 h 591099"/>
                <a:gd name="connsiteX1" fmla="*/ 163643 w 658885"/>
                <a:gd name="connsiteY1" fmla="*/ 360170 h 591099"/>
                <a:gd name="connsiteX2" fmla="*/ 522592 w 658885"/>
                <a:gd name="connsiteY2" fmla="*/ 162918 h 591099"/>
                <a:gd name="connsiteX3" fmla="*/ 637691 w 658885"/>
                <a:gd name="connsiteY3" fmla="*/ 285300 h 591099"/>
                <a:gd name="connsiteX4" fmla="*/ 126660 w 658885"/>
                <a:gd name="connsiteY4" fmla="*/ 566985 h 591099"/>
                <a:gd name="connsiteX5" fmla="*/ 95637 w 658885"/>
                <a:gd name="connsiteY5" fmla="*/ 576641 h 591099"/>
                <a:gd name="connsiteX6" fmla="*/ 85753 w 658885"/>
                <a:gd name="connsiteY6" fmla="*/ 575726 h 591099"/>
                <a:gd name="connsiteX7" fmla="*/ 81821 w 658885"/>
                <a:gd name="connsiteY7" fmla="*/ 576520 h 591099"/>
                <a:gd name="connsiteX8" fmla="*/ 81822 w 658885"/>
                <a:gd name="connsiteY8" fmla="*/ 576519 h 591099"/>
                <a:gd name="connsiteX9" fmla="*/ 71247 w 658885"/>
                <a:gd name="connsiteY9" fmla="*/ 574384 h 591099"/>
                <a:gd name="connsiteX10" fmla="*/ 64403 w 658885"/>
                <a:gd name="connsiteY10" fmla="*/ 573751 h 591099"/>
                <a:gd name="connsiteX11" fmla="*/ 62023 w 658885"/>
                <a:gd name="connsiteY11" fmla="*/ 572522 h 591099"/>
                <a:gd name="connsiteX12" fmla="*/ 49973 w 658885"/>
                <a:gd name="connsiteY12" fmla="*/ 570089 h 591099"/>
                <a:gd name="connsiteX13" fmla="*/ 0 w 658885"/>
                <a:gd name="connsiteY13" fmla="*/ 494697 h 591099"/>
                <a:gd name="connsiteX14" fmla="*/ 0 w 658885"/>
                <a:gd name="connsiteY14" fmla="*/ 0 h 591099"/>
                <a:gd name="connsiteX0" fmla="*/ 163644 w 658885"/>
                <a:gd name="connsiteY0" fmla="*/ 0 h 591099"/>
                <a:gd name="connsiteX1" fmla="*/ 163643 w 658885"/>
                <a:gd name="connsiteY1" fmla="*/ 360170 h 591099"/>
                <a:gd name="connsiteX2" fmla="*/ 522592 w 658885"/>
                <a:gd name="connsiteY2" fmla="*/ 162918 h 591099"/>
                <a:gd name="connsiteX3" fmla="*/ 637691 w 658885"/>
                <a:gd name="connsiteY3" fmla="*/ 285300 h 591099"/>
                <a:gd name="connsiteX4" fmla="*/ 126660 w 658885"/>
                <a:gd name="connsiteY4" fmla="*/ 566985 h 591099"/>
                <a:gd name="connsiteX5" fmla="*/ 95637 w 658885"/>
                <a:gd name="connsiteY5" fmla="*/ 576641 h 591099"/>
                <a:gd name="connsiteX6" fmla="*/ 85753 w 658885"/>
                <a:gd name="connsiteY6" fmla="*/ 575726 h 591099"/>
                <a:gd name="connsiteX7" fmla="*/ 81821 w 658885"/>
                <a:gd name="connsiteY7" fmla="*/ 576520 h 591099"/>
                <a:gd name="connsiteX8" fmla="*/ 81822 w 658885"/>
                <a:gd name="connsiteY8" fmla="*/ 576519 h 591099"/>
                <a:gd name="connsiteX9" fmla="*/ 71247 w 658885"/>
                <a:gd name="connsiteY9" fmla="*/ 574384 h 591099"/>
                <a:gd name="connsiteX10" fmla="*/ 64403 w 658885"/>
                <a:gd name="connsiteY10" fmla="*/ 573751 h 591099"/>
                <a:gd name="connsiteX11" fmla="*/ 62023 w 658885"/>
                <a:gd name="connsiteY11" fmla="*/ 572522 h 591099"/>
                <a:gd name="connsiteX12" fmla="*/ 49973 w 658885"/>
                <a:gd name="connsiteY12" fmla="*/ 570089 h 591099"/>
                <a:gd name="connsiteX13" fmla="*/ 0 w 658885"/>
                <a:gd name="connsiteY13" fmla="*/ 494697 h 591099"/>
                <a:gd name="connsiteX14" fmla="*/ 0 w 658885"/>
                <a:gd name="connsiteY14" fmla="*/ 0 h 591099"/>
                <a:gd name="connsiteX0" fmla="*/ 163644 w 658885"/>
                <a:gd name="connsiteY0" fmla="*/ 0 h 590603"/>
                <a:gd name="connsiteX1" fmla="*/ 163643 w 658885"/>
                <a:gd name="connsiteY1" fmla="*/ 360170 h 590603"/>
                <a:gd name="connsiteX2" fmla="*/ 522592 w 658885"/>
                <a:gd name="connsiteY2" fmla="*/ 162918 h 590603"/>
                <a:gd name="connsiteX3" fmla="*/ 637691 w 658885"/>
                <a:gd name="connsiteY3" fmla="*/ 285300 h 590603"/>
                <a:gd name="connsiteX4" fmla="*/ 126660 w 658885"/>
                <a:gd name="connsiteY4" fmla="*/ 566985 h 590603"/>
                <a:gd name="connsiteX5" fmla="*/ 85753 w 658885"/>
                <a:gd name="connsiteY5" fmla="*/ 575726 h 590603"/>
                <a:gd name="connsiteX6" fmla="*/ 81821 w 658885"/>
                <a:gd name="connsiteY6" fmla="*/ 576520 h 590603"/>
                <a:gd name="connsiteX7" fmla="*/ 81822 w 658885"/>
                <a:gd name="connsiteY7" fmla="*/ 576519 h 590603"/>
                <a:gd name="connsiteX8" fmla="*/ 71247 w 658885"/>
                <a:gd name="connsiteY8" fmla="*/ 574384 h 590603"/>
                <a:gd name="connsiteX9" fmla="*/ 64403 w 658885"/>
                <a:gd name="connsiteY9" fmla="*/ 573751 h 590603"/>
                <a:gd name="connsiteX10" fmla="*/ 62023 w 658885"/>
                <a:gd name="connsiteY10" fmla="*/ 572522 h 590603"/>
                <a:gd name="connsiteX11" fmla="*/ 49973 w 658885"/>
                <a:gd name="connsiteY11" fmla="*/ 570089 h 590603"/>
                <a:gd name="connsiteX12" fmla="*/ 0 w 658885"/>
                <a:gd name="connsiteY12" fmla="*/ 494697 h 590603"/>
                <a:gd name="connsiteX13" fmla="*/ 0 w 658885"/>
                <a:gd name="connsiteY13" fmla="*/ 0 h 590603"/>
                <a:gd name="connsiteX0" fmla="*/ 163644 w 658885"/>
                <a:gd name="connsiteY0" fmla="*/ 0 h 590603"/>
                <a:gd name="connsiteX1" fmla="*/ 163643 w 658885"/>
                <a:gd name="connsiteY1" fmla="*/ 360170 h 590603"/>
                <a:gd name="connsiteX2" fmla="*/ 522592 w 658885"/>
                <a:gd name="connsiteY2" fmla="*/ 162918 h 590603"/>
                <a:gd name="connsiteX3" fmla="*/ 637691 w 658885"/>
                <a:gd name="connsiteY3" fmla="*/ 285300 h 590603"/>
                <a:gd name="connsiteX4" fmla="*/ 126660 w 658885"/>
                <a:gd name="connsiteY4" fmla="*/ 566985 h 590603"/>
                <a:gd name="connsiteX5" fmla="*/ 85753 w 658885"/>
                <a:gd name="connsiteY5" fmla="*/ 575726 h 590603"/>
                <a:gd name="connsiteX6" fmla="*/ 81821 w 658885"/>
                <a:gd name="connsiteY6" fmla="*/ 576520 h 590603"/>
                <a:gd name="connsiteX7" fmla="*/ 71247 w 658885"/>
                <a:gd name="connsiteY7" fmla="*/ 574384 h 590603"/>
                <a:gd name="connsiteX8" fmla="*/ 64403 w 658885"/>
                <a:gd name="connsiteY8" fmla="*/ 573751 h 590603"/>
                <a:gd name="connsiteX9" fmla="*/ 62023 w 658885"/>
                <a:gd name="connsiteY9" fmla="*/ 572522 h 590603"/>
                <a:gd name="connsiteX10" fmla="*/ 49973 w 658885"/>
                <a:gd name="connsiteY10" fmla="*/ 570089 h 590603"/>
                <a:gd name="connsiteX11" fmla="*/ 0 w 658885"/>
                <a:gd name="connsiteY11" fmla="*/ 494697 h 590603"/>
                <a:gd name="connsiteX12" fmla="*/ 0 w 658885"/>
                <a:gd name="connsiteY12" fmla="*/ 0 h 590603"/>
                <a:gd name="connsiteX0" fmla="*/ 163644 w 658885"/>
                <a:gd name="connsiteY0" fmla="*/ 0 h 590603"/>
                <a:gd name="connsiteX1" fmla="*/ 163643 w 658885"/>
                <a:gd name="connsiteY1" fmla="*/ 360170 h 590603"/>
                <a:gd name="connsiteX2" fmla="*/ 522592 w 658885"/>
                <a:gd name="connsiteY2" fmla="*/ 162918 h 590603"/>
                <a:gd name="connsiteX3" fmla="*/ 637691 w 658885"/>
                <a:gd name="connsiteY3" fmla="*/ 285300 h 590603"/>
                <a:gd name="connsiteX4" fmla="*/ 126660 w 658885"/>
                <a:gd name="connsiteY4" fmla="*/ 566985 h 590603"/>
                <a:gd name="connsiteX5" fmla="*/ 85753 w 658885"/>
                <a:gd name="connsiteY5" fmla="*/ 575726 h 590603"/>
                <a:gd name="connsiteX6" fmla="*/ 71247 w 658885"/>
                <a:gd name="connsiteY6" fmla="*/ 574384 h 590603"/>
                <a:gd name="connsiteX7" fmla="*/ 64403 w 658885"/>
                <a:gd name="connsiteY7" fmla="*/ 573751 h 590603"/>
                <a:gd name="connsiteX8" fmla="*/ 62023 w 658885"/>
                <a:gd name="connsiteY8" fmla="*/ 572522 h 590603"/>
                <a:gd name="connsiteX9" fmla="*/ 49973 w 658885"/>
                <a:gd name="connsiteY9" fmla="*/ 570089 h 590603"/>
                <a:gd name="connsiteX10" fmla="*/ 0 w 658885"/>
                <a:gd name="connsiteY10" fmla="*/ 494697 h 590603"/>
                <a:gd name="connsiteX11" fmla="*/ 0 w 658885"/>
                <a:gd name="connsiteY11" fmla="*/ 0 h 590603"/>
                <a:gd name="connsiteX0" fmla="*/ 163644 w 658885"/>
                <a:gd name="connsiteY0" fmla="*/ 0 h 590210"/>
                <a:gd name="connsiteX1" fmla="*/ 163643 w 658885"/>
                <a:gd name="connsiteY1" fmla="*/ 360170 h 590210"/>
                <a:gd name="connsiteX2" fmla="*/ 522592 w 658885"/>
                <a:gd name="connsiteY2" fmla="*/ 162918 h 590210"/>
                <a:gd name="connsiteX3" fmla="*/ 637691 w 658885"/>
                <a:gd name="connsiteY3" fmla="*/ 285300 h 590210"/>
                <a:gd name="connsiteX4" fmla="*/ 126660 w 658885"/>
                <a:gd name="connsiteY4" fmla="*/ 566985 h 590210"/>
                <a:gd name="connsiteX5" fmla="*/ 71247 w 658885"/>
                <a:gd name="connsiteY5" fmla="*/ 574384 h 590210"/>
                <a:gd name="connsiteX6" fmla="*/ 64403 w 658885"/>
                <a:gd name="connsiteY6" fmla="*/ 573751 h 590210"/>
                <a:gd name="connsiteX7" fmla="*/ 62023 w 658885"/>
                <a:gd name="connsiteY7" fmla="*/ 572522 h 590210"/>
                <a:gd name="connsiteX8" fmla="*/ 49973 w 658885"/>
                <a:gd name="connsiteY8" fmla="*/ 570089 h 590210"/>
                <a:gd name="connsiteX9" fmla="*/ 0 w 658885"/>
                <a:gd name="connsiteY9" fmla="*/ 494697 h 590210"/>
                <a:gd name="connsiteX10" fmla="*/ 0 w 658885"/>
                <a:gd name="connsiteY10" fmla="*/ 0 h 590210"/>
                <a:gd name="connsiteX0" fmla="*/ 163644 w 658885"/>
                <a:gd name="connsiteY0" fmla="*/ 0 h 574384"/>
                <a:gd name="connsiteX1" fmla="*/ 163643 w 658885"/>
                <a:gd name="connsiteY1" fmla="*/ 360170 h 574384"/>
                <a:gd name="connsiteX2" fmla="*/ 522592 w 658885"/>
                <a:gd name="connsiteY2" fmla="*/ 162918 h 574384"/>
                <a:gd name="connsiteX3" fmla="*/ 637691 w 658885"/>
                <a:gd name="connsiteY3" fmla="*/ 285300 h 574384"/>
                <a:gd name="connsiteX4" fmla="*/ 71247 w 658885"/>
                <a:gd name="connsiteY4" fmla="*/ 574384 h 574384"/>
                <a:gd name="connsiteX5" fmla="*/ 64403 w 658885"/>
                <a:gd name="connsiteY5" fmla="*/ 573751 h 574384"/>
                <a:gd name="connsiteX6" fmla="*/ 62023 w 658885"/>
                <a:gd name="connsiteY6" fmla="*/ 572522 h 574384"/>
                <a:gd name="connsiteX7" fmla="*/ 49973 w 658885"/>
                <a:gd name="connsiteY7" fmla="*/ 570089 h 574384"/>
                <a:gd name="connsiteX8" fmla="*/ 0 w 658885"/>
                <a:gd name="connsiteY8" fmla="*/ 494697 h 574384"/>
                <a:gd name="connsiteX9" fmla="*/ 0 w 658885"/>
                <a:gd name="connsiteY9" fmla="*/ 0 h 574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8885" h="574384">
                  <a:moveTo>
                    <a:pt x="163644" y="0"/>
                  </a:moveTo>
                  <a:cubicBezTo>
                    <a:pt x="163644" y="120057"/>
                    <a:pt x="163643" y="240113"/>
                    <a:pt x="163643" y="360170"/>
                  </a:cubicBezTo>
                  <a:lnTo>
                    <a:pt x="522592" y="162918"/>
                  </a:lnTo>
                  <a:cubicBezTo>
                    <a:pt x="601600" y="150440"/>
                    <a:pt x="703680" y="217955"/>
                    <a:pt x="637691" y="285300"/>
                  </a:cubicBezTo>
                  <a:lnTo>
                    <a:pt x="71247" y="574384"/>
                  </a:lnTo>
                  <a:lnTo>
                    <a:pt x="64403" y="573751"/>
                  </a:lnTo>
                  <a:lnTo>
                    <a:pt x="62023" y="572522"/>
                  </a:lnTo>
                  <a:lnTo>
                    <a:pt x="49973" y="570089"/>
                  </a:lnTo>
                  <a:cubicBezTo>
                    <a:pt x="20606" y="557668"/>
                    <a:pt x="0" y="528589"/>
                    <a:pt x="0" y="494697"/>
                  </a:cubicBez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17740762-C595-CAC7-E198-7B411898FBD4}"/>
                </a:ext>
              </a:extLst>
            </p:cNvPr>
            <p:cNvSpPr/>
            <p:nvPr/>
          </p:nvSpPr>
          <p:spPr bwMode="auto">
            <a:xfrm rot="9000000" flipH="1">
              <a:off x="7965580" y="3040203"/>
              <a:ext cx="292654" cy="314598"/>
            </a:xfrm>
            <a:custGeom>
              <a:avLst/>
              <a:gdLst>
                <a:gd name="connsiteX0" fmla="*/ 237712 w 292654"/>
                <a:gd name="connsiteY0" fmla="*/ 259302 h 314598"/>
                <a:gd name="connsiteX1" fmla="*/ 292653 w 292654"/>
                <a:gd name="connsiteY1" fmla="*/ 176415 h 314598"/>
                <a:gd name="connsiteX2" fmla="*/ 292653 w 292654"/>
                <a:gd name="connsiteY2" fmla="*/ 142862 h 314598"/>
                <a:gd name="connsiteX3" fmla="*/ 292654 w 292654"/>
                <a:gd name="connsiteY3" fmla="*/ 142862 h 314598"/>
                <a:gd name="connsiteX4" fmla="*/ 292654 w 292654"/>
                <a:gd name="connsiteY4" fmla="*/ 32173 h 314598"/>
                <a:gd name="connsiteX5" fmla="*/ 260481 w 292654"/>
                <a:gd name="connsiteY5" fmla="*/ 0 h 314598"/>
                <a:gd name="connsiteX6" fmla="*/ 228309 w 292654"/>
                <a:gd name="connsiteY6" fmla="*/ 32173 h 314598"/>
                <a:gd name="connsiteX7" fmla="*/ 228309 w 292654"/>
                <a:gd name="connsiteY7" fmla="*/ 40753 h 314598"/>
                <a:gd name="connsiteX8" fmla="*/ 223279 w 292654"/>
                <a:gd name="connsiteY8" fmla="*/ 33293 h 314598"/>
                <a:gd name="connsiteX9" fmla="*/ 200529 w 292654"/>
                <a:gd name="connsiteY9" fmla="*/ 23870 h 314598"/>
                <a:gd name="connsiteX10" fmla="*/ 170885 w 292654"/>
                <a:gd name="connsiteY10" fmla="*/ 43520 h 314598"/>
                <a:gd name="connsiteX11" fmla="*/ 169090 w 292654"/>
                <a:gd name="connsiteY11" fmla="*/ 52411 h 314598"/>
                <a:gd name="connsiteX12" fmla="*/ 169059 w 292654"/>
                <a:gd name="connsiteY12" fmla="*/ 52259 h 314598"/>
                <a:gd name="connsiteX13" fmla="*/ 142922 w 292654"/>
                <a:gd name="connsiteY13" fmla="*/ 34934 h 314598"/>
                <a:gd name="connsiteX14" fmla="*/ 116784 w 292654"/>
                <a:gd name="connsiteY14" fmla="*/ 52259 h 314598"/>
                <a:gd name="connsiteX15" fmla="*/ 115398 w 292654"/>
                <a:gd name="connsiteY15" fmla="*/ 59124 h 314598"/>
                <a:gd name="connsiteX16" fmla="*/ 115243 w 292654"/>
                <a:gd name="connsiteY16" fmla="*/ 58356 h 314598"/>
                <a:gd name="connsiteX17" fmla="*/ 92474 w 292654"/>
                <a:gd name="connsiteY17" fmla="*/ 43263 h 314598"/>
                <a:gd name="connsiteX18" fmla="*/ 67763 w 292654"/>
                <a:gd name="connsiteY18" fmla="*/ 67974 h 314598"/>
                <a:gd name="connsiteX19" fmla="*/ 67763 w 292654"/>
                <a:gd name="connsiteY19" fmla="*/ 115013 h 314598"/>
                <a:gd name="connsiteX20" fmla="*/ 67763 w 292654"/>
                <a:gd name="connsiteY20" fmla="*/ 115016 h 314598"/>
                <a:gd name="connsiteX21" fmla="*/ 67763 w 292654"/>
                <a:gd name="connsiteY21" fmla="*/ 176415 h 314598"/>
                <a:gd name="connsiteX22" fmla="*/ 74832 w 292654"/>
                <a:gd name="connsiteY22" fmla="*/ 211430 h 314598"/>
                <a:gd name="connsiteX23" fmla="*/ 86243 w 292654"/>
                <a:gd name="connsiteY23" fmla="*/ 228355 h 314598"/>
                <a:gd name="connsiteX24" fmla="*/ 0 w 292654"/>
                <a:gd name="connsiteY24" fmla="*/ 314598 h 314598"/>
                <a:gd name="connsiteX25" fmla="*/ 102833 w 292654"/>
                <a:gd name="connsiteY25" fmla="*/ 287044 h 314598"/>
                <a:gd name="connsiteX26" fmla="*/ 131932 w 292654"/>
                <a:gd name="connsiteY26" fmla="*/ 272590 h 314598"/>
                <a:gd name="connsiteX27" fmla="*/ 140385 w 292654"/>
                <a:gd name="connsiteY27" fmla="*/ 262872 h 314598"/>
                <a:gd name="connsiteX28" fmla="*/ 157719 w 292654"/>
                <a:gd name="connsiteY28" fmla="*/ 266371 h 314598"/>
                <a:gd name="connsiteX29" fmla="*/ 202697 w 292654"/>
                <a:gd name="connsiteY29" fmla="*/ 266371 h 314598"/>
                <a:gd name="connsiteX30" fmla="*/ 237712 w 292654"/>
                <a:gd name="connsiteY30" fmla="*/ 259302 h 314598"/>
                <a:gd name="connsiteX0" fmla="*/ 237712 w 292654"/>
                <a:gd name="connsiteY0" fmla="*/ 259302 h 314598"/>
                <a:gd name="connsiteX1" fmla="*/ 292653 w 292654"/>
                <a:gd name="connsiteY1" fmla="*/ 176415 h 314598"/>
                <a:gd name="connsiteX2" fmla="*/ 292653 w 292654"/>
                <a:gd name="connsiteY2" fmla="*/ 142862 h 314598"/>
                <a:gd name="connsiteX3" fmla="*/ 292654 w 292654"/>
                <a:gd name="connsiteY3" fmla="*/ 142862 h 314598"/>
                <a:gd name="connsiteX4" fmla="*/ 292654 w 292654"/>
                <a:gd name="connsiteY4" fmla="*/ 32173 h 314598"/>
                <a:gd name="connsiteX5" fmla="*/ 260481 w 292654"/>
                <a:gd name="connsiteY5" fmla="*/ 0 h 314598"/>
                <a:gd name="connsiteX6" fmla="*/ 228309 w 292654"/>
                <a:gd name="connsiteY6" fmla="*/ 32173 h 314598"/>
                <a:gd name="connsiteX7" fmla="*/ 228309 w 292654"/>
                <a:gd name="connsiteY7" fmla="*/ 40753 h 314598"/>
                <a:gd name="connsiteX8" fmla="*/ 223279 w 292654"/>
                <a:gd name="connsiteY8" fmla="*/ 33293 h 314598"/>
                <a:gd name="connsiteX9" fmla="*/ 200529 w 292654"/>
                <a:gd name="connsiteY9" fmla="*/ 23870 h 314598"/>
                <a:gd name="connsiteX10" fmla="*/ 170885 w 292654"/>
                <a:gd name="connsiteY10" fmla="*/ 43520 h 314598"/>
                <a:gd name="connsiteX11" fmla="*/ 169090 w 292654"/>
                <a:gd name="connsiteY11" fmla="*/ 52411 h 314598"/>
                <a:gd name="connsiteX12" fmla="*/ 169059 w 292654"/>
                <a:gd name="connsiteY12" fmla="*/ 52259 h 314598"/>
                <a:gd name="connsiteX13" fmla="*/ 142922 w 292654"/>
                <a:gd name="connsiteY13" fmla="*/ 34934 h 314598"/>
                <a:gd name="connsiteX14" fmla="*/ 116784 w 292654"/>
                <a:gd name="connsiteY14" fmla="*/ 52259 h 314598"/>
                <a:gd name="connsiteX15" fmla="*/ 115398 w 292654"/>
                <a:gd name="connsiteY15" fmla="*/ 59124 h 314598"/>
                <a:gd name="connsiteX16" fmla="*/ 115243 w 292654"/>
                <a:gd name="connsiteY16" fmla="*/ 58356 h 314598"/>
                <a:gd name="connsiteX17" fmla="*/ 92474 w 292654"/>
                <a:gd name="connsiteY17" fmla="*/ 43263 h 314598"/>
                <a:gd name="connsiteX18" fmla="*/ 67763 w 292654"/>
                <a:gd name="connsiteY18" fmla="*/ 67974 h 314598"/>
                <a:gd name="connsiteX19" fmla="*/ 67763 w 292654"/>
                <a:gd name="connsiteY19" fmla="*/ 115013 h 314598"/>
                <a:gd name="connsiteX20" fmla="*/ 67763 w 292654"/>
                <a:gd name="connsiteY20" fmla="*/ 115016 h 314598"/>
                <a:gd name="connsiteX21" fmla="*/ 67763 w 292654"/>
                <a:gd name="connsiteY21" fmla="*/ 176415 h 314598"/>
                <a:gd name="connsiteX22" fmla="*/ 74832 w 292654"/>
                <a:gd name="connsiteY22" fmla="*/ 211430 h 314598"/>
                <a:gd name="connsiteX23" fmla="*/ 86243 w 292654"/>
                <a:gd name="connsiteY23" fmla="*/ 228355 h 314598"/>
                <a:gd name="connsiteX24" fmla="*/ 0 w 292654"/>
                <a:gd name="connsiteY24" fmla="*/ 314598 h 314598"/>
                <a:gd name="connsiteX25" fmla="*/ 102833 w 292654"/>
                <a:gd name="connsiteY25" fmla="*/ 287044 h 314598"/>
                <a:gd name="connsiteX26" fmla="*/ 131932 w 292654"/>
                <a:gd name="connsiteY26" fmla="*/ 272590 h 314598"/>
                <a:gd name="connsiteX27" fmla="*/ 157719 w 292654"/>
                <a:gd name="connsiteY27" fmla="*/ 266371 h 314598"/>
                <a:gd name="connsiteX28" fmla="*/ 202697 w 292654"/>
                <a:gd name="connsiteY28" fmla="*/ 266371 h 314598"/>
                <a:gd name="connsiteX29" fmla="*/ 237712 w 292654"/>
                <a:gd name="connsiteY29" fmla="*/ 259302 h 314598"/>
                <a:gd name="connsiteX0" fmla="*/ 237712 w 292654"/>
                <a:gd name="connsiteY0" fmla="*/ 259302 h 314598"/>
                <a:gd name="connsiteX1" fmla="*/ 292653 w 292654"/>
                <a:gd name="connsiteY1" fmla="*/ 176415 h 314598"/>
                <a:gd name="connsiteX2" fmla="*/ 292653 w 292654"/>
                <a:gd name="connsiteY2" fmla="*/ 142862 h 314598"/>
                <a:gd name="connsiteX3" fmla="*/ 292654 w 292654"/>
                <a:gd name="connsiteY3" fmla="*/ 142862 h 314598"/>
                <a:gd name="connsiteX4" fmla="*/ 292654 w 292654"/>
                <a:gd name="connsiteY4" fmla="*/ 32173 h 314598"/>
                <a:gd name="connsiteX5" fmla="*/ 260481 w 292654"/>
                <a:gd name="connsiteY5" fmla="*/ 0 h 314598"/>
                <a:gd name="connsiteX6" fmla="*/ 228309 w 292654"/>
                <a:gd name="connsiteY6" fmla="*/ 32173 h 314598"/>
                <a:gd name="connsiteX7" fmla="*/ 228309 w 292654"/>
                <a:gd name="connsiteY7" fmla="*/ 40753 h 314598"/>
                <a:gd name="connsiteX8" fmla="*/ 223279 w 292654"/>
                <a:gd name="connsiteY8" fmla="*/ 33293 h 314598"/>
                <a:gd name="connsiteX9" fmla="*/ 200529 w 292654"/>
                <a:gd name="connsiteY9" fmla="*/ 23870 h 314598"/>
                <a:gd name="connsiteX10" fmla="*/ 170885 w 292654"/>
                <a:gd name="connsiteY10" fmla="*/ 43520 h 314598"/>
                <a:gd name="connsiteX11" fmla="*/ 169090 w 292654"/>
                <a:gd name="connsiteY11" fmla="*/ 52411 h 314598"/>
                <a:gd name="connsiteX12" fmla="*/ 169059 w 292654"/>
                <a:gd name="connsiteY12" fmla="*/ 52259 h 314598"/>
                <a:gd name="connsiteX13" fmla="*/ 142922 w 292654"/>
                <a:gd name="connsiteY13" fmla="*/ 34934 h 314598"/>
                <a:gd name="connsiteX14" fmla="*/ 116784 w 292654"/>
                <a:gd name="connsiteY14" fmla="*/ 52259 h 314598"/>
                <a:gd name="connsiteX15" fmla="*/ 115398 w 292654"/>
                <a:gd name="connsiteY15" fmla="*/ 59124 h 314598"/>
                <a:gd name="connsiteX16" fmla="*/ 115243 w 292654"/>
                <a:gd name="connsiteY16" fmla="*/ 58356 h 314598"/>
                <a:gd name="connsiteX17" fmla="*/ 92474 w 292654"/>
                <a:gd name="connsiteY17" fmla="*/ 43263 h 314598"/>
                <a:gd name="connsiteX18" fmla="*/ 67763 w 292654"/>
                <a:gd name="connsiteY18" fmla="*/ 67974 h 314598"/>
                <a:gd name="connsiteX19" fmla="*/ 67763 w 292654"/>
                <a:gd name="connsiteY19" fmla="*/ 115013 h 314598"/>
                <a:gd name="connsiteX20" fmla="*/ 67763 w 292654"/>
                <a:gd name="connsiteY20" fmla="*/ 115016 h 314598"/>
                <a:gd name="connsiteX21" fmla="*/ 67763 w 292654"/>
                <a:gd name="connsiteY21" fmla="*/ 176415 h 314598"/>
                <a:gd name="connsiteX22" fmla="*/ 74832 w 292654"/>
                <a:gd name="connsiteY22" fmla="*/ 211430 h 314598"/>
                <a:gd name="connsiteX23" fmla="*/ 86243 w 292654"/>
                <a:gd name="connsiteY23" fmla="*/ 228355 h 314598"/>
                <a:gd name="connsiteX24" fmla="*/ 0 w 292654"/>
                <a:gd name="connsiteY24" fmla="*/ 314598 h 314598"/>
                <a:gd name="connsiteX25" fmla="*/ 102833 w 292654"/>
                <a:gd name="connsiteY25" fmla="*/ 287044 h 314598"/>
                <a:gd name="connsiteX26" fmla="*/ 157719 w 292654"/>
                <a:gd name="connsiteY26" fmla="*/ 266371 h 314598"/>
                <a:gd name="connsiteX27" fmla="*/ 202697 w 292654"/>
                <a:gd name="connsiteY27" fmla="*/ 266371 h 314598"/>
                <a:gd name="connsiteX28" fmla="*/ 237712 w 292654"/>
                <a:gd name="connsiteY28" fmla="*/ 259302 h 314598"/>
                <a:gd name="connsiteX0" fmla="*/ 237712 w 292654"/>
                <a:gd name="connsiteY0" fmla="*/ 259302 h 314598"/>
                <a:gd name="connsiteX1" fmla="*/ 292653 w 292654"/>
                <a:gd name="connsiteY1" fmla="*/ 176415 h 314598"/>
                <a:gd name="connsiteX2" fmla="*/ 292653 w 292654"/>
                <a:gd name="connsiteY2" fmla="*/ 142862 h 314598"/>
                <a:gd name="connsiteX3" fmla="*/ 292654 w 292654"/>
                <a:gd name="connsiteY3" fmla="*/ 142862 h 314598"/>
                <a:gd name="connsiteX4" fmla="*/ 292654 w 292654"/>
                <a:gd name="connsiteY4" fmla="*/ 32173 h 314598"/>
                <a:gd name="connsiteX5" fmla="*/ 260481 w 292654"/>
                <a:gd name="connsiteY5" fmla="*/ 0 h 314598"/>
                <a:gd name="connsiteX6" fmla="*/ 228309 w 292654"/>
                <a:gd name="connsiteY6" fmla="*/ 32173 h 314598"/>
                <a:gd name="connsiteX7" fmla="*/ 228309 w 292654"/>
                <a:gd name="connsiteY7" fmla="*/ 40753 h 314598"/>
                <a:gd name="connsiteX8" fmla="*/ 223279 w 292654"/>
                <a:gd name="connsiteY8" fmla="*/ 33293 h 314598"/>
                <a:gd name="connsiteX9" fmla="*/ 200529 w 292654"/>
                <a:gd name="connsiteY9" fmla="*/ 23870 h 314598"/>
                <a:gd name="connsiteX10" fmla="*/ 170885 w 292654"/>
                <a:gd name="connsiteY10" fmla="*/ 43520 h 314598"/>
                <a:gd name="connsiteX11" fmla="*/ 169090 w 292654"/>
                <a:gd name="connsiteY11" fmla="*/ 52411 h 314598"/>
                <a:gd name="connsiteX12" fmla="*/ 169059 w 292654"/>
                <a:gd name="connsiteY12" fmla="*/ 52259 h 314598"/>
                <a:gd name="connsiteX13" fmla="*/ 142922 w 292654"/>
                <a:gd name="connsiteY13" fmla="*/ 34934 h 314598"/>
                <a:gd name="connsiteX14" fmla="*/ 116784 w 292654"/>
                <a:gd name="connsiteY14" fmla="*/ 52259 h 314598"/>
                <a:gd name="connsiteX15" fmla="*/ 115398 w 292654"/>
                <a:gd name="connsiteY15" fmla="*/ 59124 h 314598"/>
                <a:gd name="connsiteX16" fmla="*/ 115243 w 292654"/>
                <a:gd name="connsiteY16" fmla="*/ 58356 h 314598"/>
                <a:gd name="connsiteX17" fmla="*/ 92474 w 292654"/>
                <a:gd name="connsiteY17" fmla="*/ 43263 h 314598"/>
                <a:gd name="connsiteX18" fmla="*/ 67763 w 292654"/>
                <a:gd name="connsiteY18" fmla="*/ 67974 h 314598"/>
                <a:gd name="connsiteX19" fmla="*/ 67763 w 292654"/>
                <a:gd name="connsiteY19" fmla="*/ 115013 h 314598"/>
                <a:gd name="connsiteX20" fmla="*/ 67763 w 292654"/>
                <a:gd name="connsiteY20" fmla="*/ 115016 h 314598"/>
                <a:gd name="connsiteX21" fmla="*/ 67763 w 292654"/>
                <a:gd name="connsiteY21" fmla="*/ 176415 h 314598"/>
                <a:gd name="connsiteX22" fmla="*/ 74832 w 292654"/>
                <a:gd name="connsiteY22" fmla="*/ 211430 h 314598"/>
                <a:gd name="connsiteX23" fmla="*/ 86243 w 292654"/>
                <a:gd name="connsiteY23" fmla="*/ 228355 h 314598"/>
                <a:gd name="connsiteX24" fmla="*/ 0 w 292654"/>
                <a:gd name="connsiteY24" fmla="*/ 314598 h 314598"/>
                <a:gd name="connsiteX25" fmla="*/ 157719 w 292654"/>
                <a:gd name="connsiteY25" fmla="*/ 266371 h 314598"/>
                <a:gd name="connsiteX26" fmla="*/ 202697 w 292654"/>
                <a:gd name="connsiteY26" fmla="*/ 266371 h 314598"/>
                <a:gd name="connsiteX27" fmla="*/ 237712 w 292654"/>
                <a:gd name="connsiteY27" fmla="*/ 259302 h 31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2654" h="314598">
                  <a:moveTo>
                    <a:pt x="237712" y="259302"/>
                  </a:moveTo>
                  <a:cubicBezTo>
                    <a:pt x="269999" y="245646"/>
                    <a:pt x="292654" y="213676"/>
                    <a:pt x="292653" y="176415"/>
                  </a:cubicBezTo>
                  <a:lnTo>
                    <a:pt x="292653" y="142862"/>
                  </a:lnTo>
                  <a:lnTo>
                    <a:pt x="292654" y="142862"/>
                  </a:lnTo>
                  <a:lnTo>
                    <a:pt x="292654" y="32173"/>
                  </a:lnTo>
                  <a:cubicBezTo>
                    <a:pt x="292654" y="14404"/>
                    <a:pt x="278250" y="0"/>
                    <a:pt x="260481" y="0"/>
                  </a:cubicBezTo>
                  <a:cubicBezTo>
                    <a:pt x="242713" y="0"/>
                    <a:pt x="228308" y="14404"/>
                    <a:pt x="228309" y="32173"/>
                  </a:cubicBezTo>
                  <a:lnTo>
                    <a:pt x="228309" y="40753"/>
                  </a:lnTo>
                  <a:lnTo>
                    <a:pt x="223279" y="33293"/>
                  </a:lnTo>
                  <a:cubicBezTo>
                    <a:pt x="217457" y="27471"/>
                    <a:pt x="209413" y="23870"/>
                    <a:pt x="200529" y="23870"/>
                  </a:cubicBezTo>
                  <a:cubicBezTo>
                    <a:pt x="187203" y="23870"/>
                    <a:pt x="175769" y="31972"/>
                    <a:pt x="170885" y="43520"/>
                  </a:cubicBezTo>
                  <a:lnTo>
                    <a:pt x="169090" y="52411"/>
                  </a:lnTo>
                  <a:cubicBezTo>
                    <a:pt x="169080" y="52360"/>
                    <a:pt x="169069" y="52310"/>
                    <a:pt x="169059" y="52259"/>
                  </a:cubicBezTo>
                  <a:cubicBezTo>
                    <a:pt x="164753" y="42078"/>
                    <a:pt x="154672" y="34934"/>
                    <a:pt x="142922" y="34934"/>
                  </a:cubicBezTo>
                  <a:cubicBezTo>
                    <a:pt x="131172" y="34934"/>
                    <a:pt x="121091" y="42078"/>
                    <a:pt x="116784" y="52259"/>
                  </a:cubicBezTo>
                  <a:lnTo>
                    <a:pt x="115398" y="59124"/>
                  </a:lnTo>
                  <a:cubicBezTo>
                    <a:pt x="115346" y="58868"/>
                    <a:pt x="115295" y="58612"/>
                    <a:pt x="115243" y="58356"/>
                  </a:cubicBezTo>
                  <a:cubicBezTo>
                    <a:pt x="111492" y="49486"/>
                    <a:pt x="102710" y="43263"/>
                    <a:pt x="92474" y="43263"/>
                  </a:cubicBezTo>
                  <a:cubicBezTo>
                    <a:pt x="78827" y="43263"/>
                    <a:pt x="67763" y="54326"/>
                    <a:pt x="67763" y="67974"/>
                  </a:cubicBezTo>
                  <a:lnTo>
                    <a:pt x="67763" y="115013"/>
                  </a:lnTo>
                  <a:lnTo>
                    <a:pt x="67763" y="115016"/>
                  </a:lnTo>
                  <a:lnTo>
                    <a:pt x="67763" y="176415"/>
                  </a:lnTo>
                  <a:cubicBezTo>
                    <a:pt x="67763" y="188835"/>
                    <a:pt x="70280" y="200668"/>
                    <a:pt x="74832" y="211430"/>
                  </a:cubicBezTo>
                  <a:lnTo>
                    <a:pt x="86243" y="228355"/>
                  </a:lnTo>
                  <a:lnTo>
                    <a:pt x="0" y="314598"/>
                  </a:lnTo>
                  <a:lnTo>
                    <a:pt x="157719" y="266371"/>
                  </a:lnTo>
                  <a:lnTo>
                    <a:pt x="202697" y="266371"/>
                  </a:lnTo>
                  <a:cubicBezTo>
                    <a:pt x="215117" y="266371"/>
                    <a:pt x="226950" y="263854"/>
                    <a:pt x="237712" y="25930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540DC595-6CD1-25C6-6844-BB79A4298B98}"/>
                </a:ext>
              </a:extLst>
            </p:cNvPr>
            <p:cNvSpPr/>
            <p:nvPr/>
          </p:nvSpPr>
          <p:spPr bwMode="auto">
            <a:xfrm rot="16200000" flipH="1">
              <a:off x="7683658" y="1292464"/>
              <a:ext cx="435679" cy="737434"/>
            </a:xfrm>
            <a:custGeom>
              <a:avLst/>
              <a:gdLst>
                <a:gd name="connsiteX0" fmla="*/ 51965 w 435679"/>
                <a:gd name="connsiteY0" fmla="*/ 345291 h 737434"/>
                <a:gd name="connsiteX1" fmla="*/ 115283 w 435679"/>
                <a:gd name="connsiteY1" fmla="*/ 156954 h 737434"/>
                <a:gd name="connsiteX2" fmla="*/ 181297 w 435679"/>
                <a:gd name="connsiteY2" fmla="*/ 95734 h 737434"/>
                <a:gd name="connsiteX3" fmla="*/ 120903 w 435679"/>
                <a:gd name="connsiteY3" fmla="*/ 173999 h 737434"/>
                <a:gd name="connsiteX4" fmla="*/ 67963 w 435679"/>
                <a:gd name="connsiteY4" fmla="*/ 332187 h 737434"/>
                <a:gd name="connsiteX5" fmla="*/ 67545 w 435679"/>
                <a:gd name="connsiteY5" fmla="*/ 351873 h 737434"/>
                <a:gd name="connsiteX6" fmla="*/ 66916 w 435679"/>
                <a:gd name="connsiteY6" fmla="*/ 355889 h 737434"/>
                <a:gd name="connsiteX7" fmla="*/ 67188 w 435679"/>
                <a:gd name="connsiteY7" fmla="*/ 368694 h 737434"/>
                <a:gd name="connsiteX8" fmla="*/ 66915 w 435679"/>
                <a:gd name="connsiteY8" fmla="*/ 381546 h 737434"/>
                <a:gd name="connsiteX9" fmla="*/ 67546 w 435679"/>
                <a:gd name="connsiteY9" fmla="*/ 385576 h 737434"/>
                <a:gd name="connsiteX10" fmla="*/ 67964 w 435679"/>
                <a:gd name="connsiteY10" fmla="*/ 405247 h 737434"/>
                <a:gd name="connsiteX11" fmla="*/ 77251 w 435679"/>
                <a:gd name="connsiteY11" fmla="*/ 457230 h 737434"/>
                <a:gd name="connsiteX12" fmla="*/ 81880 w 435679"/>
                <a:gd name="connsiteY12" fmla="*/ 471210 h 737434"/>
                <a:gd name="connsiteX13" fmla="*/ 68681 w 435679"/>
                <a:gd name="connsiteY13" fmla="*/ 446544 h 737434"/>
                <a:gd name="connsiteX14" fmla="*/ 51965 w 435679"/>
                <a:gd name="connsiteY14" fmla="*/ 345291 h 737434"/>
                <a:gd name="connsiteX15" fmla="*/ 0 w 435679"/>
                <a:gd name="connsiteY15" fmla="*/ 345291 h 737434"/>
                <a:gd name="connsiteX16" fmla="*/ 81101 w 435679"/>
                <a:gd name="connsiteY16" fmla="*/ 552026 h 737434"/>
                <a:gd name="connsiteX17" fmla="*/ 149887 w 435679"/>
                <a:gd name="connsiteY17" fmla="*/ 600994 h 737434"/>
                <a:gd name="connsiteX18" fmla="*/ 191054 w 435679"/>
                <a:gd name="connsiteY18" fmla="*/ 654342 h 737434"/>
                <a:gd name="connsiteX19" fmla="*/ 435679 w 435679"/>
                <a:gd name="connsiteY19" fmla="*/ 719296 h 737434"/>
                <a:gd name="connsiteX20" fmla="*/ 235032 w 435679"/>
                <a:gd name="connsiteY20" fmla="*/ 497543 h 737434"/>
                <a:gd name="connsiteX21" fmla="*/ 199567 w 435679"/>
                <a:gd name="connsiteY21" fmla="*/ 427963 h 737434"/>
                <a:gd name="connsiteX22" fmla="*/ 176874 w 435679"/>
                <a:gd name="connsiteY22" fmla="*/ 368716 h 737434"/>
                <a:gd name="connsiteX23" fmla="*/ 199566 w 435679"/>
                <a:gd name="connsiteY23" fmla="*/ 309471 h 737434"/>
                <a:gd name="connsiteX24" fmla="*/ 235031 w 435679"/>
                <a:gd name="connsiteY24" fmla="*/ 239891 h 737434"/>
                <a:gd name="connsiteX25" fmla="*/ 435678 w 435679"/>
                <a:gd name="connsiteY25" fmla="*/ 18138 h 737434"/>
                <a:gd name="connsiteX26" fmla="*/ 273649 w 435679"/>
                <a:gd name="connsiteY26" fmla="*/ 23470 h 737434"/>
                <a:gd name="connsiteX27" fmla="*/ 225227 w 435679"/>
                <a:gd name="connsiteY27" fmla="*/ 58424 h 737434"/>
                <a:gd name="connsiteX28" fmla="*/ 221091 w 435679"/>
                <a:gd name="connsiteY28" fmla="*/ 58864 h 737434"/>
                <a:gd name="connsiteX29" fmla="*/ 0 w 435679"/>
                <a:gd name="connsiteY29" fmla="*/ 345291 h 737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5679" h="737434">
                  <a:moveTo>
                    <a:pt x="51965" y="345291"/>
                  </a:moveTo>
                  <a:cubicBezTo>
                    <a:pt x="51965" y="274601"/>
                    <a:pt x="75433" y="208752"/>
                    <a:pt x="115283" y="156954"/>
                  </a:cubicBezTo>
                  <a:lnTo>
                    <a:pt x="181297" y="95734"/>
                  </a:lnTo>
                  <a:lnTo>
                    <a:pt x="120903" y="173999"/>
                  </a:lnTo>
                  <a:cubicBezTo>
                    <a:pt x="90627" y="226438"/>
                    <a:pt x="73116" y="281282"/>
                    <a:pt x="67963" y="332187"/>
                  </a:cubicBezTo>
                  <a:lnTo>
                    <a:pt x="67545" y="351873"/>
                  </a:lnTo>
                  <a:lnTo>
                    <a:pt x="66916" y="355889"/>
                  </a:lnTo>
                  <a:lnTo>
                    <a:pt x="67188" y="368694"/>
                  </a:lnTo>
                  <a:lnTo>
                    <a:pt x="66915" y="381546"/>
                  </a:lnTo>
                  <a:lnTo>
                    <a:pt x="67546" y="385576"/>
                  </a:lnTo>
                  <a:lnTo>
                    <a:pt x="67964" y="405247"/>
                  </a:lnTo>
                  <a:cubicBezTo>
                    <a:pt x="69681" y="422215"/>
                    <a:pt x="72772" y="439621"/>
                    <a:pt x="77251" y="457230"/>
                  </a:cubicBezTo>
                  <a:lnTo>
                    <a:pt x="81880" y="471210"/>
                  </a:lnTo>
                  <a:lnTo>
                    <a:pt x="68681" y="446544"/>
                  </a:lnTo>
                  <a:cubicBezTo>
                    <a:pt x="57832" y="414771"/>
                    <a:pt x="51965" y="380636"/>
                    <a:pt x="51965" y="345291"/>
                  </a:cubicBezTo>
                  <a:close/>
                  <a:moveTo>
                    <a:pt x="0" y="345291"/>
                  </a:moveTo>
                  <a:cubicBezTo>
                    <a:pt x="0" y="426026"/>
                    <a:pt x="30993" y="499118"/>
                    <a:pt x="81101" y="552026"/>
                  </a:cubicBezTo>
                  <a:lnTo>
                    <a:pt x="149887" y="600994"/>
                  </a:lnTo>
                  <a:lnTo>
                    <a:pt x="191054" y="654342"/>
                  </a:lnTo>
                  <a:cubicBezTo>
                    <a:pt x="269115" y="730442"/>
                    <a:pt x="365846" y="759614"/>
                    <a:pt x="435679" y="719296"/>
                  </a:cubicBezTo>
                  <a:cubicBezTo>
                    <a:pt x="357711" y="666023"/>
                    <a:pt x="287510" y="588438"/>
                    <a:pt x="235032" y="497543"/>
                  </a:cubicBezTo>
                  <a:cubicBezTo>
                    <a:pt x="221912" y="474820"/>
                    <a:pt x="210067" y="451553"/>
                    <a:pt x="199567" y="427963"/>
                  </a:cubicBezTo>
                  <a:lnTo>
                    <a:pt x="176874" y="368716"/>
                  </a:lnTo>
                  <a:lnTo>
                    <a:pt x="199566" y="309471"/>
                  </a:lnTo>
                  <a:cubicBezTo>
                    <a:pt x="210066" y="285881"/>
                    <a:pt x="221911" y="262614"/>
                    <a:pt x="235031" y="239891"/>
                  </a:cubicBezTo>
                  <a:cubicBezTo>
                    <a:pt x="287509" y="148996"/>
                    <a:pt x="357710" y="71411"/>
                    <a:pt x="435678" y="18138"/>
                  </a:cubicBezTo>
                  <a:cubicBezTo>
                    <a:pt x="389123" y="-8741"/>
                    <a:pt x="330613" y="-4735"/>
                    <a:pt x="273649" y="23470"/>
                  </a:cubicBezTo>
                  <a:lnTo>
                    <a:pt x="225227" y="58424"/>
                  </a:lnTo>
                  <a:lnTo>
                    <a:pt x="221091" y="58864"/>
                  </a:lnTo>
                  <a:cubicBezTo>
                    <a:pt x="94915" y="86126"/>
                    <a:pt x="0" y="204005"/>
                    <a:pt x="0" y="34529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91C15A7C-3185-3933-5755-1F0E169A4119}"/>
                </a:ext>
              </a:extLst>
            </p:cNvPr>
            <p:cNvSpPr/>
            <p:nvPr/>
          </p:nvSpPr>
          <p:spPr bwMode="auto">
            <a:xfrm rot="20777883" flipH="1">
              <a:off x="7552633" y="3093269"/>
              <a:ext cx="367890" cy="228402"/>
            </a:xfrm>
            <a:custGeom>
              <a:avLst/>
              <a:gdLst>
                <a:gd name="connsiteX0" fmla="*/ 160768 w 367890"/>
                <a:gd name="connsiteY0" fmla="*/ 5022 h 228402"/>
                <a:gd name="connsiteX1" fmla="*/ 103215 w 367890"/>
                <a:gd name="connsiteY1" fmla="*/ 28352 h 228402"/>
                <a:gd name="connsiteX2" fmla="*/ 0 w 367890"/>
                <a:gd name="connsiteY2" fmla="*/ 84866 h 228402"/>
                <a:gd name="connsiteX3" fmla="*/ 78590 w 367890"/>
                <a:gd name="connsiteY3" fmla="*/ 228402 h 228402"/>
                <a:gd name="connsiteX4" fmla="*/ 181805 w 367890"/>
                <a:gd name="connsiteY4" fmla="*/ 171889 h 228402"/>
                <a:gd name="connsiteX5" fmla="*/ 223934 w 367890"/>
                <a:gd name="connsiteY5" fmla="*/ 91848 h 228402"/>
                <a:gd name="connsiteX6" fmla="*/ 367890 w 367890"/>
                <a:gd name="connsiteY6" fmla="*/ 87316 h 228402"/>
                <a:gd name="connsiteX7" fmla="*/ 352351 w 367890"/>
                <a:gd name="connsiteY7" fmla="*/ 70567 h 228402"/>
                <a:gd name="connsiteX8" fmla="*/ 286532 w 367890"/>
                <a:gd name="connsiteY8" fmla="*/ 37871 h 228402"/>
                <a:gd name="connsiteX9" fmla="*/ 223054 w 367890"/>
                <a:gd name="connsiteY9" fmla="*/ 6632 h 228402"/>
                <a:gd name="connsiteX10" fmla="*/ 160768 w 367890"/>
                <a:gd name="connsiteY10" fmla="*/ 5022 h 228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7890" h="228402">
                  <a:moveTo>
                    <a:pt x="160768" y="5022"/>
                  </a:moveTo>
                  <a:cubicBezTo>
                    <a:pt x="146780" y="9202"/>
                    <a:pt x="128306" y="16443"/>
                    <a:pt x="103215" y="28352"/>
                  </a:cubicBezTo>
                  <a:lnTo>
                    <a:pt x="0" y="84866"/>
                  </a:lnTo>
                  <a:lnTo>
                    <a:pt x="78590" y="228402"/>
                  </a:lnTo>
                  <a:lnTo>
                    <a:pt x="181805" y="171889"/>
                  </a:lnTo>
                  <a:cubicBezTo>
                    <a:pt x="211532" y="155613"/>
                    <a:pt x="227143" y="123572"/>
                    <a:pt x="223934" y="91848"/>
                  </a:cubicBezTo>
                  <a:lnTo>
                    <a:pt x="367890" y="87316"/>
                  </a:lnTo>
                  <a:lnTo>
                    <a:pt x="352351" y="70567"/>
                  </a:lnTo>
                  <a:lnTo>
                    <a:pt x="286532" y="37871"/>
                  </a:lnTo>
                  <a:lnTo>
                    <a:pt x="223054" y="6632"/>
                  </a:lnTo>
                  <a:cubicBezTo>
                    <a:pt x="204314" y="7487"/>
                    <a:pt x="202731" y="-7519"/>
                    <a:pt x="160768" y="502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F42EC845-51F9-4F96-AE0D-4C70261E0136}"/>
                </a:ext>
              </a:extLst>
            </p:cNvPr>
            <p:cNvSpPr/>
            <p:nvPr/>
          </p:nvSpPr>
          <p:spPr bwMode="auto">
            <a:xfrm rot="20777883" flipH="1">
              <a:off x="7855297" y="2922981"/>
              <a:ext cx="621375" cy="576641"/>
            </a:xfrm>
            <a:custGeom>
              <a:avLst/>
              <a:gdLst>
                <a:gd name="connsiteX0" fmla="*/ 0 w 621375"/>
                <a:gd name="connsiteY0" fmla="*/ 0 h 576641"/>
                <a:gd name="connsiteX1" fmla="*/ 0 w 621375"/>
                <a:gd name="connsiteY1" fmla="*/ 494698 h 576641"/>
                <a:gd name="connsiteX2" fmla="*/ 49973 w 621375"/>
                <a:gd name="connsiteY2" fmla="*/ 570089 h 576641"/>
                <a:gd name="connsiteX3" fmla="*/ 62023 w 621375"/>
                <a:gd name="connsiteY3" fmla="*/ 572522 h 576641"/>
                <a:gd name="connsiteX4" fmla="*/ 64403 w 621375"/>
                <a:gd name="connsiteY4" fmla="*/ 573751 h 576641"/>
                <a:gd name="connsiteX5" fmla="*/ 71247 w 621375"/>
                <a:gd name="connsiteY5" fmla="*/ 574384 h 576641"/>
                <a:gd name="connsiteX6" fmla="*/ 81822 w 621375"/>
                <a:gd name="connsiteY6" fmla="*/ 576519 h 576641"/>
                <a:gd name="connsiteX7" fmla="*/ 81821 w 621375"/>
                <a:gd name="connsiteY7" fmla="*/ 576520 h 576641"/>
                <a:gd name="connsiteX8" fmla="*/ 85753 w 621375"/>
                <a:gd name="connsiteY8" fmla="*/ 575726 h 576641"/>
                <a:gd name="connsiteX9" fmla="*/ 95637 w 621375"/>
                <a:gd name="connsiteY9" fmla="*/ 576641 h 576641"/>
                <a:gd name="connsiteX10" fmla="*/ 126660 w 621375"/>
                <a:gd name="connsiteY10" fmla="*/ 566985 h 576641"/>
                <a:gd name="connsiteX11" fmla="*/ 621375 w 621375"/>
                <a:gd name="connsiteY11" fmla="*/ 296116 h 576641"/>
                <a:gd name="connsiteX12" fmla="*/ 542785 w 621375"/>
                <a:gd name="connsiteY12" fmla="*/ 152580 h 576641"/>
                <a:gd name="connsiteX13" fmla="*/ 163643 w 621375"/>
                <a:gd name="connsiteY13" fmla="*/ 360170 h 576641"/>
                <a:gd name="connsiteX14" fmla="*/ 163644 w 621375"/>
                <a:gd name="connsiteY14" fmla="*/ 1 h 576641"/>
                <a:gd name="connsiteX15" fmla="*/ 0 w 621375"/>
                <a:gd name="connsiteY15" fmla="*/ 0 h 576641"/>
                <a:gd name="connsiteX0" fmla="*/ 0 w 621375"/>
                <a:gd name="connsiteY0" fmla="*/ 75591 h 652232"/>
                <a:gd name="connsiteX1" fmla="*/ 0 w 621375"/>
                <a:gd name="connsiteY1" fmla="*/ 570289 h 652232"/>
                <a:gd name="connsiteX2" fmla="*/ 49973 w 621375"/>
                <a:gd name="connsiteY2" fmla="*/ 645680 h 652232"/>
                <a:gd name="connsiteX3" fmla="*/ 62023 w 621375"/>
                <a:gd name="connsiteY3" fmla="*/ 648113 h 652232"/>
                <a:gd name="connsiteX4" fmla="*/ 64403 w 621375"/>
                <a:gd name="connsiteY4" fmla="*/ 649342 h 652232"/>
                <a:gd name="connsiteX5" fmla="*/ 71247 w 621375"/>
                <a:gd name="connsiteY5" fmla="*/ 649975 h 652232"/>
                <a:gd name="connsiteX6" fmla="*/ 81822 w 621375"/>
                <a:gd name="connsiteY6" fmla="*/ 652110 h 652232"/>
                <a:gd name="connsiteX7" fmla="*/ 81821 w 621375"/>
                <a:gd name="connsiteY7" fmla="*/ 652111 h 652232"/>
                <a:gd name="connsiteX8" fmla="*/ 85753 w 621375"/>
                <a:gd name="connsiteY8" fmla="*/ 651317 h 652232"/>
                <a:gd name="connsiteX9" fmla="*/ 95637 w 621375"/>
                <a:gd name="connsiteY9" fmla="*/ 652232 h 652232"/>
                <a:gd name="connsiteX10" fmla="*/ 126660 w 621375"/>
                <a:gd name="connsiteY10" fmla="*/ 642576 h 652232"/>
                <a:gd name="connsiteX11" fmla="*/ 621375 w 621375"/>
                <a:gd name="connsiteY11" fmla="*/ 371707 h 652232"/>
                <a:gd name="connsiteX12" fmla="*/ 542785 w 621375"/>
                <a:gd name="connsiteY12" fmla="*/ 228171 h 652232"/>
                <a:gd name="connsiteX13" fmla="*/ 163643 w 621375"/>
                <a:gd name="connsiteY13" fmla="*/ 435761 h 652232"/>
                <a:gd name="connsiteX14" fmla="*/ 163644 w 621375"/>
                <a:gd name="connsiteY14" fmla="*/ 75592 h 652232"/>
                <a:gd name="connsiteX15" fmla="*/ 68255 w 621375"/>
                <a:gd name="connsiteY15" fmla="*/ 29 h 652232"/>
                <a:gd name="connsiteX16" fmla="*/ 0 w 621375"/>
                <a:gd name="connsiteY16" fmla="*/ 75591 h 652232"/>
                <a:gd name="connsiteX0" fmla="*/ 68255 w 621375"/>
                <a:gd name="connsiteY0" fmla="*/ 0 h 652203"/>
                <a:gd name="connsiteX1" fmla="*/ 0 w 621375"/>
                <a:gd name="connsiteY1" fmla="*/ 75562 h 652203"/>
                <a:gd name="connsiteX2" fmla="*/ 0 w 621375"/>
                <a:gd name="connsiteY2" fmla="*/ 570260 h 652203"/>
                <a:gd name="connsiteX3" fmla="*/ 49973 w 621375"/>
                <a:gd name="connsiteY3" fmla="*/ 645651 h 652203"/>
                <a:gd name="connsiteX4" fmla="*/ 62023 w 621375"/>
                <a:gd name="connsiteY4" fmla="*/ 648084 h 652203"/>
                <a:gd name="connsiteX5" fmla="*/ 64403 w 621375"/>
                <a:gd name="connsiteY5" fmla="*/ 649313 h 652203"/>
                <a:gd name="connsiteX6" fmla="*/ 71247 w 621375"/>
                <a:gd name="connsiteY6" fmla="*/ 649946 h 652203"/>
                <a:gd name="connsiteX7" fmla="*/ 81822 w 621375"/>
                <a:gd name="connsiteY7" fmla="*/ 652081 h 652203"/>
                <a:gd name="connsiteX8" fmla="*/ 81821 w 621375"/>
                <a:gd name="connsiteY8" fmla="*/ 652082 h 652203"/>
                <a:gd name="connsiteX9" fmla="*/ 85753 w 621375"/>
                <a:gd name="connsiteY9" fmla="*/ 651288 h 652203"/>
                <a:gd name="connsiteX10" fmla="*/ 95637 w 621375"/>
                <a:gd name="connsiteY10" fmla="*/ 652203 h 652203"/>
                <a:gd name="connsiteX11" fmla="*/ 126660 w 621375"/>
                <a:gd name="connsiteY11" fmla="*/ 642547 h 652203"/>
                <a:gd name="connsiteX12" fmla="*/ 621375 w 621375"/>
                <a:gd name="connsiteY12" fmla="*/ 371678 h 652203"/>
                <a:gd name="connsiteX13" fmla="*/ 542785 w 621375"/>
                <a:gd name="connsiteY13" fmla="*/ 228142 h 652203"/>
                <a:gd name="connsiteX14" fmla="*/ 163643 w 621375"/>
                <a:gd name="connsiteY14" fmla="*/ 435732 h 652203"/>
                <a:gd name="connsiteX15" fmla="*/ 163644 w 621375"/>
                <a:gd name="connsiteY15" fmla="*/ 75563 h 652203"/>
                <a:gd name="connsiteX16" fmla="*/ 159695 w 621375"/>
                <a:gd name="connsiteY16" fmla="*/ 91440 h 652203"/>
                <a:gd name="connsiteX0" fmla="*/ 0 w 621375"/>
                <a:gd name="connsiteY0" fmla="*/ 29643 h 606284"/>
                <a:gd name="connsiteX1" fmla="*/ 0 w 621375"/>
                <a:gd name="connsiteY1" fmla="*/ 524341 h 606284"/>
                <a:gd name="connsiteX2" fmla="*/ 49973 w 621375"/>
                <a:gd name="connsiteY2" fmla="*/ 599732 h 606284"/>
                <a:gd name="connsiteX3" fmla="*/ 62023 w 621375"/>
                <a:gd name="connsiteY3" fmla="*/ 602165 h 606284"/>
                <a:gd name="connsiteX4" fmla="*/ 64403 w 621375"/>
                <a:gd name="connsiteY4" fmla="*/ 603394 h 606284"/>
                <a:gd name="connsiteX5" fmla="*/ 71247 w 621375"/>
                <a:gd name="connsiteY5" fmla="*/ 604027 h 606284"/>
                <a:gd name="connsiteX6" fmla="*/ 81822 w 621375"/>
                <a:gd name="connsiteY6" fmla="*/ 606162 h 606284"/>
                <a:gd name="connsiteX7" fmla="*/ 81821 w 621375"/>
                <a:gd name="connsiteY7" fmla="*/ 606163 h 606284"/>
                <a:gd name="connsiteX8" fmla="*/ 85753 w 621375"/>
                <a:gd name="connsiteY8" fmla="*/ 605369 h 606284"/>
                <a:gd name="connsiteX9" fmla="*/ 95637 w 621375"/>
                <a:gd name="connsiteY9" fmla="*/ 606284 h 606284"/>
                <a:gd name="connsiteX10" fmla="*/ 126660 w 621375"/>
                <a:gd name="connsiteY10" fmla="*/ 596628 h 606284"/>
                <a:gd name="connsiteX11" fmla="*/ 621375 w 621375"/>
                <a:gd name="connsiteY11" fmla="*/ 325759 h 606284"/>
                <a:gd name="connsiteX12" fmla="*/ 542785 w 621375"/>
                <a:gd name="connsiteY12" fmla="*/ 182223 h 606284"/>
                <a:gd name="connsiteX13" fmla="*/ 163643 w 621375"/>
                <a:gd name="connsiteY13" fmla="*/ 389813 h 606284"/>
                <a:gd name="connsiteX14" fmla="*/ 163644 w 621375"/>
                <a:gd name="connsiteY14" fmla="*/ 29644 h 606284"/>
                <a:gd name="connsiteX15" fmla="*/ 159695 w 621375"/>
                <a:gd name="connsiteY15" fmla="*/ 45521 h 606284"/>
                <a:gd name="connsiteX0" fmla="*/ 0 w 621375"/>
                <a:gd name="connsiteY0" fmla="*/ 0 h 576641"/>
                <a:gd name="connsiteX1" fmla="*/ 0 w 621375"/>
                <a:gd name="connsiteY1" fmla="*/ 494698 h 576641"/>
                <a:gd name="connsiteX2" fmla="*/ 49973 w 621375"/>
                <a:gd name="connsiteY2" fmla="*/ 570089 h 576641"/>
                <a:gd name="connsiteX3" fmla="*/ 62023 w 621375"/>
                <a:gd name="connsiteY3" fmla="*/ 572522 h 576641"/>
                <a:gd name="connsiteX4" fmla="*/ 64403 w 621375"/>
                <a:gd name="connsiteY4" fmla="*/ 573751 h 576641"/>
                <a:gd name="connsiteX5" fmla="*/ 71247 w 621375"/>
                <a:gd name="connsiteY5" fmla="*/ 574384 h 576641"/>
                <a:gd name="connsiteX6" fmla="*/ 81822 w 621375"/>
                <a:gd name="connsiteY6" fmla="*/ 576519 h 576641"/>
                <a:gd name="connsiteX7" fmla="*/ 81821 w 621375"/>
                <a:gd name="connsiteY7" fmla="*/ 576520 h 576641"/>
                <a:gd name="connsiteX8" fmla="*/ 85753 w 621375"/>
                <a:gd name="connsiteY8" fmla="*/ 575726 h 576641"/>
                <a:gd name="connsiteX9" fmla="*/ 95637 w 621375"/>
                <a:gd name="connsiteY9" fmla="*/ 576641 h 576641"/>
                <a:gd name="connsiteX10" fmla="*/ 126660 w 621375"/>
                <a:gd name="connsiteY10" fmla="*/ 566985 h 576641"/>
                <a:gd name="connsiteX11" fmla="*/ 621375 w 621375"/>
                <a:gd name="connsiteY11" fmla="*/ 296116 h 576641"/>
                <a:gd name="connsiteX12" fmla="*/ 542785 w 621375"/>
                <a:gd name="connsiteY12" fmla="*/ 152580 h 576641"/>
                <a:gd name="connsiteX13" fmla="*/ 163643 w 621375"/>
                <a:gd name="connsiteY13" fmla="*/ 360170 h 576641"/>
                <a:gd name="connsiteX14" fmla="*/ 159695 w 621375"/>
                <a:gd name="connsiteY14" fmla="*/ 15878 h 576641"/>
                <a:gd name="connsiteX0" fmla="*/ 0 w 621375"/>
                <a:gd name="connsiteY0" fmla="*/ 0 h 576641"/>
                <a:gd name="connsiteX1" fmla="*/ 0 w 621375"/>
                <a:gd name="connsiteY1" fmla="*/ 494698 h 576641"/>
                <a:gd name="connsiteX2" fmla="*/ 49973 w 621375"/>
                <a:gd name="connsiteY2" fmla="*/ 570089 h 576641"/>
                <a:gd name="connsiteX3" fmla="*/ 62023 w 621375"/>
                <a:gd name="connsiteY3" fmla="*/ 572522 h 576641"/>
                <a:gd name="connsiteX4" fmla="*/ 64403 w 621375"/>
                <a:gd name="connsiteY4" fmla="*/ 573751 h 576641"/>
                <a:gd name="connsiteX5" fmla="*/ 71247 w 621375"/>
                <a:gd name="connsiteY5" fmla="*/ 574384 h 576641"/>
                <a:gd name="connsiteX6" fmla="*/ 81822 w 621375"/>
                <a:gd name="connsiteY6" fmla="*/ 576519 h 576641"/>
                <a:gd name="connsiteX7" fmla="*/ 81821 w 621375"/>
                <a:gd name="connsiteY7" fmla="*/ 576520 h 576641"/>
                <a:gd name="connsiteX8" fmla="*/ 85753 w 621375"/>
                <a:gd name="connsiteY8" fmla="*/ 575726 h 576641"/>
                <a:gd name="connsiteX9" fmla="*/ 95637 w 621375"/>
                <a:gd name="connsiteY9" fmla="*/ 576641 h 576641"/>
                <a:gd name="connsiteX10" fmla="*/ 126660 w 621375"/>
                <a:gd name="connsiteY10" fmla="*/ 566985 h 576641"/>
                <a:gd name="connsiteX11" fmla="*/ 621375 w 621375"/>
                <a:gd name="connsiteY11" fmla="*/ 296116 h 576641"/>
                <a:gd name="connsiteX12" fmla="*/ 542785 w 621375"/>
                <a:gd name="connsiteY12" fmla="*/ 152580 h 576641"/>
                <a:gd name="connsiteX13" fmla="*/ 163643 w 621375"/>
                <a:gd name="connsiteY13" fmla="*/ 360170 h 576641"/>
                <a:gd name="connsiteX14" fmla="*/ 159695 w 621375"/>
                <a:gd name="connsiteY14" fmla="*/ 15878 h 576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21375" h="576641">
                  <a:moveTo>
                    <a:pt x="0" y="0"/>
                  </a:moveTo>
                  <a:lnTo>
                    <a:pt x="0" y="494698"/>
                  </a:lnTo>
                  <a:cubicBezTo>
                    <a:pt x="0" y="528589"/>
                    <a:pt x="20606" y="557668"/>
                    <a:pt x="49973" y="570089"/>
                  </a:cubicBezTo>
                  <a:lnTo>
                    <a:pt x="62023" y="572522"/>
                  </a:lnTo>
                  <a:lnTo>
                    <a:pt x="64403" y="573751"/>
                  </a:lnTo>
                  <a:lnTo>
                    <a:pt x="71247" y="574384"/>
                  </a:lnTo>
                  <a:lnTo>
                    <a:pt x="81822" y="576519"/>
                  </a:lnTo>
                  <a:lnTo>
                    <a:pt x="81821" y="576520"/>
                  </a:lnTo>
                  <a:lnTo>
                    <a:pt x="85753" y="575726"/>
                  </a:lnTo>
                  <a:lnTo>
                    <a:pt x="95637" y="576641"/>
                  </a:lnTo>
                  <a:cubicBezTo>
                    <a:pt x="106212" y="575571"/>
                    <a:pt x="116751" y="572411"/>
                    <a:pt x="126660" y="566985"/>
                  </a:cubicBezTo>
                  <a:lnTo>
                    <a:pt x="621375" y="296116"/>
                  </a:lnTo>
                  <a:lnTo>
                    <a:pt x="542785" y="152580"/>
                  </a:lnTo>
                  <a:lnTo>
                    <a:pt x="163643" y="360170"/>
                  </a:lnTo>
                  <a:lnTo>
                    <a:pt x="159695" y="15878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grpSp>
        <p:nvGrpSpPr>
          <p:cNvPr id="514" name="グループ化 513">
            <a:extLst>
              <a:ext uri="{FF2B5EF4-FFF2-40B4-BE49-F238E27FC236}">
                <a16:creationId xmlns:a16="http://schemas.microsoft.com/office/drawing/2014/main" id="{14FC3971-4838-236C-760C-CEE637AEE7F7}"/>
              </a:ext>
            </a:extLst>
          </p:cNvPr>
          <p:cNvGrpSpPr/>
          <p:nvPr/>
        </p:nvGrpSpPr>
        <p:grpSpPr>
          <a:xfrm>
            <a:off x="6664115" y="3850204"/>
            <a:ext cx="2384623" cy="2588581"/>
            <a:chOff x="6664115" y="3850204"/>
            <a:chExt cx="2384623" cy="2588581"/>
          </a:xfrm>
        </p:grpSpPr>
        <p:sp>
          <p:nvSpPr>
            <p:cNvPr id="515" name="台形 514">
              <a:extLst>
                <a:ext uri="{FF2B5EF4-FFF2-40B4-BE49-F238E27FC236}">
                  <a16:creationId xmlns:a16="http://schemas.microsoft.com/office/drawing/2014/main" id="{7A22D0EE-ED96-14BC-7B0B-502EE61A2AFF}"/>
                </a:ext>
              </a:extLst>
            </p:cNvPr>
            <p:cNvSpPr/>
            <p:nvPr/>
          </p:nvSpPr>
          <p:spPr bwMode="auto">
            <a:xfrm>
              <a:off x="7761775" y="5444641"/>
              <a:ext cx="261898" cy="280220"/>
            </a:xfrm>
            <a:prstGeom prst="trapezoid">
              <a:avLst>
                <a:gd name="adj" fmla="val 16534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6" name="四角形: 上の 2 つの角を丸める 515">
              <a:extLst>
                <a:ext uri="{FF2B5EF4-FFF2-40B4-BE49-F238E27FC236}">
                  <a16:creationId xmlns:a16="http://schemas.microsoft.com/office/drawing/2014/main" id="{CBA873E2-E930-F881-A4D9-3088D8FA3B60}"/>
                </a:ext>
              </a:extLst>
            </p:cNvPr>
            <p:cNvSpPr/>
            <p:nvPr/>
          </p:nvSpPr>
          <p:spPr bwMode="auto">
            <a:xfrm>
              <a:off x="7403792" y="5654447"/>
              <a:ext cx="1005486" cy="784338"/>
            </a:xfrm>
            <a:prstGeom prst="round2SameRect">
              <a:avLst>
                <a:gd name="adj1" fmla="val 20902"/>
                <a:gd name="adj2" fmla="val 0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7" name="フリーフォーム: 図形 516">
              <a:extLst>
                <a:ext uri="{FF2B5EF4-FFF2-40B4-BE49-F238E27FC236}">
                  <a16:creationId xmlns:a16="http://schemas.microsoft.com/office/drawing/2014/main" id="{D0C330E7-03D1-EED3-0B87-90309F538E91}"/>
                </a:ext>
              </a:extLst>
            </p:cNvPr>
            <p:cNvSpPr/>
            <p:nvPr/>
          </p:nvSpPr>
          <p:spPr bwMode="auto">
            <a:xfrm>
              <a:off x="7304188" y="4346557"/>
              <a:ext cx="1173236" cy="1021988"/>
            </a:xfrm>
            <a:custGeom>
              <a:avLst/>
              <a:gdLst>
                <a:gd name="connsiteX0" fmla="*/ 548803 w 1173236"/>
                <a:gd name="connsiteY0" fmla="*/ 0 h 1021988"/>
                <a:gd name="connsiteX1" fmla="*/ 586618 w 1173236"/>
                <a:gd name="connsiteY1" fmla="*/ 3550 h 1021988"/>
                <a:gd name="connsiteX2" fmla="*/ 624433 w 1173236"/>
                <a:gd name="connsiteY2" fmla="*/ 0 h 1021988"/>
                <a:gd name="connsiteX3" fmla="*/ 1173236 w 1173236"/>
                <a:gd name="connsiteY3" fmla="*/ 510994 h 1021988"/>
                <a:gd name="connsiteX4" fmla="*/ 624433 w 1173236"/>
                <a:gd name="connsiteY4" fmla="*/ 1021988 h 1021988"/>
                <a:gd name="connsiteX5" fmla="*/ 586618 w 1173236"/>
                <a:gd name="connsiteY5" fmla="*/ 1018439 h 1021988"/>
                <a:gd name="connsiteX6" fmla="*/ 548803 w 1173236"/>
                <a:gd name="connsiteY6" fmla="*/ 1021988 h 1021988"/>
                <a:gd name="connsiteX7" fmla="*/ 0 w 1173236"/>
                <a:gd name="connsiteY7" fmla="*/ 510994 h 1021988"/>
                <a:gd name="connsiteX8" fmla="*/ 548803 w 1173236"/>
                <a:gd name="connsiteY8" fmla="*/ 0 h 102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3236" h="1021988">
                  <a:moveTo>
                    <a:pt x="548803" y="0"/>
                  </a:moveTo>
                  <a:lnTo>
                    <a:pt x="586618" y="3550"/>
                  </a:lnTo>
                  <a:lnTo>
                    <a:pt x="624433" y="0"/>
                  </a:lnTo>
                  <a:cubicBezTo>
                    <a:pt x="927529" y="0"/>
                    <a:pt x="1173236" y="228780"/>
                    <a:pt x="1173236" y="510994"/>
                  </a:cubicBezTo>
                  <a:cubicBezTo>
                    <a:pt x="1173236" y="793208"/>
                    <a:pt x="927529" y="1021988"/>
                    <a:pt x="624433" y="1021988"/>
                  </a:cubicBezTo>
                  <a:lnTo>
                    <a:pt x="586618" y="1018439"/>
                  </a:lnTo>
                  <a:lnTo>
                    <a:pt x="548803" y="1021988"/>
                  </a:lnTo>
                  <a:cubicBezTo>
                    <a:pt x="245707" y="1021988"/>
                    <a:pt x="0" y="793208"/>
                    <a:pt x="0" y="510994"/>
                  </a:cubicBezTo>
                  <a:cubicBezTo>
                    <a:pt x="0" y="228780"/>
                    <a:pt x="245707" y="0"/>
                    <a:pt x="5488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8" name="楕円 517">
              <a:extLst>
                <a:ext uri="{FF2B5EF4-FFF2-40B4-BE49-F238E27FC236}">
                  <a16:creationId xmlns:a16="http://schemas.microsoft.com/office/drawing/2014/main" id="{58CD03B0-1A4E-7BF0-A490-355C17216B9D}"/>
                </a:ext>
              </a:extLst>
            </p:cNvPr>
            <p:cNvSpPr/>
            <p:nvPr/>
          </p:nvSpPr>
          <p:spPr bwMode="auto">
            <a:xfrm rot="20700000">
              <a:off x="7246515" y="4874455"/>
              <a:ext cx="292634" cy="422487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9" name="楕円 518">
              <a:extLst>
                <a:ext uri="{FF2B5EF4-FFF2-40B4-BE49-F238E27FC236}">
                  <a16:creationId xmlns:a16="http://schemas.microsoft.com/office/drawing/2014/main" id="{047465A6-C22E-6F46-1A6A-9E5C7E051850}"/>
                </a:ext>
              </a:extLst>
            </p:cNvPr>
            <p:cNvSpPr/>
            <p:nvPr/>
          </p:nvSpPr>
          <p:spPr bwMode="auto">
            <a:xfrm rot="900000" flipH="1">
              <a:off x="8237757" y="4874455"/>
              <a:ext cx="292634" cy="422487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0DC6D16D-239C-49CD-312E-88049822A5E0}"/>
                </a:ext>
              </a:extLst>
            </p:cNvPr>
            <p:cNvGrpSpPr/>
            <p:nvPr/>
          </p:nvGrpSpPr>
          <p:grpSpPr>
            <a:xfrm>
              <a:off x="6664115" y="3850204"/>
              <a:ext cx="2384623" cy="2146167"/>
              <a:chOff x="6664115" y="3850204"/>
              <a:chExt cx="2384623" cy="2146167"/>
            </a:xfrm>
          </p:grpSpPr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2ECA1ED7-15D3-452A-639E-EDF862C3F114}"/>
                  </a:ext>
                </a:extLst>
              </p:cNvPr>
              <p:cNvSpPr/>
              <p:nvPr/>
            </p:nvSpPr>
            <p:spPr bwMode="auto">
              <a:xfrm rot="18900000">
                <a:off x="7214067" y="3968197"/>
                <a:ext cx="226421" cy="283188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DE047A26-DDEB-5063-26C4-C01E5C05CFE1}"/>
                  </a:ext>
                </a:extLst>
              </p:cNvPr>
              <p:cNvSpPr/>
              <p:nvPr/>
            </p:nvSpPr>
            <p:spPr bwMode="auto">
              <a:xfrm rot="900000">
                <a:off x="8332620" y="3948043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0467F7D2-921D-BEEA-CB53-FE4884B8F146}"/>
                  </a:ext>
                </a:extLst>
              </p:cNvPr>
              <p:cNvSpPr/>
              <p:nvPr/>
            </p:nvSpPr>
            <p:spPr bwMode="auto">
              <a:xfrm>
                <a:off x="7574543" y="3850204"/>
                <a:ext cx="629658" cy="308662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5AE98C3D-BE54-C0A2-8B92-F43E05A947FC}"/>
                  </a:ext>
                </a:extLst>
              </p:cNvPr>
              <p:cNvSpPr/>
              <p:nvPr/>
            </p:nvSpPr>
            <p:spPr bwMode="auto">
              <a:xfrm rot="18000000">
                <a:off x="6750602" y="4371799"/>
                <a:ext cx="532528" cy="26105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32F5D3C8-54CB-0530-9F25-B1D90E051C8E}"/>
                  </a:ext>
                </a:extLst>
              </p:cNvPr>
              <p:cNvSpPr/>
              <p:nvPr/>
            </p:nvSpPr>
            <p:spPr bwMode="auto">
              <a:xfrm rot="3600000" flipH="1">
                <a:off x="8480724" y="4371798"/>
                <a:ext cx="532532" cy="26105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BAE3F7E1-EED7-D3A0-AA2A-0647B7B92850}"/>
                  </a:ext>
                </a:extLst>
              </p:cNvPr>
              <p:cNvSpPr/>
              <p:nvPr/>
            </p:nvSpPr>
            <p:spPr bwMode="auto">
              <a:xfrm rot="14400000">
                <a:off x="6736605" y="5325433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9D6B1072-7878-0556-E8E8-37A4DDF26355}"/>
                  </a:ext>
                </a:extLst>
              </p:cNvPr>
              <p:cNvSpPr/>
              <p:nvPr/>
            </p:nvSpPr>
            <p:spPr bwMode="auto">
              <a:xfrm rot="7200000" flipH="1">
                <a:off x="8485933" y="5369883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2838338D-8AA8-5D88-111F-16EF2D6097E5}"/>
                  </a:ext>
                </a:extLst>
              </p:cNvPr>
              <p:cNvSpPr/>
              <p:nvPr/>
            </p:nvSpPr>
            <p:spPr bwMode="auto">
              <a:xfrm rot="1800000">
                <a:off x="8768013" y="5661942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EE75479E-56F4-5F40-3BDF-5A94ABFB634A}"/>
                  </a:ext>
                </a:extLst>
              </p:cNvPr>
              <p:cNvSpPr/>
              <p:nvPr/>
            </p:nvSpPr>
            <p:spPr bwMode="auto">
              <a:xfrm rot="900000">
                <a:off x="6991888" y="5668329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755D6BDF-6E85-DD2C-C00F-5815067B5C3E}"/>
                  </a:ext>
                </a:extLst>
              </p:cNvPr>
              <p:cNvSpPr/>
              <p:nvPr/>
            </p:nvSpPr>
            <p:spPr bwMode="auto">
              <a:xfrm rot="1800000">
                <a:off x="6664115" y="4859672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66" name="フリーフォーム: 図形 565">
                <a:extLst>
                  <a:ext uri="{FF2B5EF4-FFF2-40B4-BE49-F238E27FC236}">
                    <a16:creationId xmlns:a16="http://schemas.microsoft.com/office/drawing/2014/main" id="{BDD8EB7A-E2B3-32BE-E0A4-A312AEDAE762}"/>
                  </a:ext>
                </a:extLst>
              </p:cNvPr>
              <p:cNvSpPr/>
              <p:nvPr/>
            </p:nvSpPr>
            <p:spPr bwMode="auto">
              <a:xfrm rot="19800000">
                <a:off x="8898290" y="4949106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21" name="楕円 520">
              <a:extLst>
                <a:ext uri="{FF2B5EF4-FFF2-40B4-BE49-F238E27FC236}">
                  <a16:creationId xmlns:a16="http://schemas.microsoft.com/office/drawing/2014/main" id="{3FEC3C73-B285-896F-4A3B-C712F963CD8B}"/>
                </a:ext>
              </a:extLst>
            </p:cNvPr>
            <p:cNvSpPr/>
            <p:nvPr/>
          </p:nvSpPr>
          <p:spPr bwMode="auto">
            <a:xfrm rot="20700000">
              <a:off x="7306146" y="4939863"/>
              <a:ext cx="173372" cy="295480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2" name="楕円 521">
              <a:extLst>
                <a:ext uri="{FF2B5EF4-FFF2-40B4-BE49-F238E27FC236}">
                  <a16:creationId xmlns:a16="http://schemas.microsoft.com/office/drawing/2014/main" id="{3CA1556B-CAFC-EB22-F502-42A6318CFFC2}"/>
                </a:ext>
              </a:extLst>
            </p:cNvPr>
            <p:cNvSpPr/>
            <p:nvPr/>
          </p:nvSpPr>
          <p:spPr bwMode="auto">
            <a:xfrm rot="900000" flipH="1">
              <a:off x="8297388" y="4939863"/>
              <a:ext cx="173372" cy="295480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1F89FB64-D103-30CD-10DA-4BF082A781E9}"/>
                </a:ext>
              </a:extLst>
            </p:cNvPr>
            <p:cNvSpPr/>
            <p:nvPr/>
          </p:nvSpPr>
          <p:spPr bwMode="auto">
            <a:xfrm>
              <a:off x="7067113" y="4222663"/>
              <a:ext cx="1647329" cy="1185911"/>
            </a:xfrm>
            <a:custGeom>
              <a:avLst/>
              <a:gdLst>
                <a:gd name="connsiteX0" fmla="*/ 827512 w 1647329"/>
                <a:gd name="connsiteY0" fmla="*/ 38 h 1185911"/>
                <a:gd name="connsiteX1" fmla="*/ 1168710 w 1647329"/>
                <a:gd name="connsiteY1" fmla="*/ 95955 h 1185911"/>
                <a:gd name="connsiteX2" fmla="*/ 1480365 w 1647329"/>
                <a:gd name="connsiteY2" fmla="*/ 515406 h 1185911"/>
                <a:gd name="connsiteX3" fmla="*/ 1494262 w 1647329"/>
                <a:gd name="connsiteY3" fmla="*/ 592330 h 1185911"/>
                <a:gd name="connsiteX4" fmla="*/ 1548624 w 1647329"/>
                <a:gd name="connsiteY4" fmla="*/ 606895 h 1185911"/>
                <a:gd name="connsiteX5" fmla="*/ 1633915 w 1647329"/>
                <a:gd name="connsiteY5" fmla="*/ 703430 h 1185911"/>
                <a:gd name="connsiteX6" fmla="*/ 1631706 w 1647329"/>
                <a:gd name="connsiteY6" fmla="*/ 738689 h 1185911"/>
                <a:gd name="connsiteX7" fmla="*/ 1633068 w 1647329"/>
                <a:gd name="connsiteY7" fmla="*/ 740256 h 1185911"/>
                <a:gd name="connsiteX8" fmla="*/ 1643683 w 1647329"/>
                <a:gd name="connsiteY8" fmla="*/ 820883 h 1185911"/>
                <a:gd name="connsiteX9" fmla="*/ 1585717 w 1647329"/>
                <a:gd name="connsiteY9" fmla="*/ 1037213 h 1185911"/>
                <a:gd name="connsiteX10" fmla="*/ 1536211 w 1647329"/>
                <a:gd name="connsiteY10" fmla="*/ 1101731 h 1185911"/>
                <a:gd name="connsiteX11" fmla="*/ 1536155 w 1647329"/>
                <a:gd name="connsiteY11" fmla="*/ 1101750 h 1185911"/>
                <a:gd name="connsiteX12" fmla="*/ 1516680 w 1647329"/>
                <a:gd name="connsiteY12" fmla="*/ 1140956 h 1185911"/>
                <a:gd name="connsiteX13" fmla="*/ 1394549 w 1647329"/>
                <a:gd name="connsiteY13" fmla="*/ 1181912 h 1185911"/>
                <a:gd name="connsiteX14" fmla="*/ 1330765 w 1647329"/>
                <a:gd name="connsiteY14" fmla="*/ 1164821 h 1185911"/>
                <a:gd name="connsiteX15" fmla="*/ 1295060 w 1647329"/>
                <a:gd name="connsiteY15" fmla="*/ 1102979 h 1185911"/>
                <a:gd name="connsiteX16" fmla="*/ 1422998 w 1647329"/>
                <a:gd name="connsiteY16" fmla="*/ 625509 h 1185911"/>
                <a:gd name="connsiteX17" fmla="*/ 1446524 w 1647329"/>
                <a:gd name="connsiteY17" fmla="*/ 594849 h 1185911"/>
                <a:gd name="connsiteX18" fmla="*/ 1448555 w 1647329"/>
                <a:gd name="connsiteY18" fmla="*/ 594150 h 1185911"/>
                <a:gd name="connsiteX19" fmla="*/ 1436317 w 1647329"/>
                <a:gd name="connsiteY19" fmla="*/ 526409 h 1185911"/>
                <a:gd name="connsiteX20" fmla="*/ 1145462 w 1647329"/>
                <a:gd name="connsiteY20" fmla="*/ 134951 h 1185911"/>
                <a:gd name="connsiteX21" fmla="*/ 506799 w 1647329"/>
                <a:gd name="connsiteY21" fmla="*/ 128246 h 1185911"/>
                <a:gd name="connsiteX22" fmla="*/ 207789 w 1647329"/>
                <a:gd name="connsiteY22" fmla="*/ 513511 h 1185911"/>
                <a:gd name="connsiteX23" fmla="*/ 191943 w 1647329"/>
                <a:gd name="connsiteY23" fmla="*/ 591798 h 1185911"/>
                <a:gd name="connsiteX24" fmla="*/ 200805 w 1647329"/>
                <a:gd name="connsiteY24" fmla="*/ 594848 h 1185911"/>
                <a:gd name="connsiteX25" fmla="*/ 224332 w 1647329"/>
                <a:gd name="connsiteY25" fmla="*/ 625508 h 1185911"/>
                <a:gd name="connsiteX26" fmla="*/ 352269 w 1647329"/>
                <a:gd name="connsiteY26" fmla="*/ 1102978 h 1185911"/>
                <a:gd name="connsiteX27" fmla="*/ 316565 w 1647329"/>
                <a:gd name="connsiteY27" fmla="*/ 1164820 h 1185911"/>
                <a:gd name="connsiteX28" fmla="*/ 252781 w 1647329"/>
                <a:gd name="connsiteY28" fmla="*/ 1181911 h 1185911"/>
                <a:gd name="connsiteX29" fmla="*/ 130649 w 1647329"/>
                <a:gd name="connsiteY29" fmla="*/ 1140955 h 1185911"/>
                <a:gd name="connsiteX30" fmla="*/ 111174 w 1647329"/>
                <a:gd name="connsiteY30" fmla="*/ 1101749 h 1185911"/>
                <a:gd name="connsiteX31" fmla="*/ 111118 w 1647329"/>
                <a:gd name="connsiteY31" fmla="*/ 1101730 h 1185911"/>
                <a:gd name="connsiteX32" fmla="*/ 61612 w 1647329"/>
                <a:gd name="connsiteY32" fmla="*/ 1037212 h 1185911"/>
                <a:gd name="connsiteX33" fmla="*/ 3646 w 1647329"/>
                <a:gd name="connsiteY33" fmla="*/ 820882 h 1185911"/>
                <a:gd name="connsiteX34" fmla="*/ 14261 w 1647329"/>
                <a:gd name="connsiteY34" fmla="*/ 740255 h 1185911"/>
                <a:gd name="connsiteX35" fmla="*/ 15623 w 1647329"/>
                <a:gd name="connsiteY35" fmla="*/ 738688 h 1185911"/>
                <a:gd name="connsiteX36" fmla="*/ 13414 w 1647329"/>
                <a:gd name="connsiteY36" fmla="*/ 703429 h 1185911"/>
                <a:gd name="connsiteX37" fmla="*/ 98705 w 1647329"/>
                <a:gd name="connsiteY37" fmla="*/ 606894 h 1185911"/>
                <a:gd name="connsiteX38" fmla="*/ 145866 w 1647329"/>
                <a:gd name="connsiteY38" fmla="*/ 594258 h 1185911"/>
                <a:gd name="connsiteX39" fmla="*/ 146182 w 1647329"/>
                <a:gd name="connsiteY39" fmla="*/ 589532 h 1185911"/>
                <a:gd name="connsiteX40" fmla="*/ 484375 w 1647329"/>
                <a:gd name="connsiteY40" fmla="*/ 88771 h 1185911"/>
                <a:gd name="connsiteX41" fmla="*/ 827512 w 1647329"/>
                <a:gd name="connsiteY41" fmla="*/ 38 h 11859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647329" h="1185911">
                  <a:moveTo>
                    <a:pt x="827512" y="38"/>
                  </a:moveTo>
                  <a:cubicBezTo>
                    <a:pt x="945720" y="1279"/>
                    <a:pt x="1063605" y="33295"/>
                    <a:pt x="1168710" y="95955"/>
                  </a:cubicBezTo>
                  <a:cubicBezTo>
                    <a:pt x="1326369" y="189946"/>
                    <a:pt x="1437047" y="342020"/>
                    <a:pt x="1480365" y="515406"/>
                  </a:cubicBezTo>
                  <a:lnTo>
                    <a:pt x="1494262" y="592330"/>
                  </a:lnTo>
                  <a:lnTo>
                    <a:pt x="1548624" y="606895"/>
                  </a:lnTo>
                  <a:cubicBezTo>
                    <a:pt x="1595246" y="619389"/>
                    <a:pt x="1627652" y="658453"/>
                    <a:pt x="1633915" y="703430"/>
                  </a:cubicBezTo>
                  <a:lnTo>
                    <a:pt x="1631706" y="738689"/>
                  </a:lnTo>
                  <a:lnTo>
                    <a:pt x="1633068" y="740256"/>
                  </a:lnTo>
                  <a:cubicBezTo>
                    <a:pt x="1646664" y="763805"/>
                    <a:pt x="1651277" y="792541"/>
                    <a:pt x="1643683" y="820883"/>
                  </a:cubicBezTo>
                  <a:lnTo>
                    <a:pt x="1585717" y="1037213"/>
                  </a:lnTo>
                  <a:cubicBezTo>
                    <a:pt x="1578123" y="1065555"/>
                    <a:pt x="1559760" y="1088134"/>
                    <a:pt x="1536211" y="1101731"/>
                  </a:cubicBezTo>
                  <a:lnTo>
                    <a:pt x="1536155" y="1101750"/>
                  </a:lnTo>
                  <a:lnTo>
                    <a:pt x="1516680" y="1140956"/>
                  </a:lnTo>
                  <a:cubicBezTo>
                    <a:pt x="1488768" y="1176777"/>
                    <a:pt x="1441172" y="1194404"/>
                    <a:pt x="1394549" y="1181912"/>
                  </a:cubicBezTo>
                  <a:lnTo>
                    <a:pt x="1330765" y="1164821"/>
                  </a:lnTo>
                  <a:cubicBezTo>
                    <a:pt x="1303828" y="1157604"/>
                    <a:pt x="1287842" y="1129915"/>
                    <a:pt x="1295060" y="1102979"/>
                  </a:cubicBezTo>
                  <a:lnTo>
                    <a:pt x="1422998" y="625509"/>
                  </a:lnTo>
                  <a:cubicBezTo>
                    <a:pt x="1426607" y="612040"/>
                    <a:pt x="1435333" y="601310"/>
                    <a:pt x="1446524" y="594849"/>
                  </a:cubicBezTo>
                  <a:lnTo>
                    <a:pt x="1448555" y="594150"/>
                  </a:lnTo>
                  <a:lnTo>
                    <a:pt x="1436317" y="526409"/>
                  </a:lnTo>
                  <a:cubicBezTo>
                    <a:pt x="1395890" y="364594"/>
                    <a:pt x="1292599" y="222669"/>
                    <a:pt x="1145462" y="134951"/>
                  </a:cubicBezTo>
                  <a:cubicBezTo>
                    <a:pt x="949280" y="17994"/>
                    <a:pt x="705393" y="15434"/>
                    <a:pt x="506799" y="128246"/>
                  </a:cubicBezTo>
                  <a:cubicBezTo>
                    <a:pt x="357854" y="212856"/>
                    <a:pt x="251605" y="352581"/>
                    <a:pt x="207789" y="513511"/>
                  </a:cubicBezTo>
                  <a:lnTo>
                    <a:pt x="191943" y="591798"/>
                  </a:lnTo>
                  <a:lnTo>
                    <a:pt x="200805" y="594848"/>
                  </a:lnTo>
                  <a:cubicBezTo>
                    <a:pt x="211997" y="601309"/>
                    <a:pt x="220723" y="612040"/>
                    <a:pt x="224332" y="625508"/>
                  </a:cubicBezTo>
                  <a:lnTo>
                    <a:pt x="352269" y="1102978"/>
                  </a:lnTo>
                  <a:cubicBezTo>
                    <a:pt x="359487" y="1129914"/>
                    <a:pt x="343502" y="1157603"/>
                    <a:pt x="316565" y="1164820"/>
                  </a:cubicBezTo>
                  <a:lnTo>
                    <a:pt x="252781" y="1181911"/>
                  </a:lnTo>
                  <a:cubicBezTo>
                    <a:pt x="206157" y="1194403"/>
                    <a:pt x="158561" y="1176776"/>
                    <a:pt x="130649" y="1140955"/>
                  </a:cubicBezTo>
                  <a:lnTo>
                    <a:pt x="111174" y="1101749"/>
                  </a:lnTo>
                  <a:lnTo>
                    <a:pt x="111118" y="1101730"/>
                  </a:lnTo>
                  <a:cubicBezTo>
                    <a:pt x="87568" y="1088133"/>
                    <a:pt x="69206" y="1065554"/>
                    <a:pt x="61612" y="1037212"/>
                  </a:cubicBezTo>
                  <a:lnTo>
                    <a:pt x="3646" y="820882"/>
                  </a:lnTo>
                  <a:cubicBezTo>
                    <a:pt x="-3948" y="792540"/>
                    <a:pt x="665" y="763804"/>
                    <a:pt x="14261" y="740255"/>
                  </a:cubicBezTo>
                  <a:lnTo>
                    <a:pt x="15623" y="738688"/>
                  </a:lnTo>
                  <a:lnTo>
                    <a:pt x="13414" y="703429"/>
                  </a:lnTo>
                  <a:cubicBezTo>
                    <a:pt x="19676" y="658452"/>
                    <a:pt x="52083" y="619388"/>
                    <a:pt x="98705" y="606894"/>
                  </a:cubicBezTo>
                  <a:lnTo>
                    <a:pt x="145866" y="594258"/>
                  </a:lnTo>
                  <a:lnTo>
                    <a:pt x="146182" y="589532"/>
                  </a:lnTo>
                  <a:cubicBezTo>
                    <a:pt x="174254" y="380694"/>
                    <a:pt x="298179" y="194541"/>
                    <a:pt x="484375" y="88771"/>
                  </a:cubicBezTo>
                  <a:cubicBezTo>
                    <a:pt x="590773" y="28331"/>
                    <a:pt x="709304" y="-1203"/>
                    <a:pt x="827512" y="3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25" name="グループ化 524">
              <a:extLst>
                <a:ext uri="{FF2B5EF4-FFF2-40B4-BE49-F238E27FC236}">
                  <a16:creationId xmlns:a16="http://schemas.microsoft.com/office/drawing/2014/main" id="{76A75652-28BC-45C3-AF4E-F08102160E67}"/>
                </a:ext>
              </a:extLst>
            </p:cNvPr>
            <p:cNvGrpSpPr/>
            <p:nvPr/>
          </p:nvGrpSpPr>
          <p:grpSpPr>
            <a:xfrm>
              <a:off x="7379807" y="4484664"/>
              <a:ext cx="1021987" cy="1104850"/>
              <a:chOff x="7379807" y="4484664"/>
              <a:chExt cx="1021987" cy="1104850"/>
            </a:xfrm>
          </p:grpSpPr>
          <p:sp>
            <p:nvSpPr>
              <p:cNvPr id="532" name="楕円 531">
                <a:extLst>
                  <a:ext uri="{FF2B5EF4-FFF2-40B4-BE49-F238E27FC236}">
                    <a16:creationId xmlns:a16="http://schemas.microsoft.com/office/drawing/2014/main" id="{92179A29-47DF-ECED-FA92-3862C1A07B3E}"/>
                  </a:ext>
                </a:extLst>
              </p:cNvPr>
              <p:cNvSpPr/>
              <p:nvPr/>
            </p:nvSpPr>
            <p:spPr bwMode="auto">
              <a:xfrm>
                <a:off x="7379807" y="4484664"/>
                <a:ext cx="1021987" cy="11048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月 532">
                <a:extLst>
                  <a:ext uri="{FF2B5EF4-FFF2-40B4-BE49-F238E27FC236}">
                    <a16:creationId xmlns:a16="http://schemas.microsoft.com/office/drawing/2014/main" id="{FF34F83D-BAB8-3CFA-6AB1-4B6FA5D84CBF}"/>
                  </a:ext>
                </a:extLst>
              </p:cNvPr>
              <p:cNvSpPr/>
              <p:nvPr/>
            </p:nvSpPr>
            <p:spPr bwMode="auto">
              <a:xfrm rot="16200000">
                <a:off x="7841797" y="5306097"/>
                <a:ext cx="93200" cy="21250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4" name="月 533">
                <a:extLst>
                  <a:ext uri="{FF2B5EF4-FFF2-40B4-BE49-F238E27FC236}">
                    <a16:creationId xmlns:a16="http://schemas.microsoft.com/office/drawing/2014/main" id="{2FACE176-15B1-BA6F-E19A-D0CF2C9FE141}"/>
                  </a:ext>
                </a:extLst>
              </p:cNvPr>
              <p:cNvSpPr/>
              <p:nvPr/>
            </p:nvSpPr>
            <p:spPr bwMode="auto">
              <a:xfrm rot="16200000">
                <a:off x="7564188" y="4847953"/>
                <a:ext cx="93392" cy="244948"/>
              </a:xfrm>
              <a:prstGeom prst="moon">
                <a:avLst>
                  <a:gd name="adj" fmla="val 6723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8" name="月 537">
                <a:extLst>
                  <a:ext uri="{FF2B5EF4-FFF2-40B4-BE49-F238E27FC236}">
                    <a16:creationId xmlns:a16="http://schemas.microsoft.com/office/drawing/2014/main" id="{6BD13ED4-462F-306E-CB49-F96889C4F24A}"/>
                  </a:ext>
                </a:extLst>
              </p:cNvPr>
              <p:cNvSpPr/>
              <p:nvPr/>
            </p:nvSpPr>
            <p:spPr bwMode="auto">
              <a:xfrm rot="5400000" flipH="1">
                <a:off x="8149330" y="4847954"/>
                <a:ext cx="93396" cy="244944"/>
              </a:xfrm>
              <a:prstGeom prst="moon">
                <a:avLst>
                  <a:gd name="adj" fmla="val 67234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9" name="フリーフォーム: 図形 538">
                <a:extLst>
                  <a:ext uri="{FF2B5EF4-FFF2-40B4-BE49-F238E27FC236}">
                    <a16:creationId xmlns:a16="http://schemas.microsoft.com/office/drawing/2014/main" id="{D1C6F8B9-149B-8E3C-F323-927B7CE61B0E}"/>
                  </a:ext>
                </a:extLst>
              </p:cNvPr>
              <p:cNvSpPr/>
              <p:nvPr/>
            </p:nvSpPr>
            <p:spPr bwMode="auto">
              <a:xfrm>
                <a:off x="7459867" y="4724519"/>
                <a:ext cx="315073" cy="63381"/>
              </a:xfrm>
              <a:custGeom>
                <a:avLst/>
                <a:gdLst>
                  <a:gd name="connsiteX0" fmla="*/ 158947 w 317894"/>
                  <a:gd name="connsiteY0" fmla="*/ 0 h 45719"/>
                  <a:gd name="connsiteX1" fmla="*/ 317894 w 317894"/>
                  <a:gd name="connsiteY1" fmla="*/ 45719 h 45719"/>
                  <a:gd name="connsiteX2" fmla="*/ 2 w 317894"/>
                  <a:gd name="connsiteY2" fmla="*/ 45719 h 45719"/>
                  <a:gd name="connsiteX3" fmla="*/ 0 w 317894"/>
                  <a:gd name="connsiteY3" fmla="*/ 45719 h 45719"/>
                  <a:gd name="connsiteX4" fmla="*/ 158947 w 317894"/>
                  <a:gd name="connsiteY4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894" h="45719">
                    <a:moveTo>
                      <a:pt x="158947" y="0"/>
                    </a:moveTo>
                    <a:cubicBezTo>
                      <a:pt x="246731" y="0"/>
                      <a:pt x="317894" y="20469"/>
                      <a:pt x="317894" y="45719"/>
                    </a:cubicBezTo>
                    <a:cubicBezTo>
                      <a:pt x="213586" y="38099"/>
                      <a:pt x="104310" y="38099"/>
                      <a:pt x="2" y="45719"/>
                    </a:cubicBezTo>
                    <a:lnTo>
                      <a:pt x="0" y="45719"/>
                    </a:lnTo>
                    <a:cubicBezTo>
                      <a:pt x="0" y="20469"/>
                      <a:pt x="71163" y="0"/>
                      <a:pt x="1589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9ABAC618-0984-631B-C9A1-F79D14F80DB6}"/>
                  </a:ext>
                </a:extLst>
              </p:cNvPr>
              <p:cNvSpPr/>
              <p:nvPr/>
            </p:nvSpPr>
            <p:spPr bwMode="auto">
              <a:xfrm>
                <a:off x="7999617" y="4724519"/>
                <a:ext cx="315073" cy="63381"/>
              </a:xfrm>
              <a:custGeom>
                <a:avLst/>
                <a:gdLst>
                  <a:gd name="connsiteX0" fmla="*/ 158947 w 317894"/>
                  <a:gd name="connsiteY0" fmla="*/ 0 h 45719"/>
                  <a:gd name="connsiteX1" fmla="*/ 317894 w 317894"/>
                  <a:gd name="connsiteY1" fmla="*/ 45719 h 45719"/>
                  <a:gd name="connsiteX2" fmla="*/ 2 w 317894"/>
                  <a:gd name="connsiteY2" fmla="*/ 45719 h 45719"/>
                  <a:gd name="connsiteX3" fmla="*/ 0 w 317894"/>
                  <a:gd name="connsiteY3" fmla="*/ 45719 h 45719"/>
                  <a:gd name="connsiteX4" fmla="*/ 158947 w 317894"/>
                  <a:gd name="connsiteY4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894" h="45719">
                    <a:moveTo>
                      <a:pt x="158947" y="0"/>
                    </a:moveTo>
                    <a:cubicBezTo>
                      <a:pt x="246731" y="0"/>
                      <a:pt x="317894" y="20469"/>
                      <a:pt x="317894" y="45719"/>
                    </a:cubicBezTo>
                    <a:cubicBezTo>
                      <a:pt x="213586" y="38099"/>
                      <a:pt x="104310" y="38099"/>
                      <a:pt x="2" y="45719"/>
                    </a:cubicBezTo>
                    <a:lnTo>
                      <a:pt x="0" y="45719"/>
                    </a:lnTo>
                    <a:cubicBezTo>
                      <a:pt x="0" y="20469"/>
                      <a:pt x="71163" y="0"/>
                      <a:pt x="1589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42" name="月 541">
                <a:extLst>
                  <a:ext uri="{FF2B5EF4-FFF2-40B4-BE49-F238E27FC236}">
                    <a16:creationId xmlns:a16="http://schemas.microsoft.com/office/drawing/2014/main" id="{B0A13571-0A7F-4EFB-ECC7-A201D72526DD}"/>
                  </a:ext>
                </a:extLst>
              </p:cNvPr>
              <p:cNvSpPr/>
              <p:nvPr/>
            </p:nvSpPr>
            <p:spPr bwMode="auto">
              <a:xfrm rot="16200000">
                <a:off x="7855022" y="5185507"/>
                <a:ext cx="45720" cy="135946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716D14CF-E643-D307-5F6B-77F5BB633949}"/>
                </a:ext>
              </a:extLst>
            </p:cNvPr>
            <p:cNvSpPr/>
            <p:nvPr/>
          </p:nvSpPr>
          <p:spPr bwMode="auto">
            <a:xfrm rot="16200000" flipH="1">
              <a:off x="7683658" y="4181715"/>
              <a:ext cx="435679" cy="737434"/>
            </a:xfrm>
            <a:custGeom>
              <a:avLst/>
              <a:gdLst>
                <a:gd name="connsiteX0" fmla="*/ 51965 w 435679"/>
                <a:gd name="connsiteY0" fmla="*/ 345291 h 737434"/>
                <a:gd name="connsiteX1" fmla="*/ 115283 w 435679"/>
                <a:gd name="connsiteY1" fmla="*/ 156954 h 737434"/>
                <a:gd name="connsiteX2" fmla="*/ 181297 w 435679"/>
                <a:gd name="connsiteY2" fmla="*/ 95734 h 737434"/>
                <a:gd name="connsiteX3" fmla="*/ 120903 w 435679"/>
                <a:gd name="connsiteY3" fmla="*/ 173999 h 737434"/>
                <a:gd name="connsiteX4" fmla="*/ 67963 w 435679"/>
                <a:gd name="connsiteY4" fmla="*/ 332187 h 737434"/>
                <a:gd name="connsiteX5" fmla="*/ 67545 w 435679"/>
                <a:gd name="connsiteY5" fmla="*/ 351873 h 737434"/>
                <a:gd name="connsiteX6" fmla="*/ 66916 w 435679"/>
                <a:gd name="connsiteY6" fmla="*/ 355889 h 737434"/>
                <a:gd name="connsiteX7" fmla="*/ 67188 w 435679"/>
                <a:gd name="connsiteY7" fmla="*/ 368694 h 737434"/>
                <a:gd name="connsiteX8" fmla="*/ 66915 w 435679"/>
                <a:gd name="connsiteY8" fmla="*/ 381546 h 737434"/>
                <a:gd name="connsiteX9" fmla="*/ 67546 w 435679"/>
                <a:gd name="connsiteY9" fmla="*/ 385576 h 737434"/>
                <a:gd name="connsiteX10" fmla="*/ 67964 w 435679"/>
                <a:gd name="connsiteY10" fmla="*/ 405247 h 737434"/>
                <a:gd name="connsiteX11" fmla="*/ 77251 w 435679"/>
                <a:gd name="connsiteY11" fmla="*/ 457230 h 737434"/>
                <a:gd name="connsiteX12" fmla="*/ 81880 w 435679"/>
                <a:gd name="connsiteY12" fmla="*/ 471210 h 737434"/>
                <a:gd name="connsiteX13" fmla="*/ 68681 w 435679"/>
                <a:gd name="connsiteY13" fmla="*/ 446544 h 737434"/>
                <a:gd name="connsiteX14" fmla="*/ 51965 w 435679"/>
                <a:gd name="connsiteY14" fmla="*/ 345291 h 737434"/>
                <a:gd name="connsiteX15" fmla="*/ 0 w 435679"/>
                <a:gd name="connsiteY15" fmla="*/ 345291 h 737434"/>
                <a:gd name="connsiteX16" fmla="*/ 81101 w 435679"/>
                <a:gd name="connsiteY16" fmla="*/ 552026 h 737434"/>
                <a:gd name="connsiteX17" fmla="*/ 149887 w 435679"/>
                <a:gd name="connsiteY17" fmla="*/ 600994 h 737434"/>
                <a:gd name="connsiteX18" fmla="*/ 191054 w 435679"/>
                <a:gd name="connsiteY18" fmla="*/ 654342 h 737434"/>
                <a:gd name="connsiteX19" fmla="*/ 435679 w 435679"/>
                <a:gd name="connsiteY19" fmla="*/ 719296 h 737434"/>
                <a:gd name="connsiteX20" fmla="*/ 235032 w 435679"/>
                <a:gd name="connsiteY20" fmla="*/ 497543 h 737434"/>
                <a:gd name="connsiteX21" fmla="*/ 199567 w 435679"/>
                <a:gd name="connsiteY21" fmla="*/ 427963 h 737434"/>
                <a:gd name="connsiteX22" fmla="*/ 176874 w 435679"/>
                <a:gd name="connsiteY22" fmla="*/ 368716 h 737434"/>
                <a:gd name="connsiteX23" fmla="*/ 199566 w 435679"/>
                <a:gd name="connsiteY23" fmla="*/ 309471 h 737434"/>
                <a:gd name="connsiteX24" fmla="*/ 235031 w 435679"/>
                <a:gd name="connsiteY24" fmla="*/ 239891 h 737434"/>
                <a:gd name="connsiteX25" fmla="*/ 435678 w 435679"/>
                <a:gd name="connsiteY25" fmla="*/ 18138 h 737434"/>
                <a:gd name="connsiteX26" fmla="*/ 273649 w 435679"/>
                <a:gd name="connsiteY26" fmla="*/ 23470 h 737434"/>
                <a:gd name="connsiteX27" fmla="*/ 225227 w 435679"/>
                <a:gd name="connsiteY27" fmla="*/ 58424 h 737434"/>
                <a:gd name="connsiteX28" fmla="*/ 221091 w 435679"/>
                <a:gd name="connsiteY28" fmla="*/ 58864 h 737434"/>
                <a:gd name="connsiteX29" fmla="*/ 0 w 435679"/>
                <a:gd name="connsiteY29" fmla="*/ 345291 h 737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5679" h="737434">
                  <a:moveTo>
                    <a:pt x="51965" y="345291"/>
                  </a:moveTo>
                  <a:cubicBezTo>
                    <a:pt x="51965" y="274601"/>
                    <a:pt x="75433" y="208752"/>
                    <a:pt x="115283" y="156954"/>
                  </a:cubicBezTo>
                  <a:lnTo>
                    <a:pt x="181297" y="95734"/>
                  </a:lnTo>
                  <a:lnTo>
                    <a:pt x="120903" y="173999"/>
                  </a:lnTo>
                  <a:cubicBezTo>
                    <a:pt x="90627" y="226438"/>
                    <a:pt x="73116" y="281282"/>
                    <a:pt x="67963" y="332187"/>
                  </a:cubicBezTo>
                  <a:lnTo>
                    <a:pt x="67545" y="351873"/>
                  </a:lnTo>
                  <a:lnTo>
                    <a:pt x="66916" y="355889"/>
                  </a:lnTo>
                  <a:lnTo>
                    <a:pt x="67188" y="368694"/>
                  </a:lnTo>
                  <a:lnTo>
                    <a:pt x="66915" y="381546"/>
                  </a:lnTo>
                  <a:lnTo>
                    <a:pt x="67546" y="385576"/>
                  </a:lnTo>
                  <a:lnTo>
                    <a:pt x="67964" y="405247"/>
                  </a:lnTo>
                  <a:cubicBezTo>
                    <a:pt x="69681" y="422215"/>
                    <a:pt x="72772" y="439621"/>
                    <a:pt x="77251" y="457230"/>
                  </a:cubicBezTo>
                  <a:lnTo>
                    <a:pt x="81880" y="471210"/>
                  </a:lnTo>
                  <a:lnTo>
                    <a:pt x="68681" y="446544"/>
                  </a:lnTo>
                  <a:cubicBezTo>
                    <a:pt x="57832" y="414771"/>
                    <a:pt x="51965" y="380636"/>
                    <a:pt x="51965" y="345291"/>
                  </a:cubicBezTo>
                  <a:close/>
                  <a:moveTo>
                    <a:pt x="0" y="345291"/>
                  </a:moveTo>
                  <a:cubicBezTo>
                    <a:pt x="0" y="426026"/>
                    <a:pt x="30993" y="499118"/>
                    <a:pt x="81101" y="552026"/>
                  </a:cubicBezTo>
                  <a:lnTo>
                    <a:pt x="149887" y="600994"/>
                  </a:lnTo>
                  <a:lnTo>
                    <a:pt x="191054" y="654342"/>
                  </a:lnTo>
                  <a:cubicBezTo>
                    <a:pt x="269115" y="730442"/>
                    <a:pt x="365846" y="759614"/>
                    <a:pt x="435679" y="719296"/>
                  </a:cubicBezTo>
                  <a:cubicBezTo>
                    <a:pt x="357711" y="666023"/>
                    <a:pt x="287510" y="588438"/>
                    <a:pt x="235032" y="497543"/>
                  </a:cubicBezTo>
                  <a:cubicBezTo>
                    <a:pt x="221912" y="474820"/>
                    <a:pt x="210067" y="451553"/>
                    <a:pt x="199567" y="427963"/>
                  </a:cubicBezTo>
                  <a:lnTo>
                    <a:pt x="176874" y="368716"/>
                  </a:lnTo>
                  <a:lnTo>
                    <a:pt x="199566" y="309471"/>
                  </a:lnTo>
                  <a:cubicBezTo>
                    <a:pt x="210066" y="285881"/>
                    <a:pt x="221911" y="262614"/>
                    <a:pt x="235031" y="239891"/>
                  </a:cubicBezTo>
                  <a:cubicBezTo>
                    <a:pt x="287509" y="148996"/>
                    <a:pt x="357710" y="71411"/>
                    <a:pt x="435678" y="18138"/>
                  </a:cubicBezTo>
                  <a:cubicBezTo>
                    <a:pt x="389123" y="-8741"/>
                    <a:pt x="330613" y="-4735"/>
                    <a:pt x="273649" y="23470"/>
                  </a:cubicBezTo>
                  <a:lnTo>
                    <a:pt x="225227" y="58424"/>
                  </a:lnTo>
                  <a:lnTo>
                    <a:pt x="221091" y="58864"/>
                  </a:lnTo>
                  <a:cubicBezTo>
                    <a:pt x="94915" y="86126"/>
                    <a:pt x="0" y="204005"/>
                    <a:pt x="0" y="34529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7" name="フリーフォーム: 図形 526">
              <a:extLst>
                <a:ext uri="{FF2B5EF4-FFF2-40B4-BE49-F238E27FC236}">
                  <a16:creationId xmlns:a16="http://schemas.microsoft.com/office/drawing/2014/main" id="{DD6E8CD4-F348-6E63-5FF5-5EBA16F1D726}"/>
                </a:ext>
              </a:extLst>
            </p:cNvPr>
            <p:cNvSpPr/>
            <p:nvPr/>
          </p:nvSpPr>
          <p:spPr bwMode="auto">
            <a:xfrm rot="822117">
              <a:off x="7334748" y="5834287"/>
              <a:ext cx="658885" cy="574384"/>
            </a:xfrm>
            <a:custGeom>
              <a:avLst/>
              <a:gdLst>
                <a:gd name="connsiteX0" fmla="*/ 49973 w 767132"/>
                <a:gd name="connsiteY0" fmla="*/ 5129 h 657162"/>
                <a:gd name="connsiteX1" fmla="*/ 75377 w 767132"/>
                <a:gd name="connsiteY1" fmla="*/ 0 h 657162"/>
                <a:gd name="connsiteX2" fmla="*/ 78179 w 767132"/>
                <a:gd name="connsiteY2" fmla="*/ 41797 h 657162"/>
                <a:gd name="connsiteX3" fmla="*/ 142075 w 767132"/>
                <a:gd name="connsiteY3" fmla="*/ 26219 h 657162"/>
                <a:gd name="connsiteX4" fmla="*/ 157214 w 767132"/>
                <a:gd name="connsiteY4" fmla="*/ 48672 h 657162"/>
                <a:gd name="connsiteX5" fmla="*/ 163644 w 767132"/>
                <a:gd name="connsiteY5" fmla="*/ 80521 h 657162"/>
                <a:gd name="connsiteX6" fmla="*/ 163643 w 767132"/>
                <a:gd name="connsiteY6" fmla="*/ 440691 h 657162"/>
                <a:gd name="connsiteX7" fmla="*/ 646000 w 767132"/>
                <a:gd name="connsiteY7" fmla="*/ 176587 h 657162"/>
                <a:gd name="connsiteX8" fmla="*/ 757064 w 767132"/>
                <a:gd name="connsiteY8" fmla="*/ 209060 h 657162"/>
                <a:gd name="connsiteX9" fmla="*/ 724590 w 767132"/>
                <a:gd name="connsiteY9" fmla="*/ 320124 h 657162"/>
                <a:gd name="connsiteX10" fmla="*/ 126660 w 767132"/>
                <a:gd name="connsiteY10" fmla="*/ 647506 h 657162"/>
                <a:gd name="connsiteX11" fmla="*/ 95637 w 767132"/>
                <a:gd name="connsiteY11" fmla="*/ 657162 h 657162"/>
                <a:gd name="connsiteX12" fmla="*/ 85753 w 767132"/>
                <a:gd name="connsiteY12" fmla="*/ 656247 h 657162"/>
                <a:gd name="connsiteX13" fmla="*/ 81821 w 767132"/>
                <a:gd name="connsiteY13" fmla="*/ 657041 h 657162"/>
                <a:gd name="connsiteX14" fmla="*/ 81822 w 767132"/>
                <a:gd name="connsiteY14" fmla="*/ 657040 h 657162"/>
                <a:gd name="connsiteX15" fmla="*/ 71247 w 767132"/>
                <a:gd name="connsiteY15" fmla="*/ 654905 h 657162"/>
                <a:gd name="connsiteX16" fmla="*/ 64403 w 767132"/>
                <a:gd name="connsiteY16" fmla="*/ 654272 h 657162"/>
                <a:gd name="connsiteX17" fmla="*/ 62023 w 767132"/>
                <a:gd name="connsiteY17" fmla="*/ 653043 h 657162"/>
                <a:gd name="connsiteX18" fmla="*/ 49973 w 767132"/>
                <a:gd name="connsiteY18" fmla="*/ 650610 h 657162"/>
                <a:gd name="connsiteX19" fmla="*/ 0 w 767132"/>
                <a:gd name="connsiteY19" fmla="*/ 575218 h 657162"/>
                <a:gd name="connsiteX20" fmla="*/ 0 w 767132"/>
                <a:gd name="connsiteY20" fmla="*/ 80521 h 657162"/>
                <a:gd name="connsiteX21" fmla="*/ 49973 w 767132"/>
                <a:gd name="connsiteY21" fmla="*/ 5129 h 657162"/>
                <a:gd name="connsiteX0" fmla="*/ 78179 w 767132"/>
                <a:gd name="connsiteY0" fmla="*/ 41797 h 657162"/>
                <a:gd name="connsiteX1" fmla="*/ 142075 w 767132"/>
                <a:gd name="connsiteY1" fmla="*/ 26219 h 657162"/>
                <a:gd name="connsiteX2" fmla="*/ 157214 w 767132"/>
                <a:gd name="connsiteY2" fmla="*/ 48672 h 657162"/>
                <a:gd name="connsiteX3" fmla="*/ 163644 w 767132"/>
                <a:gd name="connsiteY3" fmla="*/ 80521 h 657162"/>
                <a:gd name="connsiteX4" fmla="*/ 163643 w 767132"/>
                <a:gd name="connsiteY4" fmla="*/ 440691 h 657162"/>
                <a:gd name="connsiteX5" fmla="*/ 646000 w 767132"/>
                <a:gd name="connsiteY5" fmla="*/ 176587 h 657162"/>
                <a:gd name="connsiteX6" fmla="*/ 757064 w 767132"/>
                <a:gd name="connsiteY6" fmla="*/ 209060 h 657162"/>
                <a:gd name="connsiteX7" fmla="*/ 724590 w 767132"/>
                <a:gd name="connsiteY7" fmla="*/ 320124 h 657162"/>
                <a:gd name="connsiteX8" fmla="*/ 126660 w 767132"/>
                <a:gd name="connsiteY8" fmla="*/ 647506 h 657162"/>
                <a:gd name="connsiteX9" fmla="*/ 95637 w 767132"/>
                <a:gd name="connsiteY9" fmla="*/ 657162 h 657162"/>
                <a:gd name="connsiteX10" fmla="*/ 85753 w 767132"/>
                <a:gd name="connsiteY10" fmla="*/ 656247 h 657162"/>
                <a:gd name="connsiteX11" fmla="*/ 81821 w 767132"/>
                <a:gd name="connsiteY11" fmla="*/ 657041 h 657162"/>
                <a:gd name="connsiteX12" fmla="*/ 81822 w 767132"/>
                <a:gd name="connsiteY12" fmla="*/ 657040 h 657162"/>
                <a:gd name="connsiteX13" fmla="*/ 71247 w 767132"/>
                <a:gd name="connsiteY13" fmla="*/ 654905 h 657162"/>
                <a:gd name="connsiteX14" fmla="*/ 64403 w 767132"/>
                <a:gd name="connsiteY14" fmla="*/ 654272 h 657162"/>
                <a:gd name="connsiteX15" fmla="*/ 62023 w 767132"/>
                <a:gd name="connsiteY15" fmla="*/ 653043 h 657162"/>
                <a:gd name="connsiteX16" fmla="*/ 49973 w 767132"/>
                <a:gd name="connsiteY16" fmla="*/ 650610 h 657162"/>
                <a:gd name="connsiteX17" fmla="*/ 0 w 767132"/>
                <a:gd name="connsiteY17" fmla="*/ 575218 h 657162"/>
                <a:gd name="connsiteX18" fmla="*/ 0 w 767132"/>
                <a:gd name="connsiteY18" fmla="*/ 80521 h 657162"/>
                <a:gd name="connsiteX19" fmla="*/ 49973 w 767132"/>
                <a:gd name="connsiteY19" fmla="*/ 5129 h 657162"/>
                <a:gd name="connsiteX20" fmla="*/ 75377 w 767132"/>
                <a:gd name="connsiteY20" fmla="*/ 0 h 657162"/>
                <a:gd name="connsiteX21" fmla="*/ 169619 w 767132"/>
                <a:gd name="connsiteY21" fmla="*/ 133237 h 657162"/>
                <a:gd name="connsiteX0" fmla="*/ 142075 w 767132"/>
                <a:gd name="connsiteY0" fmla="*/ 26219 h 657162"/>
                <a:gd name="connsiteX1" fmla="*/ 157214 w 767132"/>
                <a:gd name="connsiteY1" fmla="*/ 48672 h 657162"/>
                <a:gd name="connsiteX2" fmla="*/ 163644 w 767132"/>
                <a:gd name="connsiteY2" fmla="*/ 80521 h 657162"/>
                <a:gd name="connsiteX3" fmla="*/ 163643 w 767132"/>
                <a:gd name="connsiteY3" fmla="*/ 440691 h 657162"/>
                <a:gd name="connsiteX4" fmla="*/ 646000 w 767132"/>
                <a:gd name="connsiteY4" fmla="*/ 176587 h 657162"/>
                <a:gd name="connsiteX5" fmla="*/ 757064 w 767132"/>
                <a:gd name="connsiteY5" fmla="*/ 209060 h 657162"/>
                <a:gd name="connsiteX6" fmla="*/ 724590 w 767132"/>
                <a:gd name="connsiteY6" fmla="*/ 320124 h 657162"/>
                <a:gd name="connsiteX7" fmla="*/ 126660 w 767132"/>
                <a:gd name="connsiteY7" fmla="*/ 647506 h 657162"/>
                <a:gd name="connsiteX8" fmla="*/ 95637 w 767132"/>
                <a:gd name="connsiteY8" fmla="*/ 657162 h 657162"/>
                <a:gd name="connsiteX9" fmla="*/ 85753 w 767132"/>
                <a:gd name="connsiteY9" fmla="*/ 656247 h 657162"/>
                <a:gd name="connsiteX10" fmla="*/ 81821 w 767132"/>
                <a:gd name="connsiteY10" fmla="*/ 657041 h 657162"/>
                <a:gd name="connsiteX11" fmla="*/ 81822 w 767132"/>
                <a:gd name="connsiteY11" fmla="*/ 657040 h 657162"/>
                <a:gd name="connsiteX12" fmla="*/ 71247 w 767132"/>
                <a:gd name="connsiteY12" fmla="*/ 654905 h 657162"/>
                <a:gd name="connsiteX13" fmla="*/ 64403 w 767132"/>
                <a:gd name="connsiteY13" fmla="*/ 654272 h 657162"/>
                <a:gd name="connsiteX14" fmla="*/ 62023 w 767132"/>
                <a:gd name="connsiteY14" fmla="*/ 653043 h 657162"/>
                <a:gd name="connsiteX15" fmla="*/ 49973 w 767132"/>
                <a:gd name="connsiteY15" fmla="*/ 650610 h 657162"/>
                <a:gd name="connsiteX16" fmla="*/ 0 w 767132"/>
                <a:gd name="connsiteY16" fmla="*/ 575218 h 657162"/>
                <a:gd name="connsiteX17" fmla="*/ 0 w 767132"/>
                <a:gd name="connsiteY17" fmla="*/ 80521 h 657162"/>
                <a:gd name="connsiteX18" fmla="*/ 49973 w 767132"/>
                <a:gd name="connsiteY18" fmla="*/ 5129 h 657162"/>
                <a:gd name="connsiteX19" fmla="*/ 75377 w 767132"/>
                <a:gd name="connsiteY19" fmla="*/ 0 h 657162"/>
                <a:gd name="connsiteX20" fmla="*/ 169619 w 767132"/>
                <a:gd name="connsiteY20" fmla="*/ 133237 h 657162"/>
                <a:gd name="connsiteX0" fmla="*/ 142075 w 767132"/>
                <a:gd name="connsiteY0" fmla="*/ 26219 h 657162"/>
                <a:gd name="connsiteX1" fmla="*/ 157214 w 767132"/>
                <a:gd name="connsiteY1" fmla="*/ 48672 h 657162"/>
                <a:gd name="connsiteX2" fmla="*/ 163644 w 767132"/>
                <a:gd name="connsiteY2" fmla="*/ 80521 h 657162"/>
                <a:gd name="connsiteX3" fmla="*/ 163643 w 767132"/>
                <a:gd name="connsiteY3" fmla="*/ 440691 h 657162"/>
                <a:gd name="connsiteX4" fmla="*/ 646000 w 767132"/>
                <a:gd name="connsiteY4" fmla="*/ 176587 h 657162"/>
                <a:gd name="connsiteX5" fmla="*/ 757064 w 767132"/>
                <a:gd name="connsiteY5" fmla="*/ 209060 h 657162"/>
                <a:gd name="connsiteX6" fmla="*/ 724590 w 767132"/>
                <a:gd name="connsiteY6" fmla="*/ 320124 h 657162"/>
                <a:gd name="connsiteX7" fmla="*/ 126660 w 767132"/>
                <a:gd name="connsiteY7" fmla="*/ 647506 h 657162"/>
                <a:gd name="connsiteX8" fmla="*/ 95637 w 767132"/>
                <a:gd name="connsiteY8" fmla="*/ 657162 h 657162"/>
                <a:gd name="connsiteX9" fmla="*/ 85753 w 767132"/>
                <a:gd name="connsiteY9" fmla="*/ 656247 h 657162"/>
                <a:gd name="connsiteX10" fmla="*/ 81821 w 767132"/>
                <a:gd name="connsiteY10" fmla="*/ 657041 h 657162"/>
                <a:gd name="connsiteX11" fmla="*/ 81822 w 767132"/>
                <a:gd name="connsiteY11" fmla="*/ 657040 h 657162"/>
                <a:gd name="connsiteX12" fmla="*/ 71247 w 767132"/>
                <a:gd name="connsiteY12" fmla="*/ 654905 h 657162"/>
                <a:gd name="connsiteX13" fmla="*/ 64403 w 767132"/>
                <a:gd name="connsiteY13" fmla="*/ 654272 h 657162"/>
                <a:gd name="connsiteX14" fmla="*/ 62023 w 767132"/>
                <a:gd name="connsiteY14" fmla="*/ 653043 h 657162"/>
                <a:gd name="connsiteX15" fmla="*/ 49973 w 767132"/>
                <a:gd name="connsiteY15" fmla="*/ 650610 h 657162"/>
                <a:gd name="connsiteX16" fmla="*/ 0 w 767132"/>
                <a:gd name="connsiteY16" fmla="*/ 575218 h 657162"/>
                <a:gd name="connsiteX17" fmla="*/ 0 w 767132"/>
                <a:gd name="connsiteY17" fmla="*/ 80521 h 657162"/>
                <a:gd name="connsiteX18" fmla="*/ 49973 w 767132"/>
                <a:gd name="connsiteY18" fmla="*/ 5129 h 657162"/>
                <a:gd name="connsiteX19" fmla="*/ 75377 w 767132"/>
                <a:gd name="connsiteY19" fmla="*/ 0 h 657162"/>
                <a:gd name="connsiteX0" fmla="*/ 142075 w 767132"/>
                <a:gd name="connsiteY0" fmla="*/ 21090 h 652033"/>
                <a:gd name="connsiteX1" fmla="*/ 157214 w 767132"/>
                <a:gd name="connsiteY1" fmla="*/ 43543 h 652033"/>
                <a:gd name="connsiteX2" fmla="*/ 163644 w 767132"/>
                <a:gd name="connsiteY2" fmla="*/ 75392 h 652033"/>
                <a:gd name="connsiteX3" fmla="*/ 163643 w 767132"/>
                <a:gd name="connsiteY3" fmla="*/ 435562 h 652033"/>
                <a:gd name="connsiteX4" fmla="*/ 646000 w 767132"/>
                <a:gd name="connsiteY4" fmla="*/ 171458 h 652033"/>
                <a:gd name="connsiteX5" fmla="*/ 757064 w 767132"/>
                <a:gd name="connsiteY5" fmla="*/ 203931 h 652033"/>
                <a:gd name="connsiteX6" fmla="*/ 724590 w 767132"/>
                <a:gd name="connsiteY6" fmla="*/ 314995 h 652033"/>
                <a:gd name="connsiteX7" fmla="*/ 126660 w 767132"/>
                <a:gd name="connsiteY7" fmla="*/ 642377 h 652033"/>
                <a:gd name="connsiteX8" fmla="*/ 95637 w 767132"/>
                <a:gd name="connsiteY8" fmla="*/ 652033 h 652033"/>
                <a:gd name="connsiteX9" fmla="*/ 85753 w 767132"/>
                <a:gd name="connsiteY9" fmla="*/ 651118 h 652033"/>
                <a:gd name="connsiteX10" fmla="*/ 81821 w 767132"/>
                <a:gd name="connsiteY10" fmla="*/ 651912 h 652033"/>
                <a:gd name="connsiteX11" fmla="*/ 81822 w 767132"/>
                <a:gd name="connsiteY11" fmla="*/ 651911 h 652033"/>
                <a:gd name="connsiteX12" fmla="*/ 71247 w 767132"/>
                <a:gd name="connsiteY12" fmla="*/ 649776 h 652033"/>
                <a:gd name="connsiteX13" fmla="*/ 64403 w 767132"/>
                <a:gd name="connsiteY13" fmla="*/ 649143 h 652033"/>
                <a:gd name="connsiteX14" fmla="*/ 62023 w 767132"/>
                <a:gd name="connsiteY14" fmla="*/ 647914 h 652033"/>
                <a:gd name="connsiteX15" fmla="*/ 49973 w 767132"/>
                <a:gd name="connsiteY15" fmla="*/ 645481 h 652033"/>
                <a:gd name="connsiteX16" fmla="*/ 0 w 767132"/>
                <a:gd name="connsiteY16" fmla="*/ 570089 h 652033"/>
                <a:gd name="connsiteX17" fmla="*/ 0 w 767132"/>
                <a:gd name="connsiteY17" fmla="*/ 75392 h 652033"/>
                <a:gd name="connsiteX18" fmla="*/ 49973 w 767132"/>
                <a:gd name="connsiteY18" fmla="*/ 0 h 652033"/>
                <a:gd name="connsiteX0" fmla="*/ 142075 w 767132"/>
                <a:gd name="connsiteY0" fmla="*/ 0 h 630943"/>
                <a:gd name="connsiteX1" fmla="*/ 157214 w 767132"/>
                <a:gd name="connsiteY1" fmla="*/ 22453 h 630943"/>
                <a:gd name="connsiteX2" fmla="*/ 163644 w 767132"/>
                <a:gd name="connsiteY2" fmla="*/ 54302 h 630943"/>
                <a:gd name="connsiteX3" fmla="*/ 163643 w 767132"/>
                <a:gd name="connsiteY3" fmla="*/ 414472 h 630943"/>
                <a:gd name="connsiteX4" fmla="*/ 646000 w 767132"/>
                <a:gd name="connsiteY4" fmla="*/ 150368 h 630943"/>
                <a:gd name="connsiteX5" fmla="*/ 757064 w 767132"/>
                <a:gd name="connsiteY5" fmla="*/ 182841 h 630943"/>
                <a:gd name="connsiteX6" fmla="*/ 724590 w 767132"/>
                <a:gd name="connsiteY6" fmla="*/ 293905 h 630943"/>
                <a:gd name="connsiteX7" fmla="*/ 126660 w 767132"/>
                <a:gd name="connsiteY7" fmla="*/ 621287 h 630943"/>
                <a:gd name="connsiteX8" fmla="*/ 95637 w 767132"/>
                <a:gd name="connsiteY8" fmla="*/ 630943 h 630943"/>
                <a:gd name="connsiteX9" fmla="*/ 85753 w 767132"/>
                <a:gd name="connsiteY9" fmla="*/ 630028 h 630943"/>
                <a:gd name="connsiteX10" fmla="*/ 81821 w 767132"/>
                <a:gd name="connsiteY10" fmla="*/ 630822 h 630943"/>
                <a:gd name="connsiteX11" fmla="*/ 81822 w 767132"/>
                <a:gd name="connsiteY11" fmla="*/ 630821 h 630943"/>
                <a:gd name="connsiteX12" fmla="*/ 71247 w 767132"/>
                <a:gd name="connsiteY12" fmla="*/ 628686 h 630943"/>
                <a:gd name="connsiteX13" fmla="*/ 64403 w 767132"/>
                <a:gd name="connsiteY13" fmla="*/ 628053 h 630943"/>
                <a:gd name="connsiteX14" fmla="*/ 62023 w 767132"/>
                <a:gd name="connsiteY14" fmla="*/ 626824 h 630943"/>
                <a:gd name="connsiteX15" fmla="*/ 49973 w 767132"/>
                <a:gd name="connsiteY15" fmla="*/ 624391 h 630943"/>
                <a:gd name="connsiteX16" fmla="*/ 0 w 767132"/>
                <a:gd name="connsiteY16" fmla="*/ 548999 h 630943"/>
                <a:gd name="connsiteX17" fmla="*/ 0 w 767132"/>
                <a:gd name="connsiteY17" fmla="*/ 54302 h 630943"/>
                <a:gd name="connsiteX0" fmla="*/ 157214 w 767132"/>
                <a:gd name="connsiteY0" fmla="*/ 0 h 608490"/>
                <a:gd name="connsiteX1" fmla="*/ 163644 w 767132"/>
                <a:gd name="connsiteY1" fmla="*/ 31849 h 608490"/>
                <a:gd name="connsiteX2" fmla="*/ 163643 w 767132"/>
                <a:gd name="connsiteY2" fmla="*/ 392019 h 608490"/>
                <a:gd name="connsiteX3" fmla="*/ 646000 w 767132"/>
                <a:gd name="connsiteY3" fmla="*/ 127915 h 608490"/>
                <a:gd name="connsiteX4" fmla="*/ 757064 w 767132"/>
                <a:gd name="connsiteY4" fmla="*/ 160388 h 608490"/>
                <a:gd name="connsiteX5" fmla="*/ 724590 w 767132"/>
                <a:gd name="connsiteY5" fmla="*/ 271452 h 608490"/>
                <a:gd name="connsiteX6" fmla="*/ 126660 w 767132"/>
                <a:gd name="connsiteY6" fmla="*/ 598834 h 608490"/>
                <a:gd name="connsiteX7" fmla="*/ 95637 w 767132"/>
                <a:gd name="connsiteY7" fmla="*/ 608490 h 608490"/>
                <a:gd name="connsiteX8" fmla="*/ 85753 w 767132"/>
                <a:gd name="connsiteY8" fmla="*/ 607575 h 608490"/>
                <a:gd name="connsiteX9" fmla="*/ 81821 w 767132"/>
                <a:gd name="connsiteY9" fmla="*/ 608369 h 608490"/>
                <a:gd name="connsiteX10" fmla="*/ 81822 w 767132"/>
                <a:gd name="connsiteY10" fmla="*/ 608368 h 608490"/>
                <a:gd name="connsiteX11" fmla="*/ 71247 w 767132"/>
                <a:gd name="connsiteY11" fmla="*/ 606233 h 608490"/>
                <a:gd name="connsiteX12" fmla="*/ 64403 w 767132"/>
                <a:gd name="connsiteY12" fmla="*/ 605600 h 608490"/>
                <a:gd name="connsiteX13" fmla="*/ 62023 w 767132"/>
                <a:gd name="connsiteY13" fmla="*/ 604371 h 608490"/>
                <a:gd name="connsiteX14" fmla="*/ 49973 w 767132"/>
                <a:gd name="connsiteY14" fmla="*/ 601938 h 608490"/>
                <a:gd name="connsiteX15" fmla="*/ 0 w 767132"/>
                <a:gd name="connsiteY15" fmla="*/ 526546 h 608490"/>
                <a:gd name="connsiteX16" fmla="*/ 0 w 767132"/>
                <a:gd name="connsiteY16" fmla="*/ 31849 h 608490"/>
                <a:gd name="connsiteX0" fmla="*/ 163644 w 767132"/>
                <a:gd name="connsiteY0" fmla="*/ 0 h 576641"/>
                <a:gd name="connsiteX1" fmla="*/ 163643 w 767132"/>
                <a:gd name="connsiteY1" fmla="*/ 360170 h 576641"/>
                <a:gd name="connsiteX2" fmla="*/ 646000 w 767132"/>
                <a:gd name="connsiteY2" fmla="*/ 96066 h 576641"/>
                <a:gd name="connsiteX3" fmla="*/ 757064 w 767132"/>
                <a:gd name="connsiteY3" fmla="*/ 128539 h 576641"/>
                <a:gd name="connsiteX4" fmla="*/ 724590 w 767132"/>
                <a:gd name="connsiteY4" fmla="*/ 239603 h 576641"/>
                <a:gd name="connsiteX5" fmla="*/ 126660 w 767132"/>
                <a:gd name="connsiteY5" fmla="*/ 566985 h 576641"/>
                <a:gd name="connsiteX6" fmla="*/ 95637 w 767132"/>
                <a:gd name="connsiteY6" fmla="*/ 576641 h 576641"/>
                <a:gd name="connsiteX7" fmla="*/ 85753 w 767132"/>
                <a:gd name="connsiteY7" fmla="*/ 575726 h 576641"/>
                <a:gd name="connsiteX8" fmla="*/ 81821 w 767132"/>
                <a:gd name="connsiteY8" fmla="*/ 576520 h 576641"/>
                <a:gd name="connsiteX9" fmla="*/ 81822 w 767132"/>
                <a:gd name="connsiteY9" fmla="*/ 576519 h 576641"/>
                <a:gd name="connsiteX10" fmla="*/ 71247 w 767132"/>
                <a:gd name="connsiteY10" fmla="*/ 574384 h 576641"/>
                <a:gd name="connsiteX11" fmla="*/ 64403 w 767132"/>
                <a:gd name="connsiteY11" fmla="*/ 573751 h 576641"/>
                <a:gd name="connsiteX12" fmla="*/ 62023 w 767132"/>
                <a:gd name="connsiteY12" fmla="*/ 572522 h 576641"/>
                <a:gd name="connsiteX13" fmla="*/ 49973 w 767132"/>
                <a:gd name="connsiteY13" fmla="*/ 570089 h 576641"/>
                <a:gd name="connsiteX14" fmla="*/ 0 w 767132"/>
                <a:gd name="connsiteY14" fmla="*/ 494697 h 576641"/>
                <a:gd name="connsiteX15" fmla="*/ 0 w 767132"/>
                <a:gd name="connsiteY15" fmla="*/ 0 h 576641"/>
                <a:gd name="connsiteX0" fmla="*/ 163644 w 772440"/>
                <a:gd name="connsiteY0" fmla="*/ 0 h 576641"/>
                <a:gd name="connsiteX1" fmla="*/ 163643 w 772440"/>
                <a:gd name="connsiteY1" fmla="*/ 360170 h 576641"/>
                <a:gd name="connsiteX2" fmla="*/ 522592 w 772440"/>
                <a:gd name="connsiteY2" fmla="*/ 162918 h 576641"/>
                <a:gd name="connsiteX3" fmla="*/ 757064 w 772440"/>
                <a:gd name="connsiteY3" fmla="*/ 128539 h 576641"/>
                <a:gd name="connsiteX4" fmla="*/ 724590 w 772440"/>
                <a:gd name="connsiteY4" fmla="*/ 239603 h 576641"/>
                <a:gd name="connsiteX5" fmla="*/ 126660 w 772440"/>
                <a:gd name="connsiteY5" fmla="*/ 566985 h 576641"/>
                <a:gd name="connsiteX6" fmla="*/ 95637 w 772440"/>
                <a:gd name="connsiteY6" fmla="*/ 576641 h 576641"/>
                <a:gd name="connsiteX7" fmla="*/ 85753 w 772440"/>
                <a:gd name="connsiteY7" fmla="*/ 575726 h 576641"/>
                <a:gd name="connsiteX8" fmla="*/ 81821 w 772440"/>
                <a:gd name="connsiteY8" fmla="*/ 576520 h 576641"/>
                <a:gd name="connsiteX9" fmla="*/ 81822 w 772440"/>
                <a:gd name="connsiteY9" fmla="*/ 576519 h 576641"/>
                <a:gd name="connsiteX10" fmla="*/ 71247 w 772440"/>
                <a:gd name="connsiteY10" fmla="*/ 574384 h 576641"/>
                <a:gd name="connsiteX11" fmla="*/ 64403 w 772440"/>
                <a:gd name="connsiteY11" fmla="*/ 573751 h 576641"/>
                <a:gd name="connsiteX12" fmla="*/ 62023 w 772440"/>
                <a:gd name="connsiteY12" fmla="*/ 572522 h 576641"/>
                <a:gd name="connsiteX13" fmla="*/ 49973 w 772440"/>
                <a:gd name="connsiteY13" fmla="*/ 570089 h 576641"/>
                <a:gd name="connsiteX14" fmla="*/ 0 w 772440"/>
                <a:gd name="connsiteY14" fmla="*/ 494697 h 576641"/>
                <a:gd name="connsiteX15" fmla="*/ 0 w 772440"/>
                <a:gd name="connsiteY15" fmla="*/ 0 h 576641"/>
                <a:gd name="connsiteX0" fmla="*/ 163644 w 759505"/>
                <a:gd name="connsiteY0" fmla="*/ 0 h 591099"/>
                <a:gd name="connsiteX1" fmla="*/ 163643 w 759505"/>
                <a:gd name="connsiteY1" fmla="*/ 360170 h 591099"/>
                <a:gd name="connsiteX2" fmla="*/ 522592 w 759505"/>
                <a:gd name="connsiteY2" fmla="*/ 162918 h 591099"/>
                <a:gd name="connsiteX3" fmla="*/ 757064 w 759505"/>
                <a:gd name="connsiteY3" fmla="*/ 128539 h 591099"/>
                <a:gd name="connsiteX4" fmla="*/ 637691 w 759505"/>
                <a:gd name="connsiteY4" fmla="*/ 285300 h 591099"/>
                <a:gd name="connsiteX5" fmla="*/ 126660 w 759505"/>
                <a:gd name="connsiteY5" fmla="*/ 566985 h 591099"/>
                <a:gd name="connsiteX6" fmla="*/ 95637 w 759505"/>
                <a:gd name="connsiteY6" fmla="*/ 576641 h 591099"/>
                <a:gd name="connsiteX7" fmla="*/ 85753 w 759505"/>
                <a:gd name="connsiteY7" fmla="*/ 575726 h 591099"/>
                <a:gd name="connsiteX8" fmla="*/ 81821 w 759505"/>
                <a:gd name="connsiteY8" fmla="*/ 576520 h 591099"/>
                <a:gd name="connsiteX9" fmla="*/ 81822 w 759505"/>
                <a:gd name="connsiteY9" fmla="*/ 576519 h 591099"/>
                <a:gd name="connsiteX10" fmla="*/ 71247 w 759505"/>
                <a:gd name="connsiteY10" fmla="*/ 574384 h 591099"/>
                <a:gd name="connsiteX11" fmla="*/ 64403 w 759505"/>
                <a:gd name="connsiteY11" fmla="*/ 573751 h 591099"/>
                <a:gd name="connsiteX12" fmla="*/ 62023 w 759505"/>
                <a:gd name="connsiteY12" fmla="*/ 572522 h 591099"/>
                <a:gd name="connsiteX13" fmla="*/ 49973 w 759505"/>
                <a:gd name="connsiteY13" fmla="*/ 570089 h 591099"/>
                <a:gd name="connsiteX14" fmla="*/ 0 w 759505"/>
                <a:gd name="connsiteY14" fmla="*/ 494697 h 591099"/>
                <a:gd name="connsiteX15" fmla="*/ 0 w 759505"/>
                <a:gd name="connsiteY15" fmla="*/ 0 h 591099"/>
                <a:gd name="connsiteX0" fmla="*/ 163644 w 658885"/>
                <a:gd name="connsiteY0" fmla="*/ 0 h 591099"/>
                <a:gd name="connsiteX1" fmla="*/ 163643 w 658885"/>
                <a:gd name="connsiteY1" fmla="*/ 360170 h 591099"/>
                <a:gd name="connsiteX2" fmla="*/ 522592 w 658885"/>
                <a:gd name="connsiteY2" fmla="*/ 162918 h 591099"/>
                <a:gd name="connsiteX3" fmla="*/ 637691 w 658885"/>
                <a:gd name="connsiteY3" fmla="*/ 285300 h 591099"/>
                <a:gd name="connsiteX4" fmla="*/ 126660 w 658885"/>
                <a:gd name="connsiteY4" fmla="*/ 566985 h 591099"/>
                <a:gd name="connsiteX5" fmla="*/ 95637 w 658885"/>
                <a:gd name="connsiteY5" fmla="*/ 576641 h 591099"/>
                <a:gd name="connsiteX6" fmla="*/ 85753 w 658885"/>
                <a:gd name="connsiteY6" fmla="*/ 575726 h 591099"/>
                <a:gd name="connsiteX7" fmla="*/ 81821 w 658885"/>
                <a:gd name="connsiteY7" fmla="*/ 576520 h 591099"/>
                <a:gd name="connsiteX8" fmla="*/ 81822 w 658885"/>
                <a:gd name="connsiteY8" fmla="*/ 576519 h 591099"/>
                <a:gd name="connsiteX9" fmla="*/ 71247 w 658885"/>
                <a:gd name="connsiteY9" fmla="*/ 574384 h 591099"/>
                <a:gd name="connsiteX10" fmla="*/ 64403 w 658885"/>
                <a:gd name="connsiteY10" fmla="*/ 573751 h 591099"/>
                <a:gd name="connsiteX11" fmla="*/ 62023 w 658885"/>
                <a:gd name="connsiteY11" fmla="*/ 572522 h 591099"/>
                <a:gd name="connsiteX12" fmla="*/ 49973 w 658885"/>
                <a:gd name="connsiteY12" fmla="*/ 570089 h 591099"/>
                <a:gd name="connsiteX13" fmla="*/ 0 w 658885"/>
                <a:gd name="connsiteY13" fmla="*/ 494697 h 591099"/>
                <a:gd name="connsiteX14" fmla="*/ 0 w 658885"/>
                <a:gd name="connsiteY14" fmla="*/ 0 h 591099"/>
                <a:gd name="connsiteX0" fmla="*/ 163644 w 658885"/>
                <a:gd name="connsiteY0" fmla="*/ 0 h 591099"/>
                <a:gd name="connsiteX1" fmla="*/ 163643 w 658885"/>
                <a:gd name="connsiteY1" fmla="*/ 360170 h 591099"/>
                <a:gd name="connsiteX2" fmla="*/ 522592 w 658885"/>
                <a:gd name="connsiteY2" fmla="*/ 162918 h 591099"/>
                <a:gd name="connsiteX3" fmla="*/ 637691 w 658885"/>
                <a:gd name="connsiteY3" fmla="*/ 285300 h 591099"/>
                <a:gd name="connsiteX4" fmla="*/ 126660 w 658885"/>
                <a:gd name="connsiteY4" fmla="*/ 566985 h 591099"/>
                <a:gd name="connsiteX5" fmla="*/ 95637 w 658885"/>
                <a:gd name="connsiteY5" fmla="*/ 576641 h 591099"/>
                <a:gd name="connsiteX6" fmla="*/ 85753 w 658885"/>
                <a:gd name="connsiteY6" fmla="*/ 575726 h 591099"/>
                <a:gd name="connsiteX7" fmla="*/ 81821 w 658885"/>
                <a:gd name="connsiteY7" fmla="*/ 576520 h 591099"/>
                <a:gd name="connsiteX8" fmla="*/ 81822 w 658885"/>
                <a:gd name="connsiteY8" fmla="*/ 576519 h 591099"/>
                <a:gd name="connsiteX9" fmla="*/ 71247 w 658885"/>
                <a:gd name="connsiteY9" fmla="*/ 574384 h 591099"/>
                <a:gd name="connsiteX10" fmla="*/ 64403 w 658885"/>
                <a:gd name="connsiteY10" fmla="*/ 573751 h 591099"/>
                <a:gd name="connsiteX11" fmla="*/ 62023 w 658885"/>
                <a:gd name="connsiteY11" fmla="*/ 572522 h 591099"/>
                <a:gd name="connsiteX12" fmla="*/ 49973 w 658885"/>
                <a:gd name="connsiteY12" fmla="*/ 570089 h 591099"/>
                <a:gd name="connsiteX13" fmla="*/ 0 w 658885"/>
                <a:gd name="connsiteY13" fmla="*/ 494697 h 591099"/>
                <a:gd name="connsiteX14" fmla="*/ 0 w 658885"/>
                <a:gd name="connsiteY14" fmla="*/ 0 h 591099"/>
                <a:gd name="connsiteX0" fmla="*/ 163644 w 658885"/>
                <a:gd name="connsiteY0" fmla="*/ 0 h 590603"/>
                <a:gd name="connsiteX1" fmla="*/ 163643 w 658885"/>
                <a:gd name="connsiteY1" fmla="*/ 360170 h 590603"/>
                <a:gd name="connsiteX2" fmla="*/ 522592 w 658885"/>
                <a:gd name="connsiteY2" fmla="*/ 162918 h 590603"/>
                <a:gd name="connsiteX3" fmla="*/ 637691 w 658885"/>
                <a:gd name="connsiteY3" fmla="*/ 285300 h 590603"/>
                <a:gd name="connsiteX4" fmla="*/ 126660 w 658885"/>
                <a:gd name="connsiteY4" fmla="*/ 566985 h 590603"/>
                <a:gd name="connsiteX5" fmla="*/ 85753 w 658885"/>
                <a:gd name="connsiteY5" fmla="*/ 575726 h 590603"/>
                <a:gd name="connsiteX6" fmla="*/ 81821 w 658885"/>
                <a:gd name="connsiteY6" fmla="*/ 576520 h 590603"/>
                <a:gd name="connsiteX7" fmla="*/ 81822 w 658885"/>
                <a:gd name="connsiteY7" fmla="*/ 576519 h 590603"/>
                <a:gd name="connsiteX8" fmla="*/ 71247 w 658885"/>
                <a:gd name="connsiteY8" fmla="*/ 574384 h 590603"/>
                <a:gd name="connsiteX9" fmla="*/ 64403 w 658885"/>
                <a:gd name="connsiteY9" fmla="*/ 573751 h 590603"/>
                <a:gd name="connsiteX10" fmla="*/ 62023 w 658885"/>
                <a:gd name="connsiteY10" fmla="*/ 572522 h 590603"/>
                <a:gd name="connsiteX11" fmla="*/ 49973 w 658885"/>
                <a:gd name="connsiteY11" fmla="*/ 570089 h 590603"/>
                <a:gd name="connsiteX12" fmla="*/ 0 w 658885"/>
                <a:gd name="connsiteY12" fmla="*/ 494697 h 590603"/>
                <a:gd name="connsiteX13" fmla="*/ 0 w 658885"/>
                <a:gd name="connsiteY13" fmla="*/ 0 h 590603"/>
                <a:gd name="connsiteX0" fmla="*/ 163644 w 658885"/>
                <a:gd name="connsiteY0" fmla="*/ 0 h 590603"/>
                <a:gd name="connsiteX1" fmla="*/ 163643 w 658885"/>
                <a:gd name="connsiteY1" fmla="*/ 360170 h 590603"/>
                <a:gd name="connsiteX2" fmla="*/ 522592 w 658885"/>
                <a:gd name="connsiteY2" fmla="*/ 162918 h 590603"/>
                <a:gd name="connsiteX3" fmla="*/ 637691 w 658885"/>
                <a:gd name="connsiteY3" fmla="*/ 285300 h 590603"/>
                <a:gd name="connsiteX4" fmla="*/ 126660 w 658885"/>
                <a:gd name="connsiteY4" fmla="*/ 566985 h 590603"/>
                <a:gd name="connsiteX5" fmla="*/ 85753 w 658885"/>
                <a:gd name="connsiteY5" fmla="*/ 575726 h 590603"/>
                <a:gd name="connsiteX6" fmla="*/ 81821 w 658885"/>
                <a:gd name="connsiteY6" fmla="*/ 576520 h 590603"/>
                <a:gd name="connsiteX7" fmla="*/ 71247 w 658885"/>
                <a:gd name="connsiteY7" fmla="*/ 574384 h 590603"/>
                <a:gd name="connsiteX8" fmla="*/ 64403 w 658885"/>
                <a:gd name="connsiteY8" fmla="*/ 573751 h 590603"/>
                <a:gd name="connsiteX9" fmla="*/ 62023 w 658885"/>
                <a:gd name="connsiteY9" fmla="*/ 572522 h 590603"/>
                <a:gd name="connsiteX10" fmla="*/ 49973 w 658885"/>
                <a:gd name="connsiteY10" fmla="*/ 570089 h 590603"/>
                <a:gd name="connsiteX11" fmla="*/ 0 w 658885"/>
                <a:gd name="connsiteY11" fmla="*/ 494697 h 590603"/>
                <a:gd name="connsiteX12" fmla="*/ 0 w 658885"/>
                <a:gd name="connsiteY12" fmla="*/ 0 h 590603"/>
                <a:gd name="connsiteX0" fmla="*/ 163644 w 658885"/>
                <a:gd name="connsiteY0" fmla="*/ 0 h 590603"/>
                <a:gd name="connsiteX1" fmla="*/ 163643 w 658885"/>
                <a:gd name="connsiteY1" fmla="*/ 360170 h 590603"/>
                <a:gd name="connsiteX2" fmla="*/ 522592 w 658885"/>
                <a:gd name="connsiteY2" fmla="*/ 162918 h 590603"/>
                <a:gd name="connsiteX3" fmla="*/ 637691 w 658885"/>
                <a:gd name="connsiteY3" fmla="*/ 285300 h 590603"/>
                <a:gd name="connsiteX4" fmla="*/ 126660 w 658885"/>
                <a:gd name="connsiteY4" fmla="*/ 566985 h 590603"/>
                <a:gd name="connsiteX5" fmla="*/ 85753 w 658885"/>
                <a:gd name="connsiteY5" fmla="*/ 575726 h 590603"/>
                <a:gd name="connsiteX6" fmla="*/ 71247 w 658885"/>
                <a:gd name="connsiteY6" fmla="*/ 574384 h 590603"/>
                <a:gd name="connsiteX7" fmla="*/ 64403 w 658885"/>
                <a:gd name="connsiteY7" fmla="*/ 573751 h 590603"/>
                <a:gd name="connsiteX8" fmla="*/ 62023 w 658885"/>
                <a:gd name="connsiteY8" fmla="*/ 572522 h 590603"/>
                <a:gd name="connsiteX9" fmla="*/ 49973 w 658885"/>
                <a:gd name="connsiteY9" fmla="*/ 570089 h 590603"/>
                <a:gd name="connsiteX10" fmla="*/ 0 w 658885"/>
                <a:gd name="connsiteY10" fmla="*/ 494697 h 590603"/>
                <a:gd name="connsiteX11" fmla="*/ 0 w 658885"/>
                <a:gd name="connsiteY11" fmla="*/ 0 h 590603"/>
                <a:gd name="connsiteX0" fmla="*/ 163644 w 658885"/>
                <a:gd name="connsiteY0" fmla="*/ 0 h 590210"/>
                <a:gd name="connsiteX1" fmla="*/ 163643 w 658885"/>
                <a:gd name="connsiteY1" fmla="*/ 360170 h 590210"/>
                <a:gd name="connsiteX2" fmla="*/ 522592 w 658885"/>
                <a:gd name="connsiteY2" fmla="*/ 162918 h 590210"/>
                <a:gd name="connsiteX3" fmla="*/ 637691 w 658885"/>
                <a:gd name="connsiteY3" fmla="*/ 285300 h 590210"/>
                <a:gd name="connsiteX4" fmla="*/ 126660 w 658885"/>
                <a:gd name="connsiteY4" fmla="*/ 566985 h 590210"/>
                <a:gd name="connsiteX5" fmla="*/ 71247 w 658885"/>
                <a:gd name="connsiteY5" fmla="*/ 574384 h 590210"/>
                <a:gd name="connsiteX6" fmla="*/ 64403 w 658885"/>
                <a:gd name="connsiteY6" fmla="*/ 573751 h 590210"/>
                <a:gd name="connsiteX7" fmla="*/ 62023 w 658885"/>
                <a:gd name="connsiteY7" fmla="*/ 572522 h 590210"/>
                <a:gd name="connsiteX8" fmla="*/ 49973 w 658885"/>
                <a:gd name="connsiteY8" fmla="*/ 570089 h 590210"/>
                <a:gd name="connsiteX9" fmla="*/ 0 w 658885"/>
                <a:gd name="connsiteY9" fmla="*/ 494697 h 590210"/>
                <a:gd name="connsiteX10" fmla="*/ 0 w 658885"/>
                <a:gd name="connsiteY10" fmla="*/ 0 h 590210"/>
                <a:gd name="connsiteX0" fmla="*/ 163644 w 658885"/>
                <a:gd name="connsiteY0" fmla="*/ 0 h 574384"/>
                <a:gd name="connsiteX1" fmla="*/ 163643 w 658885"/>
                <a:gd name="connsiteY1" fmla="*/ 360170 h 574384"/>
                <a:gd name="connsiteX2" fmla="*/ 522592 w 658885"/>
                <a:gd name="connsiteY2" fmla="*/ 162918 h 574384"/>
                <a:gd name="connsiteX3" fmla="*/ 637691 w 658885"/>
                <a:gd name="connsiteY3" fmla="*/ 285300 h 574384"/>
                <a:gd name="connsiteX4" fmla="*/ 71247 w 658885"/>
                <a:gd name="connsiteY4" fmla="*/ 574384 h 574384"/>
                <a:gd name="connsiteX5" fmla="*/ 64403 w 658885"/>
                <a:gd name="connsiteY5" fmla="*/ 573751 h 574384"/>
                <a:gd name="connsiteX6" fmla="*/ 62023 w 658885"/>
                <a:gd name="connsiteY6" fmla="*/ 572522 h 574384"/>
                <a:gd name="connsiteX7" fmla="*/ 49973 w 658885"/>
                <a:gd name="connsiteY7" fmla="*/ 570089 h 574384"/>
                <a:gd name="connsiteX8" fmla="*/ 0 w 658885"/>
                <a:gd name="connsiteY8" fmla="*/ 494697 h 574384"/>
                <a:gd name="connsiteX9" fmla="*/ 0 w 658885"/>
                <a:gd name="connsiteY9" fmla="*/ 0 h 574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58885" h="574384">
                  <a:moveTo>
                    <a:pt x="163644" y="0"/>
                  </a:moveTo>
                  <a:cubicBezTo>
                    <a:pt x="163644" y="120057"/>
                    <a:pt x="163643" y="240113"/>
                    <a:pt x="163643" y="360170"/>
                  </a:cubicBezTo>
                  <a:lnTo>
                    <a:pt x="522592" y="162918"/>
                  </a:lnTo>
                  <a:cubicBezTo>
                    <a:pt x="601600" y="150440"/>
                    <a:pt x="703680" y="217955"/>
                    <a:pt x="637691" y="285300"/>
                  </a:cubicBezTo>
                  <a:lnTo>
                    <a:pt x="71247" y="574384"/>
                  </a:lnTo>
                  <a:lnTo>
                    <a:pt x="64403" y="573751"/>
                  </a:lnTo>
                  <a:lnTo>
                    <a:pt x="62023" y="572522"/>
                  </a:lnTo>
                  <a:lnTo>
                    <a:pt x="49973" y="570089"/>
                  </a:lnTo>
                  <a:cubicBezTo>
                    <a:pt x="20606" y="557668"/>
                    <a:pt x="0" y="528589"/>
                    <a:pt x="0" y="494697"/>
                  </a:cubicBez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528" name="フリーフォーム: 図形 527">
              <a:extLst>
                <a:ext uri="{FF2B5EF4-FFF2-40B4-BE49-F238E27FC236}">
                  <a16:creationId xmlns:a16="http://schemas.microsoft.com/office/drawing/2014/main" id="{E8EF446A-2B69-AE28-BE3F-5DBFEF6B7CDC}"/>
                </a:ext>
              </a:extLst>
            </p:cNvPr>
            <p:cNvSpPr/>
            <p:nvPr/>
          </p:nvSpPr>
          <p:spPr bwMode="auto">
            <a:xfrm rot="9000000" flipH="1">
              <a:off x="7965579" y="5944059"/>
              <a:ext cx="292654" cy="314598"/>
            </a:xfrm>
            <a:custGeom>
              <a:avLst/>
              <a:gdLst>
                <a:gd name="connsiteX0" fmla="*/ 237712 w 292654"/>
                <a:gd name="connsiteY0" fmla="*/ 259302 h 314598"/>
                <a:gd name="connsiteX1" fmla="*/ 292653 w 292654"/>
                <a:gd name="connsiteY1" fmla="*/ 176415 h 314598"/>
                <a:gd name="connsiteX2" fmla="*/ 292653 w 292654"/>
                <a:gd name="connsiteY2" fmla="*/ 142862 h 314598"/>
                <a:gd name="connsiteX3" fmla="*/ 292654 w 292654"/>
                <a:gd name="connsiteY3" fmla="*/ 142862 h 314598"/>
                <a:gd name="connsiteX4" fmla="*/ 292654 w 292654"/>
                <a:gd name="connsiteY4" fmla="*/ 32173 h 314598"/>
                <a:gd name="connsiteX5" fmla="*/ 260481 w 292654"/>
                <a:gd name="connsiteY5" fmla="*/ 0 h 314598"/>
                <a:gd name="connsiteX6" fmla="*/ 228309 w 292654"/>
                <a:gd name="connsiteY6" fmla="*/ 32173 h 314598"/>
                <a:gd name="connsiteX7" fmla="*/ 228309 w 292654"/>
                <a:gd name="connsiteY7" fmla="*/ 40753 h 314598"/>
                <a:gd name="connsiteX8" fmla="*/ 223279 w 292654"/>
                <a:gd name="connsiteY8" fmla="*/ 33293 h 314598"/>
                <a:gd name="connsiteX9" fmla="*/ 200529 w 292654"/>
                <a:gd name="connsiteY9" fmla="*/ 23870 h 314598"/>
                <a:gd name="connsiteX10" fmla="*/ 170885 w 292654"/>
                <a:gd name="connsiteY10" fmla="*/ 43520 h 314598"/>
                <a:gd name="connsiteX11" fmla="*/ 169090 w 292654"/>
                <a:gd name="connsiteY11" fmla="*/ 52411 h 314598"/>
                <a:gd name="connsiteX12" fmla="*/ 169059 w 292654"/>
                <a:gd name="connsiteY12" fmla="*/ 52259 h 314598"/>
                <a:gd name="connsiteX13" fmla="*/ 142922 w 292654"/>
                <a:gd name="connsiteY13" fmla="*/ 34934 h 314598"/>
                <a:gd name="connsiteX14" fmla="*/ 116784 w 292654"/>
                <a:gd name="connsiteY14" fmla="*/ 52259 h 314598"/>
                <a:gd name="connsiteX15" fmla="*/ 115398 w 292654"/>
                <a:gd name="connsiteY15" fmla="*/ 59124 h 314598"/>
                <a:gd name="connsiteX16" fmla="*/ 115243 w 292654"/>
                <a:gd name="connsiteY16" fmla="*/ 58356 h 314598"/>
                <a:gd name="connsiteX17" fmla="*/ 92474 w 292654"/>
                <a:gd name="connsiteY17" fmla="*/ 43263 h 314598"/>
                <a:gd name="connsiteX18" fmla="*/ 67763 w 292654"/>
                <a:gd name="connsiteY18" fmla="*/ 67974 h 314598"/>
                <a:gd name="connsiteX19" fmla="*/ 67763 w 292654"/>
                <a:gd name="connsiteY19" fmla="*/ 115013 h 314598"/>
                <a:gd name="connsiteX20" fmla="*/ 67763 w 292654"/>
                <a:gd name="connsiteY20" fmla="*/ 115016 h 314598"/>
                <a:gd name="connsiteX21" fmla="*/ 67763 w 292654"/>
                <a:gd name="connsiteY21" fmla="*/ 176415 h 314598"/>
                <a:gd name="connsiteX22" fmla="*/ 74832 w 292654"/>
                <a:gd name="connsiteY22" fmla="*/ 211430 h 314598"/>
                <a:gd name="connsiteX23" fmla="*/ 86243 w 292654"/>
                <a:gd name="connsiteY23" fmla="*/ 228355 h 314598"/>
                <a:gd name="connsiteX24" fmla="*/ 0 w 292654"/>
                <a:gd name="connsiteY24" fmla="*/ 314598 h 314598"/>
                <a:gd name="connsiteX25" fmla="*/ 102833 w 292654"/>
                <a:gd name="connsiteY25" fmla="*/ 287044 h 314598"/>
                <a:gd name="connsiteX26" fmla="*/ 131932 w 292654"/>
                <a:gd name="connsiteY26" fmla="*/ 272590 h 314598"/>
                <a:gd name="connsiteX27" fmla="*/ 140385 w 292654"/>
                <a:gd name="connsiteY27" fmla="*/ 262872 h 314598"/>
                <a:gd name="connsiteX28" fmla="*/ 157719 w 292654"/>
                <a:gd name="connsiteY28" fmla="*/ 266371 h 314598"/>
                <a:gd name="connsiteX29" fmla="*/ 202697 w 292654"/>
                <a:gd name="connsiteY29" fmla="*/ 266371 h 314598"/>
                <a:gd name="connsiteX30" fmla="*/ 237712 w 292654"/>
                <a:gd name="connsiteY30" fmla="*/ 259302 h 314598"/>
                <a:gd name="connsiteX0" fmla="*/ 237712 w 292654"/>
                <a:gd name="connsiteY0" fmla="*/ 259302 h 314598"/>
                <a:gd name="connsiteX1" fmla="*/ 292653 w 292654"/>
                <a:gd name="connsiteY1" fmla="*/ 176415 h 314598"/>
                <a:gd name="connsiteX2" fmla="*/ 292653 w 292654"/>
                <a:gd name="connsiteY2" fmla="*/ 142862 h 314598"/>
                <a:gd name="connsiteX3" fmla="*/ 292654 w 292654"/>
                <a:gd name="connsiteY3" fmla="*/ 142862 h 314598"/>
                <a:gd name="connsiteX4" fmla="*/ 292654 w 292654"/>
                <a:gd name="connsiteY4" fmla="*/ 32173 h 314598"/>
                <a:gd name="connsiteX5" fmla="*/ 260481 w 292654"/>
                <a:gd name="connsiteY5" fmla="*/ 0 h 314598"/>
                <a:gd name="connsiteX6" fmla="*/ 228309 w 292654"/>
                <a:gd name="connsiteY6" fmla="*/ 32173 h 314598"/>
                <a:gd name="connsiteX7" fmla="*/ 228309 w 292654"/>
                <a:gd name="connsiteY7" fmla="*/ 40753 h 314598"/>
                <a:gd name="connsiteX8" fmla="*/ 223279 w 292654"/>
                <a:gd name="connsiteY8" fmla="*/ 33293 h 314598"/>
                <a:gd name="connsiteX9" fmla="*/ 200529 w 292654"/>
                <a:gd name="connsiteY9" fmla="*/ 23870 h 314598"/>
                <a:gd name="connsiteX10" fmla="*/ 170885 w 292654"/>
                <a:gd name="connsiteY10" fmla="*/ 43520 h 314598"/>
                <a:gd name="connsiteX11" fmla="*/ 169090 w 292654"/>
                <a:gd name="connsiteY11" fmla="*/ 52411 h 314598"/>
                <a:gd name="connsiteX12" fmla="*/ 169059 w 292654"/>
                <a:gd name="connsiteY12" fmla="*/ 52259 h 314598"/>
                <a:gd name="connsiteX13" fmla="*/ 142922 w 292654"/>
                <a:gd name="connsiteY13" fmla="*/ 34934 h 314598"/>
                <a:gd name="connsiteX14" fmla="*/ 116784 w 292654"/>
                <a:gd name="connsiteY14" fmla="*/ 52259 h 314598"/>
                <a:gd name="connsiteX15" fmla="*/ 115398 w 292654"/>
                <a:gd name="connsiteY15" fmla="*/ 59124 h 314598"/>
                <a:gd name="connsiteX16" fmla="*/ 115243 w 292654"/>
                <a:gd name="connsiteY16" fmla="*/ 58356 h 314598"/>
                <a:gd name="connsiteX17" fmla="*/ 92474 w 292654"/>
                <a:gd name="connsiteY17" fmla="*/ 43263 h 314598"/>
                <a:gd name="connsiteX18" fmla="*/ 67763 w 292654"/>
                <a:gd name="connsiteY18" fmla="*/ 67974 h 314598"/>
                <a:gd name="connsiteX19" fmla="*/ 67763 w 292654"/>
                <a:gd name="connsiteY19" fmla="*/ 115013 h 314598"/>
                <a:gd name="connsiteX20" fmla="*/ 67763 w 292654"/>
                <a:gd name="connsiteY20" fmla="*/ 115016 h 314598"/>
                <a:gd name="connsiteX21" fmla="*/ 67763 w 292654"/>
                <a:gd name="connsiteY21" fmla="*/ 176415 h 314598"/>
                <a:gd name="connsiteX22" fmla="*/ 74832 w 292654"/>
                <a:gd name="connsiteY22" fmla="*/ 211430 h 314598"/>
                <a:gd name="connsiteX23" fmla="*/ 86243 w 292654"/>
                <a:gd name="connsiteY23" fmla="*/ 228355 h 314598"/>
                <a:gd name="connsiteX24" fmla="*/ 0 w 292654"/>
                <a:gd name="connsiteY24" fmla="*/ 314598 h 314598"/>
                <a:gd name="connsiteX25" fmla="*/ 102833 w 292654"/>
                <a:gd name="connsiteY25" fmla="*/ 287044 h 314598"/>
                <a:gd name="connsiteX26" fmla="*/ 131932 w 292654"/>
                <a:gd name="connsiteY26" fmla="*/ 272590 h 314598"/>
                <a:gd name="connsiteX27" fmla="*/ 157719 w 292654"/>
                <a:gd name="connsiteY27" fmla="*/ 266371 h 314598"/>
                <a:gd name="connsiteX28" fmla="*/ 202697 w 292654"/>
                <a:gd name="connsiteY28" fmla="*/ 266371 h 314598"/>
                <a:gd name="connsiteX29" fmla="*/ 237712 w 292654"/>
                <a:gd name="connsiteY29" fmla="*/ 259302 h 314598"/>
                <a:gd name="connsiteX0" fmla="*/ 237712 w 292654"/>
                <a:gd name="connsiteY0" fmla="*/ 259302 h 314598"/>
                <a:gd name="connsiteX1" fmla="*/ 292653 w 292654"/>
                <a:gd name="connsiteY1" fmla="*/ 176415 h 314598"/>
                <a:gd name="connsiteX2" fmla="*/ 292653 w 292654"/>
                <a:gd name="connsiteY2" fmla="*/ 142862 h 314598"/>
                <a:gd name="connsiteX3" fmla="*/ 292654 w 292654"/>
                <a:gd name="connsiteY3" fmla="*/ 142862 h 314598"/>
                <a:gd name="connsiteX4" fmla="*/ 292654 w 292654"/>
                <a:gd name="connsiteY4" fmla="*/ 32173 h 314598"/>
                <a:gd name="connsiteX5" fmla="*/ 260481 w 292654"/>
                <a:gd name="connsiteY5" fmla="*/ 0 h 314598"/>
                <a:gd name="connsiteX6" fmla="*/ 228309 w 292654"/>
                <a:gd name="connsiteY6" fmla="*/ 32173 h 314598"/>
                <a:gd name="connsiteX7" fmla="*/ 228309 w 292654"/>
                <a:gd name="connsiteY7" fmla="*/ 40753 h 314598"/>
                <a:gd name="connsiteX8" fmla="*/ 223279 w 292654"/>
                <a:gd name="connsiteY8" fmla="*/ 33293 h 314598"/>
                <a:gd name="connsiteX9" fmla="*/ 200529 w 292654"/>
                <a:gd name="connsiteY9" fmla="*/ 23870 h 314598"/>
                <a:gd name="connsiteX10" fmla="*/ 170885 w 292654"/>
                <a:gd name="connsiteY10" fmla="*/ 43520 h 314598"/>
                <a:gd name="connsiteX11" fmla="*/ 169090 w 292654"/>
                <a:gd name="connsiteY11" fmla="*/ 52411 h 314598"/>
                <a:gd name="connsiteX12" fmla="*/ 169059 w 292654"/>
                <a:gd name="connsiteY12" fmla="*/ 52259 h 314598"/>
                <a:gd name="connsiteX13" fmla="*/ 142922 w 292654"/>
                <a:gd name="connsiteY13" fmla="*/ 34934 h 314598"/>
                <a:gd name="connsiteX14" fmla="*/ 116784 w 292654"/>
                <a:gd name="connsiteY14" fmla="*/ 52259 h 314598"/>
                <a:gd name="connsiteX15" fmla="*/ 115398 w 292654"/>
                <a:gd name="connsiteY15" fmla="*/ 59124 h 314598"/>
                <a:gd name="connsiteX16" fmla="*/ 115243 w 292654"/>
                <a:gd name="connsiteY16" fmla="*/ 58356 h 314598"/>
                <a:gd name="connsiteX17" fmla="*/ 92474 w 292654"/>
                <a:gd name="connsiteY17" fmla="*/ 43263 h 314598"/>
                <a:gd name="connsiteX18" fmla="*/ 67763 w 292654"/>
                <a:gd name="connsiteY18" fmla="*/ 67974 h 314598"/>
                <a:gd name="connsiteX19" fmla="*/ 67763 w 292654"/>
                <a:gd name="connsiteY19" fmla="*/ 115013 h 314598"/>
                <a:gd name="connsiteX20" fmla="*/ 67763 w 292654"/>
                <a:gd name="connsiteY20" fmla="*/ 115016 h 314598"/>
                <a:gd name="connsiteX21" fmla="*/ 67763 w 292654"/>
                <a:gd name="connsiteY21" fmla="*/ 176415 h 314598"/>
                <a:gd name="connsiteX22" fmla="*/ 74832 w 292654"/>
                <a:gd name="connsiteY22" fmla="*/ 211430 h 314598"/>
                <a:gd name="connsiteX23" fmla="*/ 86243 w 292654"/>
                <a:gd name="connsiteY23" fmla="*/ 228355 h 314598"/>
                <a:gd name="connsiteX24" fmla="*/ 0 w 292654"/>
                <a:gd name="connsiteY24" fmla="*/ 314598 h 314598"/>
                <a:gd name="connsiteX25" fmla="*/ 102833 w 292654"/>
                <a:gd name="connsiteY25" fmla="*/ 287044 h 314598"/>
                <a:gd name="connsiteX26" fmla="*/ 157719 w 292654"/>
                <a:gd name="connsiteY26" fmla="*/ 266371 h 314598"/>
                <a:gd name="connsiteX27" fmla="*/ 202697 w 292654"/>
                <a:gd name="connsiteY27" fmla="*/ 266371 h 314598"/>
                <a:gd name="connsiteX28" fmla="*/ 237712 w 292654"/>
                <a:gd name="connsiteY28" fmla="*/ 259302 h 314598"/>
                <a:gd name="connsiteX0" fmla="*/ 237712 w 292654"/>
                <a:gd name="connsiteY0" fmla="*/ 259302 h 314598"/>
                <a:gd name="connsiteX1" fmla="*/ 292653 w 292654"/>
                <a:gd name="connsiteY1" fmla="*/ 176415 h 314598"/>
                <a:gd name="connsiteX2" fmla="*/ 292653 w 292654"/>
                <a:gd name="connsiteY2" fmla="*/ 142862 h 314598"/>
                <a:gd name="connsiteX3" fmla="*/ 292654 w 292654"/>
                <a:gd name="connsiteY3" fmla="*/ 142862 h 314598"/>
                <a:gd name="connsiteX4" fmla="*/ 292654 w 292654"/>
                <a:gd name="connsiteY4" fmla="*/ 32173 h 314598"/>
                <a:gd name="connsiteX5" fmla="*/ 260481 w 292654"/>
                <a:gd name="connsiteY5" fmla="*/ 0 h 314598"/>
                <a:gd name="connsiteX6" fmla="*/ 228309 w 292654"/>
                <a:gd name="connsiteY6" fmla="*/ 32173 h 314598"/>
                <a:gd name="connsiteX7" fmla="*/ 228309 w 292654"/>
                <a:gd name="connsiteY7" fmla="*/ 40753 h 314598"/>
                <a:gd name="connsiteX8" fmla="*/ 223279 w 292654"/>
                <a:gd name="connsiteY8" fmla="*/ 33293 h 314598"/>
                <a:gd name="connsiteX9" fmla="*/ 200529 w 292654"/>
                <a:gd name="connsiteY9" fmla="*/ 23870 h 314598"/>
                <a:gd name="connsiteX10" fmla="*/ 170885 w 292654"/>
                <a:gd name="connsiteY10" fmla="*/ 43520 h 314598"/>
                <a:gd name="connsiteX11" fmla="*/ 169090 w 292654"/>
                <a:gd name="connsiteY11" fmla="*/ 52411 h 314598"/>
                <a:gd name="connsiteX12" fmla="*/ 169059 w 292654"/>
                <a:gd name="connsiteY12" fmla="*/ 52259 h 314598"/>
                <a:gd name="connsiteX13" fmla="*/ 142922 w 292654"/>
                <a:gd name="connsiteY13" fmla="*/ 34934 h 314598"/>
                <a:gd name="connsiteX14" fmla="*/ 116784 w 292654"/>
                <a:gd name="connsiteY14" fmla="*/ 52259 h 314598"/>
                <a:gd name="connsiteX15" fmla="*/ 115398 w 292654"/>
                <a:gd name="connsiteY15" fmla="*/ 59124 h 314598"/>
                <a:gd name="connsiteX16" fmla="*/ 115243 w 292654"/>
                <a:gd name="connsiteY16" fmla="*/ 58356 h 314598"/>
                <a:gd name="connsiteX17" fmla="*/ 92474 w 292654"/>
                <a:gd name="connsiteY17" fmla="*/ 43263 h 314598"/>
                <a:gd name="connsiteX18" fmla="*/ 67763 w 292654"/>
                <a:gd name="connsiteY18" fmla="*/ 67974 h 314598"/>
                <a:gd name="connsiteX19" fmla="*/ 67763 w 292654"/>
                <a:gd name="connsiteY19" fmla="*/ 115013 h 314598"/>
                <a:gd name="connsiteX20" fmla="*/ 67763 w 292654"/>
                <a:gd name="connsiteY20" fmla="*/ 115016 h 314598"/>
                <a:gd name="connsiteX21" fmla="*/ 67763 w 292654"/>
                <a:gd name="connsiteY21" fmla="*/ 176415 h 314598"/>
                <a:gd name="connsiteX22" fmla="*/ 74832 w 292654"/>
                <a:gd name="connsiteY22" fmla="*/ 211430 h 314598"/>
                <a:gd name="connsiteX23" fmla="*/ 86243 w 292654"/>
                <a:gd name="connsiteY23" fmla="*/ 228355 h 314598"/>
                <a:gd name="connsiteX24" fmla="*/ 0 w 292654"/>
                <a:gd name="connsiteY24" fmla="*/ 314598 h 314598"/>
                <a:gd name="connsiteX25" fmla="*/ 157719 w 292654"/>
                <a:gd name="connsiteY25" fmla="*/ 266371 h 314598"/>
                <a:gd name="connsiteX26" fmla="*/ 202697 w 292654"/>
                <a:gd name="connsiteY26" fmla="*/ 266371 h 314598"/>
                <a:gd name="connsiteX27" fmla="*/ 237712 w 292654"/>
                <a:gd name="connsiteY27" fmla="*/ 259302 h 31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2654" h="314598">
                  <a:moveTo>
                    <a:pt x="237712" y="259302"/>
                  </a:moveTo>
                  <a:cubicBezTo>
                    <a:pt x="269999" y="245646"/>
                    <a:pt x="292654" y="213676"/>
                    <a:pt x="292653" y="176415"/>
                  </a:cubicBezTo>
                  <a:lnTo>
                    <a:pt x="292653" y="142862"/>
                  </a:lnTo>
                  <a:lnTo>
                    <a:pt x="292654" y="142862"/>
                  </a:lnTo>
                  <a:lnTo>
                    <a:pt x="292654" y="32173"/>
                  </a:lnTo>
                  <a:cubicBezTo>
                    <a:pt x="292654" y="14404"/>
                    <a:pt x="278250" y="0"/>
                    <a:pt x="260481" y="0"/>
                  </a:cubicBezTo>
                  <a:cubicBezTo>
                    <a:pt x="242713" y="0"/>
                    <a:pt x="228308" y="14404"/>
                    <a:pt x="228309" y="32173"/>
                  </a:cubicBezTo>
                  <a:lnTo>
                    <a:pt x="228309" y="40753"/>
                  </a:lnTo>
                  <a:lnTo>
                    <a:pt x="223279" y="33293"/>
                  </a:lnTo>
                  <a:cubicBezTo>
                    <a:pt x="217457" y="27471"/>
                    <a:pt x="209413" y="23870"/>
                    <a:pt x="200529" y="23870"/>
                  </a:cubicBezTo>
                  <a:cubicBezTo>
                    <a:pt x="187203" y="23870"/>
                    <a:pt x="175769" y="31972"/>
                    <a:pt x="170885" y="43520"/>
                  </a:cubicBezTo>
                  <a:lnTo>
                    <a:pt x="169090" y="52411"/>
                  </a:lnTo>
                  <a:cubicBezTo>
                    <a:pt x="169080" y="52360"/>
                    <a:pt x="169069" y="52310"/>
                    <a:pt x="169059" y="52259"/>
                  </a:cubicBezTo>
                  <a:cubicBezTo>
                    <a:pt x="164753" y="42078"/>
                    <a:pt x="154672" y="34934"/>
                    <a:pt x="142922" y="34934"/>
                  </a:cubicBezTo>
                  <a:cubicBezTo>
                    <a:pt x="131172" y="34934"/>
                    <a:pt x="121091" y="42078"/>
                    <a:pt x="116784" y="52259"/>
                  </a:cubicBezTo>
                  <a:lnTo>
                    <a:pt x="115398" y="59124"/>
                  </a:lnTo>
                  <a:cubicBezTo>
                    <a:pt x="115346" y="58868"/>
                    <a:pt x="115295" y="58612"/>
                    <a:pt x="115243" y="58356"/>
                  </a:cubicBezTo>
                  <a:cubicBezTo>
                    <a:pt x="111492" y="49486"/>
                    <a:pt x="102710" y="43263"/>
                    <a:pt x="92474" y="43263"/>
                  </a:cubicBezTo>
                  <a:cubicBezTo>
                    <a:pt x="78827" y="43263"/>
                    <a:pt x="67763" y="54326"/>
                    <a:pt x="67763" y="67974"/>
                  </a:cubicBezTo>
                  <a:lnTo>
                    <a:pt x="67763" y="115013"/>
                  </a:lnTo>
                  <a:lnTo>
                    <a:pt x="67763" y="115016"/>
                  </a:lnTo>
                  <a:lnTo>
                    <a:pt x="67763" y="176415"/>
                  </a:lnTo>
                  <a:cubicBezTo>
                    <a:pt x="67763" y="188835"/>
                    <a:pt x="70280" y="200668"/>
                    <a:pt x="74832" y="211430"/>
                  </a:cubicBezTo>
                  <a:lnTo>
                    <a:pt x="86243" y="228355"/>
                  </a:lnTo>
                  <a:lnTo>
                    <a:pt x="0" y="314598"/>
                  </a:lnTo>
                  <a:lnTo>
                    <a:pt x="157719" y="266371"/>
                  </a:lnTo>
                  <a:lnTo>
                    <a:pt x="202697" y="266371"/>
                  </a:lnTo>
                  <a:cubicBezTo>
                    <a:pt x="215117" y="266371"/>
                    <a:pt x="226950" y="263854"/>
                    <a:pt x="237712" y="25930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DE3763C3-4CC9-F212-E34C-2BE5A8F13956}"/>
                </a:ext>
              </a:extLst>
            </p:cNvPr>
            <p:cNvSpPr/>
            <p:nvPr/>
          </p:nvSpPr>
          <p:spPr bwMode="auto">
            <a:xfrm rot="20777883" flipH="1">
              <a:off x="7552632" y="5997125"/>
              <a:ext cx="367890" cy="228402"/>
            </a:xfrm>
            <a:custGeom>
              <a:avLst/>
              <a:gdLst>
                <a:gd name="connsiteX0" fmla="*/ 160768 w 367890"/>
                <a:gd name="connsiteY0" fmla="*/ 5022 h 228402"/>
                <a:gd name="connsiteX1" fmla="*/ 103215 w 367890"/>
                <a:gd name="connsiteY1" fmla="*/ 28352 h 228402"/>
                <a:gd name="connsiteX2" fmla="*/ 0 w 367890"/>
                <a:gd name="connsiteY2" fmla="*/ 84866 h 228402"/>
                <a:gd name="connsiteX3" fmla="*/ 78590 w 367890"/>
                <a:gd name="connsiteY3" fmla="*/ 228402 h 228402"/>
                <a:gd name="connsiteX4" fmla="*/ 181805 w 367890"/>
                <a:gd name="connsiteY4" fmla="*/ 171889 h 228402"/>
                <a:gd name="connsiteX5" fmla="*/ 223934 w 367890"/>
                <a:gd name="connsiteY5" fmla="*/ 91848 h 228402"/>
                <a:gd name="connsiteX6" fmla="*/ 367890 w 367890"/>
                <a:gd name="connsiteY6" fmla="*/ 87316 h 228402"/>
                <a:gd name="connsiteX7" fmla="*/ 352351 w 367890"/>
                <a:gd name="connsiteY7" fmla="*/ 70567 h 228402"/>
                <a:gd name="connsiteX8" fmla="*/ 286532 w 367890"/>
                <a:gd name="connsiteY8" fmla="*/ 37871 h 228402"/>
                <a:gd name="connsiteX9" fmla="*/ 223054 w 367890"/>
                <a:gd name="connsiteY9" fmla="*/ 6632 h 228402"/>
                <a:gd name="connsiteX10" fmla="*/ 160768 w 367890"/>
                <a:gd name="connsiteY10" fmla="*/ 5022 h 2284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67890" h="228402">
                  <a:moveTo>
                    <a:pt x="160768" y="5022"/>
                  </a:moveTo>
                  <a:cubicBezTo>
                    <a:pt x="146780" y="9202"/>
                    <a:pt x="128306" y="16443"/>
                    <a:pt x="103215" y="28352"/>
                  </a:cubicBezTo>
                  <a:lnTo>
                    <a:pt x="0" y="84866"/>
                  </a:lnTo>
                  <a:lnTo>
                    <a:pt x="78590" y="228402"/>
                  </a:lnTo>
                  <a:lnTo>
                    <a:pt x="181805" y="171889"/>
                  </a:lnTo>
                  <a:cubicBezTo>
                    <a:pt x="211532" y="155613"/>
                    <a:pt x="227143" y="123572"/>
                    <a:pt x="223934" y="91848"/>
                  </a:cubicBezTo>
                  <a:lnTo>
                    <a:pt x="367890" y="87316"/>
                  </a:lnTo>
                  <a:lnTo>
                    <a:pt x="352351" y="70567"/>
                  </a:lnTo>
                  <a:lnTo>
                    <a:pt x="286532" y="37871"/>
                  </a:lnTo>
                  <a:lnTo>
                    <a:pt x="223054" y="6632"/>
                  </a:lnTo>
                  <a:cubicBezTo>
                    <a:pt x="204314" y="7487"/>
                    <a:pt x="202731" y="-7519"/>
                    <a:pt x="160768" y="5022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0" name="フリーフォーム: 図形 529">
              <a:extLst>
                <a:ext uri="{FF2B5EF4-FFF2-40B4-BE49-F238E27FC236}">
                  <a16:creationId xmlns:a16="http://schemas.microsoft.com/office/drawing/2014/main" id="{BB3270B3-E08F-2E98-3CA7-4465E9191A52}"/>
                </a:ext>
              </a:extLst>
            </p:cNvPr>
            <p:cNvSpPr/>
            <p:nvPr/>
          </p:nvSpPr>
          <p:spPr bwMode="auto">
            <a:xfrm rot="20777883" flipH="1">
              <a:off x="7855296" y="5826837"/>
              <a:ext cx="621375" cy="576641"/>
            </a:xfrm>
            <a:custGeom>
              <a:avLst/>
              <a:gdLst>
                <a:gd name="connsiteX0" fmla="*/ 0 w 621375"/>
                <a:gd name="connsiteY0" fmla="*/ 0 h 576641"/>
                <a:gd name="connsiteX1" fmla="*/ 0 w 621375"/>
                <a:gd name="connsiteY1" fmla="*/ 494698 h 576641"/>
                <a:gd name="connsiteX2" fmla="*/ 49973 w 621375"/>
                <a:gd name="connsiteY2" fmla="*/ 570089 h 576641"/>
                <a:gd name="connsiteX3" fmla="*/ 62023 w 621375"/>
                <a:gd name="connsiteY3" fmla="*/ 572522 h 576641"/>
                <a:gd name="connsiteX4" fmla="*/ 64403 w 621375"/>
                <a:gd name="connsiteY4" fmla="*/ 573751 h 576641"/>
                <a:gd name="connsiteX5" fmla="*/ 71247 w 621375"/>
                <a:gd name="connsiteY5" fmla="*/ 574384 h 576641"/>
                <a:gd name="connsiteX6" fmla="*/ 81822 w 621375"/>
                <a:gd name="connsiteY6" fmla="*/ 576519 h 576641"/>
                <a:gd name="connsiteX7" fmla="*/ 81821 w 621375"/>
                <a:gd name="connsiteY7" fmla="*/ 576520 h 576641"/>
                <a:gd name="connsiteX8" fmla="*/ 85753 w 621375"/>
                <a:gd name="connsiteY8" fmla="*/ 575726 h 576641"/>
                <a:gd name="connsiteX9" fmla="*/ 95637 w 621375"/>
                <a:gd name="connsiteY9" fmla="*/ 576641 h 576641"/>
                <a:gd name="connsiteX10" fmla="*/ 126660 w 621375"/>
                <a:gd name="connsiteY10" fmla="*/ 566985 h 576641"/>
                <a:gd name="connsiteX11" fmla="*/ 621375 w 621375"/>
                <a:gd name="connsiteY11" fmla="*/ 296116 h 576641"/>
                <a:gd name="connsiteX12" fmla="*/ 542785 w 621375"/>
                <a:gd name="connsiteY12" fmla="*/ 152580 h 576641"/>
                <a:gd name="connsiteX13" fmla="*/ 163643 w 621375"/>
                <a:gd name="connsiteY13" fmla="*/ 360170 h 576641"/>
                <a:gd name="connsiteX14" fmla="*/ 163644 w 621375"/>
                <a:gd name="connsiteY14" fmla="*/ 1 h 576641"/>
                <a:gd name="connsiteX15" fmla="*/ 0 w 621375"/>
                <a:gd name="connsiteY15" fmla="*/ 0 h 576641"/>
                <a:gd name="connsiteX0" fmla="*/ 0 w 621375"/>
                <a:gd name="connsiteY0" fmla="*/ 75591 h 652232"/>
                <a:gd name="connsiteX1" fmla="*/ 0 w 621375"/>
                <a:gd name="connsiteY1" fmla="*/ 570289 h 652232"/>
                <a:gd name="connsiteX2" fmla="*/ 49973 w 621375"/>
                <a:gd name="connsiteY2" fmla="*/ 645680 h 652232"/>
                <a:gd name="connsiteX3" fmla="*/ 62023 w 621375"/>
                <a:gd name="connsiteY3" fmla="*/ 648113 h 652232"/>
                <a:gd name="connsiteX4" fmla="*/ 64403 w 621375"/>
                <a:gd name="connsiteY4" fmla="*/ 649342 h 652232"/>
                <a:gd name="connsiteX5" fmla="*/ 71247 w 621375"/>
                <a:gd name="connsiteY5" fmla="*/ 649975 h 652232"/>
                <a:gd name="connsiteX6" fmla="*/ 81822 w 621375"/>
                <a:gd name="connsiteY6" fmla="*/ 652110 h 652232"/>
                <a:gd name="connsiteX7" fmla="*/ 81821 w 621375"/>
                <a:gd name="connsiteY7" fmla="*/ 652111 h 652232"/>
                <a:gd name="connsiteX8" fmla="*/ 85753 w 621375"/>
                <a:gd name="connsiteY8" fmla="*/ 651317 h 652232"/>
                <a:gd name="connsiteX9" fmla="*/ 95637 w 621375"/>
                <a:gd name="connsiteY9" fmla="*/ 652232 h 652232"/>
                <a:gd name="connsiteX10" fmla="*/ 126660 w 621375"/>
                <a:gd name="connsiteY10" fmla="*/ 642576 h 652232"/>
                <a:gd name="connsiteX11" fmla="*/ 621375 w 621375"/>
                <a:gd name="connsiteY11" fmla="*/ 371707 h 652232"/>
                <a:gd name="connsiteX12" fmla="*/ 542785 w 621375"/>
                <a:gd name="connsiteY12" fmla="*/ 228171 h 652232"/>
                <a:gd name="connsiteX13" fmla="*/ 163643 w 621375"/>
                <a:gd name="connsiteY13" fmla="*/ 435761 h 652232"/>
                <a:gd name="connsiteX14" fmla="*/ 163644 w 621375"/>
                <a:gd name="connsiteY14" fmla="*/ 75592 h 652232"/>
                <a:gd name="connsiteX15" fmla="*/ 68255 w 621375"/>
                <a:gd name="connsiteY15" fmla="*/ 29 h 652232"/>
                <a:gd name="connsiteX16" fmla="*/ 0 w 621375"/>
                <a:gd name="connsiteY16" fmla="*/ 75591 h 652232"/>
                <a:gd name="connsiteX0" fmla="*/ 68255 w 621375"/>
                <a:gd name="connsiteY0" fmla="*/ 0 h 652203"/>
                <a:gd name="connsiteX1" fmla="*/ 0 w 621375"/>
                <a:gd name="connsiteY1" fmla="*/ 75562 h 652203"/>
                <a:gd name="connsiteX2" fmla="*/ 0 w 621375"/>
                <a:gd name="connsiteY2" fmla="*/ 570260 h 652203"/>
                <a:gd name="connsiteX3" fmla="*/ 49973 w 621375"/>
                <a:gd name="connsiteY3" fmla="*/ 645651 h 652203"/>
                <a:gd name="connsiteX4" fmla="*/ 62023 w 621375"/>
                <a:gd name="connsiteY4" fmla="*/ 648084 h 652203"/>
                <a:gd name="connsiteX5" fmla="*/ 64403 w 621375"/>
                <a:gd name="connsiteY5" fmla="*/ 649313 h 652203"/>
                <a:gd name="connsiteX6" fmla="*/ 71247 w 621375"/>
                <a:gd name="connsiteY6" fmla="*/ 649946 h 652203"/>
                <a:gd name="connsiteX7" fmla="*/ 81822 w 621375"/>
                <a:gd name="connsiteY7" fmla="*/ 652081 h 652203"/>
                <a:gd name="connsiteX8" fmla="*/ 81821 w 621375"/>
                <a:gd name="connsiteY8" fmla="*/ 652082 h 652203"/>
                <a:gd name="connsiteX9" fmla="*/ 85753 w 621375"/>
                <a:gd name="connsiteY9" fmla="*/ 651288 h 652203"/>
                <a:gd name="connsiteX10" fmla="*/ 95637 w 621375"/>
                <a:gd name="connsiteY10" fmla="*/ 652203 h 652203"/>
                <a:gd name="connsiteX11" fmla="*/ 126660 w 621375"/>
                <a:gd name="connsiteY11" fmla="*/ 642547 h 652203"/>
                <a:gd name="connsiteX12" fmla="*/ 621375 w 621375"/>
                <a:gd name="connsiteY12" fmla="*/ 371678 h 652203"/>
                <a:gd name="connsiteX13" fmla="*/ 542785 w 621375"/>
                <a:gd name="connsiteY13" fmla="*/ 228142 h 652203"/>
                <a:gd name="connsiteX14" fmla="*/ 163643 w 621375"/>
                <a:gd name="connsiteY14" fmla="*/ 435732 h 652203"/>
                <a:gd name="connsiteX15" fmla="*/ 163644 w 621375"/>
                <a:gd name="connsiteY15" fmla="*/ 75563 h 652203"/>
                <a:gd name="connsiteX16" fmla="*/ 159695 w 621375"/>
                <a:gd name="connsiteY16" fmla="*/ 91440 h 652203"/>
                <a:gd name="connsiteX0" fmla="*/ 0 w 621375"/>
                <a:gd name="connsiteY0" fmla="*/ 29643 h 606284"/>
                <a:gd name="connsiteX1" fmla="*/ 0 w 621375"/>
                <a:gd name="connsiteY1" fmla="*/ 524341 h 606284"/>
                <a:gd name="connsiteX2" fmla="*/ 49973 w 621375"/>
                <a:gd name="connsiteY2" fmla="*/ 599732 h 606284"/>
                <a:gd name="connsiteX3" fmla="*/ 62023 w 621375"/>
                <a:gd name="connsiteY3" fmla="*/ 602165 h 606284"/>
                <a:gd name="connsiteX4" fmla="*/ 64403 w 621375"/>
                <a:gd name="connsiteY4" fmla="*/ 603394 h 606284"/>
                <a:gd name="connsiteX5" fmla="*/ 71247 w 621375"/>
                <a:gd name="connsiteY5" fmla="*/ 604027 h 606284"/>
                <a:gd name="connsiteX6" fmla="*/ 81822 w 621375"/>
                <a:gd name="connsiteY6" fmla="*/ 606162 h 606284"/>
                <a:gd name="connsiteX7" fmla="*/ 81821 w 621375"/>
                <a:gd name="connsiteY7" fmla="*/ 606163 h 606284"/>
                <a:gd name="connsiteX8" fmla="*/ 85753 w 621375"/>
                <a:gd name="connsiteY8" fmla="*/ 605369 h 606284"/>
                <a:gd name="connsiteX9" fmla="*/ 95637 w 621375"/>
                <a:gd name="connsiteY9" fmla="*/ 606284 h 606284"/>
                <a:gd name="connsiteX10" fmla="*/ 126660 w 621375"/>
                <a:gd name="connsiteY10" fmla="*/ 596628 h 606284"/>
                <a:gd name="connsiteX11" fmla="*/ 621375 w 621375"/>
                <a:gd name="connsiteY11" fmla="*/ 325759 h 606284"/>
                <a:gd name="connsiteX12" fmla="*/ 542785 w 621375"/>
                <a:gd name="connsiteY12" fmla="*/ 182223 h 606284"/>
                <a:gd name="connsiteX13" fmla="*/ 163643 w 621375"/>
                <a:gd name="connsiteY13" fmla="*/ 389813 h 606284"/>
                <a:gd name="connsiteX14" fmla="*/ 163644 w 621375"/>
                <a:gd name="connsiteY14" fmla="*/ 29644 h 606284"/>
                <a:gd name="connsiteX15" fmla="*/ 159695 w 621375"/>
                <a:gd name="connsiteY15" fmla="*/ 45521 h 606284"/>
                <a:gd name="connsiteX0" fmla="*/ 0 w 621375"/>
                <a:gd name="connsiteY0" fmla="*/ 0 h 576641"/>
                <a:gd name="connsiteX1" fmla="*/ 0 w 621375"/>
                <a:gd name="connsiteY1" fmla="*/ 494698 h 576641"/>
                <a:gd name="connsiteX2" fmla="*/ 49973 w 621375"/>
                <a:gd name="connsiteY2" fmla="*/ 570089 h 576641"/>
                <a:gd name="connsiteX3" fmla="*/ 62023 w 621375"/>
                <a:gd name="connsiteY3" fmla="*/ 572522 h 576641"/>
                <a:gd name="connsiteX4" fmla="*/ 64403 w 621375"/>
                <a:gd name="connsiteY4" fmla="*/ 573751 h 576641"/>
                <a:gd name="connsiteX5" fmla="*/ 71247 w 621375"/>
                <a:gd name="connsiteY5" fmla="*/ 574384 h 576641"/>
                <a:gd name="connsiteX6" fmla="*/ 81822 w 621375"/>
                <a:gd name="connsiteY6" fmla="*/ 576519 h 576641"/>
                <a:gd name="connsiteX7" fmla="*/ 81821 w 621375"/>
                <a:gd name="connsiteY7" fmla="*/ 576520 h 576641"/>
                <a:gd name="connsiteX8" fmla="*/ 85753 w 621375"/>
                <a:gd name="connsiteY8" fmla="*/ 575726 h 576641"/>
                <a:gd name="connsiteX9" fmla="*/ 95637 w 621375"/>
                <a:gd name="connsiteY9" fmla="*/ 576641 h 576641"/>
                <a:gd name="connsiteX10" fmla="*/ 126660 w 621375"/>
                <a:gd name="connsiteY10" fmla="*/ 566985 h 576641"/>
                <a:gd name="connsiteX11" fmla="*/ 621375 w 621375"/>
                <a:gd name="connsiteY11" fmla="*/ 296116 h 576641"/>
                <a:gd name="connsiteX12" fmla="*/ 542785 w 621375"/>
                <a:gd name="connsiteY12" fmla="*/ 152580 h 576641"/>
                <a:gd name="connsiteX13" fmla="*/ 163643 w 621375"/>
                <a:gd name="connsiteY13" fmla="*/ 360170 h 576641"/>
                <a:gd name="connsiteX14" fmla="*/ 159695 w 621375"/>
                <a:gd name="connsiteY14" fmla="*/ 15878 h 576641"/>
                <a:gd name="connsiteX0" fmla="*/ 0 w 621375"/>
                <a:gd name="connsiteY0" fmla="*/ 0 h 576641"/>
                <a:gd name="connsiteX1" fmla="*/ 0 w 621375"/>
                <a:gd name="connsiteY1" fmla="*/ 494698 h 576641"/>
                <a:gd name="connsiteX2" fmla="*/ 49973 w 621375"/>
                <a:gd name="connsiteY2" fmla="*/ 570089 h 576641"/>
                <a:gd name="connsiteX3" fmla="*/ 62023 w 621375"/>
                <a:gd name="connsiteY3" fmla="*/ 572522 h 576641"/>
                <a:gd name="connsiteX4" fmla="*/ 64403 w 621375"/>
                <a:gd name="connsiteY4" fmla="*/ 573751 h 576641"/>
                <a:gd name="connsiteX5" fmla="*/ 71247 w 621375"/>
                <a:gd name="connsiteY5" fmla="*/ 574384 h 576641"/>
                <a:gd name="connsiteX6" fmla="*/ 81822 w 621375"/>
                <a:gd name="connsiteY6" fmla="*/ 576519 h 576641"/>
                <a:gd name="connsiteX7" fmla="*/ 81821 w 621375"/>
                <a:gd name="connsiteY7" fmla="*/ 576520 h 576641"/>
                <a:gd name="connsiteX8" fmla="*/ 85753 w 621375"/>
                <a:gd name="connsiteY8" fmla="*/ 575726 h 576641"/>
                <a:gd name="connsiteX9" fmla="*/ 95637 w 621375"/>
                <a:gd name="connsiteY9" fmla="*/ 576641 h 576641"/>
                <a:gd name="connsiteX10" fmla="*/ 126660 w 621375"/>
                <a:gd name="connsiteY10" fmla="*/ 566985 h 576641"/>
                <a:gd name="connsiteX11" fmla="*/ 621375 w 621375"/>
                <a:gd name="connsiteY11" fmla="*/ 296116 h 576641"/>
                <a:gd name="connsiteX12" fmla="*/ 542785 w 621375"/>
                <a:gd name="connsiteY12" fmla="*/ 152580 h 576641"/>
                <a:gd name="connsiteX13" fmla="*/ 163643 w 621375"/>
                <a:gd name="connsiteY13" fmla="*/ 360170 h 576641"/>
                <a:gd name="connsiteX14" fmla="*/ 159695 w 621375"/>
                <a:gd name="connsiteY14" fmla="*/ 15878 h 576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21375" h="576641">
                  <a:moveTo>
                    <a:pt x="0" y="0"/>
                  </a:moveTo>
                  <a:lnTo>
                    <a:pt x="0" y="494698"/>
                  </a:lnTo>
                  <a:cubicBezTo>
                    <a:pt x="0" y="528589"/>
                    <a:pt x="20606" y="557668"/>
                    <a:pt x="49973" y="570089"/>
                  </a:cubicBezTo>
                  <a:lnTo>
                    <a:pt x="62023" y="572522"/>
                  </a:lnTo>
                  <a:lnTo>
                    <a:pt x="64403" y="573751"/>
                  </a:lnTo>
                  <a:lnTo>
                    <a:pt x="71247" y="574384"/>
                  </a:lnTo>
                  <a:lnTo>
                    <a:pt x="81822" y="576519"/>
                  </a:lnTo>
                  <a:lnTo>
                    <a:pt x="81821" y="576520"/>
                  </a:lnTo>
                  <a:lnTo>
                    <a:pt x="85753" y="575726"/>
                  </a:lnTo>
                  <a:lnTo>
                    <a:pt x="95637" y="576641"/>
                  </a:lnTo>
                  <a:cubicBezTo>
                    <a:pt x="106212" y="575571"/>
                    <a:pt x="116751" y="572411"/>
                    <a:pt x="126660" y="566985"/>
                  </a:cubicBezTo>
                  <a:lnTo>
                    <a:pt x="621375" y="296116"/>
                  </a:lnTo>
                  <a:lnTo>
                    <a:pt x="542785" y="152580"/>
                  </a:lnTo>
                  <a:lnTo>
                    <a:pt x="163643" y="360170"/>
                  </a:lnTo>
                  <a:lnTo>
                    <a:pt x="159695" y="15878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31" name="二等辺三角形 530">
              <a:extLst>
                <a:ext uri="{FF2B5EF4-FFF2-40B4-BE49-F238E27FC236}">
                  <a16:creationId xmlns:a16="http://schemas.microsoft.com/office/drawing/2014/main" id="{7DDF52EA-9847-5330-14BA-EE1470D67AAF}"/>
                </a:ext>
              </a:extLst>
            </p:cNvPr>
            <p:cNvSpPr/>
            <p:nvPr/>
          </p:nvSpPr>
          <p:spPr bwMode="auto">
            <a:xfrm rot="10800000">
              <a:off x="7728570" y="5657836"/>
              <a:ext cx="331962" cy="183762"/>
            </a:xfrm>
            <a:prstGeom prst="triangl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567" name="グループ化 566">
            <a:extLst>
              <a:ext uri="{FF2B5EF4-FFF2-40B4-BE49-F238E27FC236}">
                <a16:creationId xmlns:a16="http://schemas.microsoft.com/office/drawing/2014/main" id="{2E0EAE8A-39D3-7D28-F162-B98534C4D4D5}"/>
              </a:ext>
            </a:extLst>
          </p:cNvPr>
          <p:cNvGrpSpPr/>
          <p:nvPr/>
        </p:nvGrpSpPr>
        <p:grpSpPr>
          <a:xfrm>
            <a:off x="756851" y="1200150"/>
            <a:ext cx="2526317" cy="2372614"/>
            <a:chOff x="756851" y="1200150"/>
            <a:chExt cx="2526317" cy="2372614"/>
          </a:xfrm>
        </p:grpSpPr>
        <p:sp>
          <p:nvSpPr>
            <p:cNvPr id="568" name="台形 567">
              <a:extLst>
                <a:ext uri="{FF2B5EF4-FFF2-40B4-BE49-F238E27FC236}">
                  <a16:creationId xmlns:a16="http://schemas.microsoft.com/office/drawing/2014/main" id="{BF17C5C4-F183-037C-BBBD-0BC4C869E0C9}"/>
                </a:ext>
              </a:extLst>
            </p:cNvPr>
            <p:cNvSpPr/>
            <p:nvPr/>
          </p:nvSpPr>
          <p:spPr bwMode="auto">
            <a:xfrm>
              <a:off x="1831272" y="2529947"/>
              <a:ext cx="261898" cy="280220"/>
            </a:xfrm>
            <a:prstGeom prst="trapezoid">
              <a:avLst>
                <a:gd name="adj" fmla="val 16534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9" name="フリーフォーム: 図形 568">
              <a:extLst>
                <a:ext uri="{FF2B5EF4-FFF2-40B4-BE49-F238E27FC236}">
                  <a16:creationId xmlns:a16="http://schemas.microsoft.com/office/drawing/2014/main" id="{C091A415-3E6F-CD4F-8739-450E27C5948F}"/>
                </a:ext>
              </a:extLst>
            </p:cNvPr>
            <p:cNvSpPr/>
            <p:nvPr/>
          </p:nvSpPr>
          <p:spPr bwMode="auto">
            <a:xfrm>
              <a:off x="1375609" y="1427099"/>
              <a:ext cx="1173236" cy="1021988"/>
            </a:xfrm>
            <a:custGeom>
              <a:avLst/>
              <a:gdLst>
                <a:gd name="connsiteX0" fmla="*/ 548803 w 1173236"/>
                <a:gd name="connsiteY0" fmla="*/ 0 h 1021988"/>
                <a:gd name="connsiteX1" fmla="*/ 586618 w 1173236"/>
                <a:gd name="connsiteY1" fmla="*/ 3550 h 1021988"/>
                <a:gd name="connsiteX2" fmla="*/ 624433 w 1173236"/>
                <a:gd name="connsiteY2" fmla="*/ 0 h 1021988"/>
                <a:gd name="connsiteX3" fmla="*/ 1173236 w 1173236"/>
                <a:gd name="connsiteY3" fmla="*/ 510994 h 1021988"/>
                <a:gd name="connsiteX4" fmla="*/ 624433 w 1173236"/>
                <a:gd name="connsiteY4" fmla="*/ 1021988 h 1021988"/>
                <a:gd name="connsiteX5" fmla="*/ 586618 w 1173236"/>
                <a:gd name="connsiteY5" fmla="*/ 1018439 h 1021988"/>
                <a:gd name="connsiteX6" fmla="*/ 548803 w 1173236"/>
                <a:gd name="connsiteY6" fmla="*/ 1021988 h 1021988"/>
                <a:gd name="connsiteX7" fmla="*/ 0 w 1173236"/>
                <a:gd name="connsiteY7" fmla="*/ 510994 h 1021988"/>
                <a:gd name="connsiteX8" fmla="*/ 548803 w 1173236"/>
                <a:gd name="connsiteY8" fmla="*/ 0 h 102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3236" h="1021988">
                  <a:moveTo>
                    <a:pt x="548803" y="0"/>
                  </a:moveTo>
                  <a:lnTo>
                    <a:pt x="586618" y="3550"/>
                  </a:lnTo>
                  <a:lnTo>
                    <a:pt x="624433" y="0"/>
                  </a:lnTo>
                  <a:cubicBezTo>
                    <a:pt x="927529" y="0"/>
                    <a:pt x="1173236" y="228780"/>
                    <a:pt x="1173236" y="510994"/>
                  </a:cubicBezTo>
                  <a:cubicBezTo>
                    <a:pt x="1173236" y="793208"/>
                    <a:pt x="927529" y="1021988"/>
                    <a:pt x="624433" y="1021988"/>
                  </a:cubicBezTo>
                  <a:lnTo>
                    <a:pt x="586618" y="1018439"/>
                  </a:lnTo>
                  <a:lnTo>
                    <a:pt x="548803" y="1021988"/>
                  </a:lnTo>
                  <a:cubicBezTo>
                    <a:pt x="245707" y="1021988"/>
                    <a:pt x="0" y="793208"/>
                    <a:pt x="0" y="510994"/>
                  </a:cubicBezTo>
                  <a:cubicBezTo>
                    <a:pt x="0" y="228780"/>
                    <a:pt x="245707" y="0"/>
                    <a:pt x="5488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楕円 569">
              <a:extLst>
                <a:ext uri="{FF2B5EF4-FFF2-40B4-BE49-F238E27FC236}">
                  <a16:creationId xmlns:a16="http://schemas.microsoft.com/office/drawing/2014/main" id="{B4B7E9E4-2C76-A7D1-0A7F-E67B58F174FC}"/>
                </a:ext>
              </a:extLst>
            </p:cNvPr>
            <p:cNvSpPr/>
            <p:nvPr/>
          </p:nvSpPr>
          <p:spPr bwMode="auto">
            <a:xfrm rot="20700000">
              <a:off x="1317936" y="1954997"/>
              <a:ext cx="292634" cy="422487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楕円 570">
              <a:extLst>
                <a:ext uri="{FF2B5EF4-FFF2-40B4-BE49-F238E27FC236}">
                  <a16:creationId xmlns:a16="http://schemas.microsoft.com/office/drawing/2014/main" id="{892F46E3-FCA5-76BF-0274-CAAE979C3932}"/>
                </a:ext>
              </a:extLst>
            </p:cNvPr>
            <p:cNvSpPr/>
            <p:nvPr/>
          </p:nvSpPr>
          <p:spPr bwMode="auto">
            <a:xfrm rot="900000" flipH="1">
              <a:off x="2309178" y="1954997"/>
              <a:ext cx="292634" cy="422487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フリーフォーム: 図形 571">
              <a:extLst>
                <a:ext uri="{FF2B5EF4-FFF2-40B4-BE49-F238E27FC236}">
                  <a16:creationId xmlns:a16="http://schemas.microsoft.com/office/drawing/2014/main" id="{BC0AFD2C-9D79-F14B-4551-4A2D57258925}"/>
                </a:ext>
              </a:extLst>
            </p:cNvPr>
            <p:cNvSpPr/>
            <p:nvPr/>
          </p:nvSpPr>
          <p:spPr bwMode="auto">
            <a:xfrm>
              <a:off x="1094131" y="2739753"/>
              <a:ext cx="1765082" cy="784338"/>
            </a:xfrm>
            <a:custGeom>
              <a:avLst/>
              <a:gdLst>
                <a:gd name="connsiteX0" fmla="*/ 1744259 w 1765082"/>
                <a:gd name="connsiteY0" fmla="*/ 556426 h 784338"/>
                <a:gd name="connsiteX1" fmla="*/ 1744259 w 1765082"/>
                <a:gd name="connsiteY1" fmla="*/ 556426 h 784338"/>
                <a:gd name="connsiteX2" fmla="*/ 1744259 w 1765082"/>
                <a:gd name="connsiteY2" fmla="*/ 556426 h 784338"/>
                <a:gd name="connsiteX3" fmla="*/ 20823 w 1765082"/>
                <a:gd name="connsiteY3" fmla="*/ 556426 h 784338"/>
                <a:gd name="connsiteX4" fmla="*/ 20823 w 1765082"/>
                <a:gd name="connsiteY4" fmla="*/ 556426 h 784338"/>
                <a:gd name="connsiteX5" fmla="*/ 20823 w 1765082"/>
                <a:gd name="connsiteY5" fmla="*/ 556426 h 784338"/>
                <a:gd name="connsiteX6" fmla="*/ 543100 w 1765082"/>
                <a:gd name="connsiteY6" fmla="*/ 0 h 784338"/>
                <a:gd name="connsiteX7" fmla="*/ 1220702 w 1765082"/>
                <a:gd name="connsiteY7" fmla="*/ 0 h 784338"/>
                <a:gd name="connsiteX8" fmla="*/ 1284516 w 1765082"/>
                <a:gd name="connsiteY8" fmla="*/ 12883 h 784338"/>
                <a:gd name="connsiteX9" fmla="*/ 1299874 w 1765082"/>
                <a:gd name="connsiteY9" fmla="*/ 23238 h 784338"/>
                <a:gd name="connsiteX10" fmla="*/ 1304640 w 1765082"/>
                <a:gd name="connsiteY10" fmla="*/ 24165 h 784338"/>
                <a:gd name="connsiteX11" fmla="*/ 1328159 w 1765082"/>
                <a:gd name="connsiteY11" fmla="*/ 39783 h 784338"/>
                <a:gd name="connsiteX12" fmla="*/ 1335911 w 1765082"/>
                <a:gd name="connsiteY12" fmla="*/ 47535 h 784338"/>
                <a:gd name="connsiteX13" fmla="*/ 1336627 w 1765082"/>
                <a:gd name="connsiteY13" fmla="*/ 48018 h 784338"/>
                <a:gd name="connsiteX14" fmla="*/ 1337109 w 1765082"/>
                <a:gd name="connsiteY14" fmla="*/ 48734 h 784338"/>
                <a:gd name="connsiteX15" fmla="*/ 1744259 w 1765082"/>
                <a:gd name="connsiteY15" fmla="*/ 455883 h 784338"/>
                <a:gd name="connsiteX16" fmla="*/ 1765082 w 1765082"/>
                <a:gd name="connsiteY16" fmla="*/ 506155 h 784338"/>
                <a:gd name="connsiteX17" fmla="*/ 1744259 w 1765082"/>
                <a:gd name="connsiteY17" fmla="*/ 556426 h 784338"/>
                <a:gd name="connsiteX18" fmla="*/ 1720741 w 1765082"/>
                <a:gd name="connsiteY18" fmla="*/ 572043 h 784338"/>
                <a:gd name="connsiteX19" fmla="*/ 1643716 w 1765082"/>
                <a:gd name="connsiteY19" fmla="*/ 556426 h 784338"/>
                <a:gd name="connsiteX20" fmla="*/ 1384644 w 1765082"/>
                <a:gd name="connsiteY20" fmla="*/ 297355 h 784338"/>
                <a:gd name="connsiteX21" fmla="*/ 1384644 w 1765082"/>
                <a:gd name="connsiteY21" fmla="*/ 784338 h 784338"/>
                <a:gd name="connsiteX22" fmla="*/ 379158 w 1765082"/>
                <a:gd name="connsiteY22" fmla="*/ 784338 h 784338"/>
                <a:gd name="connsiteX23" fmla="*/ 379158 w 1765082"/>
                <a:gd name="connsiteY23" fmla="*/ 298635 h 784338"/>
                <a:gd name="connsiteX24" fmla="*/ 121366 w 1765082"/>
                <a:gd name="connsiteY24" fmla="*/ 556426 h 784338"/>
                <a:gd name="connsiteX25" fmla="*/ 44341 w 1765082"/>
                <a:gd name="connsiteY25" fmla="*/ 572043 h 784338"/>
                <a:gd name="connsiteX26" fmla="*/ 20823 w 1765082"/>
                <a:gd name="connsiteY26" fmla="*/ 556426 h 784338"/>
                <a:gd name="connsiteX27" fmla="*/ 0 w 1765082"/>
                <a:gd name="connsiteY27" fmla="*/ 506155 h 784338"/>
                <a:gd name="connsiteX28" fmla="*/ 20823 w 1765082"/>
                <a:gd name="connsiteY28" fmla="*/ 455883 h 784338"/>
                <a:gd name="connsiteX29" fmla="*/ 424043 w 1765082"/>
                <a:gd name="connsiteY29" fmla="*/ 52663 h 784338"/>
                <a:gd name="connsiteX30" fmla="*/ 427175 w 1765082"/>
                <a:gd name="connsiteY30" fmla="*/ 48018 h 784338"/>
                <a:gd name="connsiteX31" fmla="*/ 431821 w 1765082"/>
                <a:gd name="connsiteY31" fmla="*/ 44886 h 784338"/>
                <a:gd name="connsiteX32" fmla="*/ 436923 w 1765082"/>
                <a:gd name="connsiteY32" fmla="*/ 39783 h 784338"/>
                <a:gd name="connsiteX33" fmla="*/ 460442 w 1765082"/>
                <a:gd name="connsiteY33" fmla="*/ 24165 h 784338"/>
                <a:gd name="connsiteX34" fmla="*/ 463409 w 1765082"/>
                <a:gd name="connsiteY34" fmla="*/ 23588 h 784338"/>
                <a:gd name="connsiteX35" fmla="*/ 479286 w 1765082"/>
                <a:gd name="connsiteY35" fmla="*/ 12883 h 784338"/>
                <a:gd name="connsiteX36" fmla="*/ 543100 w 1765082"/>
                <a:gd name="connsiteY36" fmla="*/ 0 h 78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765082" h="784338">
                  <a:moveTo>
                    <a:pt x="1744259" y="556426"/>
                  </a:moveTo>
                  <a:lnTo>
                    <a:pt x="1744259" y="556426"/>
                  </a:lnTo>
                  <a:lnTo>
                    <a:pt x="1744259" y="556426"/>
                  </a:lnTo>
                  <a:close/>
                  <a:moveTo>
                    <a:pt x="20823" y="556426"/>
                  </a:moveTo>
                  <a:lnTo>
                    <a:pt x="20823" y="556426"/>
                  </a:lnTo>
                  <a:lnTo>
                    <a:pt x="20823" y="556426"/>
                  </a:lnTo>
                  <a:close/>
                  <a:moveTo>
                    <a:pt x="543100" y="0"/>
                  </a:moveTo>
                  <a:lnTo>
                    <a:pt x="1220702" y="0"/>
                  </a:lnTo>
                  <a:cubicBezTo>
                    <a:pt x="1243338" y="0"/>
                    <a:pt x="1264902" y="4588"/>
                    <a:pt x="1284516" y="12883"/>
                  </a:cubicBezTo>
                  <a:lnTo>
                    <a:pt x="1299874" y="23238"/>
                  </a:lnTo>
                  <a:lnTo>
                    <a:pt x="1304640" y="24165"/>
                  </a:lnTo>
                  <a:cubicBezTo>
                    <a:pt x="1313198" y="27636"/>
                    <a:pt x="1321218" y="32842"/>
                    <a:pt x="1328159" y="39783"/>
                  </a:cubicBezTo>
                  <a:lnTo>
                    <a:pt x="1335911" y="47535"/>
                  </a:lnTo>
                  <a:lnTo>
                    <a:pt x="1336627" y="48018"/>
                  </a:lnTo>
                  <a:lnTo>
                    <a:pt x="1337109" y="48734"/>
                  </a:lnTo>
                  <a:lnTo>
                    <a:pt x="1744259" y="455883"/>
                  </a:lnTo>
                  <a:cubicBezTo>
                    <a:pt x="1758141" y="469765"/>
                    <a:pt x="1765082" y="487960"/>
                    <a:pt x="1765082" y="506155"/>
                  </a:cubicBezTo>
                  <a:lnTo>
                    <a:pt x="1744259" y="556426"/>
                  </a:lnTo>
                  <a:lnTo>
                    <a:pt x="1720741" y="572043"/>
                  </a:lnTo>
                  <a:cubicBezTo>
                    <a:pt x="1695066" y="582455"/>
                    <a:pt x="1664539" y="577249"/>
                    <a:pt x="1643716" y="556426"/>
                  </a:cubicBezTo>
                  <a:lnTo>
                    <a:pt x="1384644" y="297355"/>
                  </a:lnTo>
                  <a:lnTo>
                    <a:pt x="1384644" y="784338"/>
                  </a:lnTo>
                  <a:lnTo>
                    <a:pt x="379158" y="784338"/>
                  </a:lnTo>
                  <a:lnTo>
                    <a:pt x="379158" y="298635"/>
                  </a:lnTo>
                  <a:lnTo>
                    <a:pt x="121366" y="556426"/>
                  </a:lnTo>
                  <a:cubicBezTo>
                    <a:pt x="100543" y="577249"/>
                    <a:pt x="70016" y="582455"/>
                    <a:pt x="44341" y="572043"/>
                  </a:cubicBezTo>
                  <a:lnTo>
                    <a:pt x="20823" y="556426"/>
                  </a:lnTo>
                  <a:lnTo>
                    <a:pt x="0" y="506155"/>
                  </a:lnTo>
                  <a:cubicBezTo>
                    <a:pt x="0" y="487960"/>
                    <a:pt x="6941" y="469765"/>
                    <a:pt x="20823" y="455883"/>
                  </a:cubicBezTo>
                  <a:lnTo>
                    <a:pt x="424043" y="52663"/>
                  </a:lnTo>
                  <a:lnTo>
                    <a:pt x="427175" y="48018"/>
                  </a:lnTo>
                  <a:lnTo>
                    <a:pt x="431821" y="44886"/>
                  </a:lnTo>
                  <a:lnTo>
                    <a:pt x="436923" y="39783"/>
                  </a:lnTo>
                  <a:cubicBezTo>
                    <a:pt x="443865" y="32842"/>
                    <a:pt x="451884" y="27636"/>
                    <a:pt x="460442" y="24165"/>
                  </a:cubicBezTo>
                  <a:lnTo>
                    <a:pt x="463409" y="23588"/>
                  </a:lnTo>
                  <a:lnTo>
                    <a:pt x="479286" y="12883"/>
                  </a:lnTo>
                  <a:cubicBezTo>
                    <a:pt x="498900" y="4588"/>
                    <a:pt x="520464" y="0"/>
                    <a:pt x="543100" y="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3" name="四角形: 角を丸くする 572">
              <a:extLst>
                <a:ext uri="{FF2B5EF4-FFF2-40B4-BE49-F238E27FC236}">
                  <a16:creationId xmlns:a16="http://schemas.microsoft.com/office/drawing/2014/main" id="{C5747869-ECCB-9840-39F1-14EE62FD3782}"/>
                </a:ext>
              </a:extLst>
            </p:cNvPr>
            <p:cNvSpPr/>
            <p:nvPr/>
          </p:nvSpPr>
          <p:spPr bwMode="auto">
            <a:xfrm rot="19273797">
              <a:off x="1523207" y="3042509"/>
              <a:ext cx="166021" cy="60108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4" name="四角形: 角を丸くする 573">
              <a:extLst>
                <a:ext uri="{FF2B5EF4-FFF2-40B4-BE49-F238E27FC236}">
                  <a16:creationId xmlns:a16="http://schemas.microsoft.com/office/drawing/2014/main" id="{E37B01C3-D1D6-9948-D9C0-2B98ED62864C}"/>
                </a:ext>
              </a:extLst>
            </p:cNvPr>
            <p:cNvSpPr/>
            <p:nvPr/>
          </p:nvSpPr>
          <p:spPr bwMode="auto">
            <a:xfrm rot="2326203" flipH="1">
              <a:off x="2264116" y="3042509"/>
              <a:ext cx="166021" cy="60108"/>
            </a:xfrm>
            <a:prstGeom prst="roundRect">
              <a:avLst>
                <a:gd name="adj" fmla="val 5000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5" name="フリーフォーム: 図形 574">
              <a:extLst>
                <a:ext uri="{FF2B5EF4-FFF2-40B4-BE49-F238E27FC236}">
                  <a16:creationId xmlns:a16="http://schemas.microsoft.com/office/drawing/2014/main" id="{4CC7A29C-5DA7-7212-411A-F3D6E0F5A580}"/>
                </a:ext>
              </a:extLst>
            </p:cNvPr>
            <p:cNvSpPr/>
            <p:nvPr/>
          </p:nvSpPr>
          <p:spPr bwMode="auto">
            <a:xfrm rot="10800000">
              <a:off x="1605175" y="2934152"/>
              <a:ext cx="709400" cy="288510"/>
            </a:xfrm>
            <a:custGeom>
              <a:avLst/>
              <a:gdLst>
                <a:gd name="connsiteX0" fmla="*/ 688152 w 716468"/>
                <a:gd name="connsiteY0" fmla="*/ 244467 h 244467"/>
                <a:gd name="connsiteX1" fmla="*/ 28317 w 716468"/>
                <a:gd name="connsiteY1" fmla="*/ 244467 h 244467"/>
                <a:gd name="connsiteX2" fmla="*/ 20697 w 716468"/>
                <a:gd name="connsiteY2" fmla="*/ 239759 h 244467"/>
                <a:gd name="connsiteX3" fmla="*/ 0 w 716468"/>
                <a:gd name="connsiteY3" fmla="*/ 201808 h 244467"/>
                <a:gd name="connsiteX4" fmla="*/ 5400 w 716468"/>
                <a:gd name="connsiteY4" fmla="*/ 198471 h 244467"/>
                <a:gd name="connsiteX5" fmla="*/ 0 w 716468"/>
                <a:gd name="connsiteY5" fmla="*/ 193071 h 244467"/>
                <a:gd name="connsiteX6" fmla="*/ 42863 w 716468"/>
                <a:gd name="connsiteY6" fmla="*/ 9601 h 244467"/>
                <a:gd name="connsiteX7" fmla="*/ 52464 w 716468"/>
                <a:gd name="connsiteY7" fmla="*/ 0 h 244467"/>
                <a:gd name="connsiteX8" fmla="*/ 664004 w 716468"/>
                <a:gd name="connsiteY8" fmla="*/ 0 h 244467"/>
                <a:gd name="connsiteX9" fmla="*/ 673605 w 716468"/>
                <a:gd name="connsiteY9" fmla="*/ 9601 h 244467"/>
                <a:gd name="connsiteX10" fmla="*/ 716468 w 716468"/>
                <a:gd name="connsiteY10" fmla="*/ 193071 h 244467"/>
                <a:gd name="connsiteX11" fmla="*/ 711068 w 716468"/>
                <a:gd name="connsiteY11" fmla="*/ 198471 h 244467"/>
                <a:gd name="connsiteX12" fmla="*/ 716468 w 716468"/>
                <a:gd name="connsiteY12" fmla="*/ 201808 h 244467"/>
                <a:gd name="connsiteX13" fmla="*/ 695772 w 716468"/>
                <a:gd name="connsiteY13" fmla="*/ 239759 h 244467"/>
                <a:gd name="connsiteX14" fmla="*/ 688152 w 716468"/>
                <a:gd name="connsiteY14" fmla="*/ 244467 h 244467"/>
                <a:gd name="connsiteX0" fmla="*/ 688152 w 716468"/>
                <a:gd name="connsiteY0" fmla="*/ 244467 h 244467"/>
                <a:gd name="connsiteX1" fmla="*/ 28317 w 716468"/>
                <a:gd name="connsiteY1" fmla="*/ 244467 h 244467"/>
                <a:gd name="connsiteX2" fmla="*/ 20697 w 716468"/>
                <a:gd name="connsiteY2" fmla="*/ 239759 h 244467"/>
                <a:gd name="connsiteX3" fmla="*/ 0 w 716468"/>
                <a:gd name="connsiteY3" fmla="*/ 201808 h 244467"/>
                <a:gd name="connsiteX4" fmla="*/ 5400 w 716468"/>
                <a:gd name="connsiteY4" fmla="*/ 198471 h 244467"/>
                <a:gd name="connsiteX5" fmla="*/ 0 w 716468"/>
                <a:gd name="connsiteY5" fmla="*/ 193071 h 244467"/>
                <a:gd name="connsiteX6" fmla="*/ 42863 w 716468"/>
                <a:gd name="connsiteY6" fmla="*/ 9601 h 244467"/>
                <a:gd name="connsiteX7" fmla="*/ 52464 w 716468"/>
                <a:gd name="connsiteY7" fmla="*/ 0 h 244467"/>
                <a:gd name="connsiteX8" fmla="*/ 664004 w 716468"/>
                <a:gd name="connsiteY8" fmla="*/ 0 h 244467"/>
                <a:gd name="connsiteX9" fmla="*/ 673605 w 716468"/>
                <a:gd name="connsiteY9" fmla="*/ 9601 h 244467"/>
                <a:gd name="connsiteX10" fmla="*/ 716468 w 716468"/>
                <a:gd name="connsiteY10" fmla="*/ 193071 h 244467"/>
                <a:gd name="connsiteX11" fmla="*/ 716468 w 716468"/>
                <a:gd name="connsiteY11" fmla="*/ 201808 h 244467"/>
                <a:gd name="connsiteX12" fmla="*/ 695772 w 716468"/>
                <a:gd name="connsiteY12" fmla="*/ 239759 h 244467"/>
                <a:gd name="connsiteX13" fmla="*/ 688152 w 716468"/>
                <a:gd name="connsiteY13" fmla="*/ 244467 h 244467"/>
                <a:gd name="connsiteX0" fmla="*/ 688152 w 716468"/>
                <a:gd name="connsiteY0" fmla="*/ 244467 h 244467"/>
                <a:gd name="connsiteX1" fmla="*/ 28317 w 716468"/>
                <a:gd name="connsiteY1" fmla="*/ 244467 h 244467"/>
                <a:gd name="connsiteX2" fmla="*/ 20697 w 716468"/>
                <a:gd name="connsiteY2" fmla="*/ 239759 h 244467"/>
                <a:gd name="connsiteX3" fmla="*/ 0 w 716468"/>
                <a:gd name="connsiteY3" fmla="*/ 201808 h 244467"/>
                <a:gd name="connsiteX4" fmla="*/ 0 w 716468"/>
                <a:gd name="connsiteY4" fmla="*/ 193071 h 244467"/>
                <a:gd name="connsiteX5" fmla="*/ 42863 w 716468"/>
                <a:gd name="connsiteY5" fmla="*/ 9601 h 244467"/>
                <a:gd name="connsiteX6" fmla="*/ 52464 w 716468"/>
                <a:gd name="connsiteY6" fmla="*/ 0 h 244467"/>
                <a:gd name="connsiteX7" fmla="*/ 664004 w 716468"/>
                <a:gd name="connsiteY7" fmla="*/ 0 h 244467"/>
                <a:gd name="connsiteX8" fmla="*/ 673605 w 716468"/>
                <a:gd name="connsiteY8" fmla="*/ 9601 h 244467"/>
                <a:gd name="connsiteX9" fmla="*/ 716468 w 716468"/>
                <a:gd name="connsiteY9" fmla="*/ 193071 h 244467"/>
                <a:gd name="connsiteX10" fmla="*/ 716468 w 716468"/>
                <a:gd name="connsiteY10" fmla="*/ 201808 h 244467"/>
                <a:gd name="connsiteX11" fmla="*/ 695772 w 716468"/>
                <a:gd name="connsiteY11" fmla="*/ 239759 h 244467"/>
                <a:gd name="connsiteX12" fmla="*/ 688152 w 716468"/>
                <a:gd name="connsiteY12" fmla="*/ 244467 h 244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16468" h="244467">
                  <a:moveTo>
                    <a:pt x="688152" y="244467"/>
                  </a:moveTo>
                  <a:lnTo>
                    <a:pt x="28317" y="244467"/>
                  </a:lnTo>
                  <a:cubicBezTo>
                    <a:pt x="24109" y="244467"/>
                    <a:pt x="20697" y="242359"/>
                    <a:pt x="20697" y="239759"/>
                  </a:cubicBezTo>
                  <a:lnTo>
                    <a:pt x="0" y="201808"/>
                  </a:lnTo>
                  <a:lnTo>
                    <a:pt x="0" y="193071"/>
                  </a:lnTo>
                  <a:lnTo>
                    <a:pt x="42863" y="9601"/>
                  </a:lnTo>
                  <a:cubicBezTo>
                    <a:pt x="42863" y="4299"/>
                    <a:pt x="47162" y="0"/>
                    <a:pt x="52464" y="0"/>
                  </a:cubicBezTo>
                  <a:lnTo>
                    <a:pt x="664004" y="0"/>
                  </a:lnTo>
                  <a:cubicBezTo>
                    <a:pt x="669306" y="0"/>
                    <a:pt x="673605" y="4299"/>
                    <a:pt x="673605" y="9601"/>
                  </a:cubicBezTo>
                  <a:lnTo>
                    <a:pt x="716468" y="193071"/>
                  </a:lnTo>
                  <a:lnTo>
                    <a:pt x="716468" y="201808"/>
                  </a:lnTo>
                  <a:lnTo>
                    <a:pt x="695772" y="239759"/>
                  </a:lnTo>
                  <a:cubicBezTo>
                    <a:pt x="695772" y="242359"/>
                    <a:pt x="692360" y="244467"/>
                    <a:pt x="688152" y="24446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6" name="四角形: 角を丸くする 575">
              <a:extLst>
                <a:ext uri="{FF2B5EF4-FFF2-40B4-BE49-F238E27FC236}">
                  <a16:creationId xmlns:a16="http://schemas.microsoft.com/office/drawing/2014/main" id="{E1A389C2-80EE-BDD8-17D6-D078C1583311}"/>
                </a:ext>
              </a:extLst>
            </p:cNvPr>
            <p:cNvSpPr/>
            <p:nvPr/>
          </p:nvSpPr>
          <p:spPr bwMode="auto">
            <a:xfrm>
              <a:off x="1625402" y="2980520"/>
              <a:ext cx="667903" cy="1443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7" name="フリーフォーム: 図形 576">
              <a:extLst>
                <a:ext uri="{FF2B5EF4-FFF2-40B4-BE49-F238E27FC236}">
                  <a16:creationId xmlns:a16="http://schemas.microsoft.com/office/drawing/2014/main" id="{E313CB30-F025-8590-5B60-5BA53E0DA9E5}"/>
                </a:ext>
              </a:extLst>
            </p:cNvPr>
            <p:cNvSpPr/>
            <p:nvPr/>
          </p:nvSpPr>
          <p:spPr bwMode="auto">
            <a:xfrm rot="20700000">
              <a:off x="1083399" y="3118708"/>
              <a:ext cx="730897" cy="182607"/>
            </a:xfrm>
            <a:custGeom>
              <a:avLst/>
              <a:gdLst>
                <a:gd name="connsiteX0" fmla="*/ 679547 w 730897"/>
                <a:gd name="connsiteY0" fmla="*/ 24713 h 182607"/>
                <a:gd name="connsiteX1" fmla="*/ 700799 w 730897"/>
                <a:gd name="connsiteY1" fmla="*/ 45965 h 182607"/>
                <a:gd name="connsiteX2" fmla="*/ 700798 w 730897"/>
                <a:gd name="connsiteY2" fmla="*/ 45965 h 182607"/>
                <a:gd name="connsiteX3" fmla="*/ 694573 w 730897"/>
                <a:gd name="connsiteY3" fmla="*/ 60992 h 182607"/>
                <a:gd name="connsiteX4" fmla="*/ 691533 w 730897"/>
                <a:gd name="connsiteY4" fmla="*/ 62252 h 182607"/>
                <a:gd name="connsiteX5" fmla="*/ 709644 w 730897"/>
                <a:gd name="connsiteY5" fmla="*/ 62252 h 182607"/>
                <a:gd name="connsiteX6" fmla="*/ 730897 w 730897"/>
                <a:gd name="connsiteY6" fmla="*/ 83504 h 182607"/>
                <a:gd name="connsiteX7" fmla="*/ 730896 w 730897"/>
                <a:gd name="connsiteY7" fmla="*/ 83505 h 182607"/>
                <a:gd name="connsiteX8" fmla="*/ 709644 w 730897"/>
                <a:gd name="connsiteY8" fmla="*/ 104757 h 182607"/>
                <a:gd name="connsiteX9" fmla="*/ 695284 w 730897"/>
                <a:gd name="connsiteY9" fmla="*/ 104757 h 182607"/>
                <a:gd name="connsiteX10" fmla="*/ 706799 w 730897"/>
                <a:gd name="connsiteY10" fmla="*/ 109527 h 182607"/>
                <a:gd name="connsiteX11" fmla="*/ 713023 w 730897"/>
                <a:gd name="connsiteY11" fmla="*/ 124554 h 182607"/>
                <a:gd name="connsiteX12" fmla="*/ 713022 w 730897"/>
                <a:gd name="connsiteY12" fmla="*/ 124553 h 182607"/>
                <a:gd name="connsiteX13" fmla="*/ 691770 w 730897"/>
                <a:gd name="connsiteY13" fmla="*/ 145806 h 182607"/>
                <a:gd name="connsiteX14" fmla="*/ 665632 w 730897"/>
                <a:gd name="connsiteY14" fmla="*/ 145806 h 182607"/>
                <a:gd name="connsiteX15" fmla="*/ 671474 w 730897"/>
                <a:gd name="connsiteY15" fmla="*/ 159911 h 182607"/>
                <a:gd name="connsiteX16" fmla="*/ 671473 w 730897"/>
                <a:gd name="connsiteY16" fmla="*/ 159911 h 182607"/>
                <a:gd name="connsiteX17" fmla="*/ 650221 w 730897"/>
                <a:gd name="connsiteY17" fmla="*/ 181163 h 182607"/>
                <a:gd name="connsiteX18" fmla="*/ 544131 w 730897"/>
                <a:gd name="connsiteY18" fmla="*/ 181162 h 182607"/>
                <a:gd name="connsiteX19" fmla="*/ 542459 w 730897"/>
                <a:gd name="connsiteY19" fmla="*/ 180470 h 182607"/>
                <a:gd name="connsiteX20" fmla="*/ 541886 w 730897"/>
                <a:gd name="connsiteY20" fmla="*/ 182607 h 182607"/>
                <a:gd name="connsiteX21" fmla="*/ 445188 w 730897"/>
                <a:gd name="connsiteY21" fmla="*/ 156697 h 182607"/>
                <a:gd name="connsiteX22" fmla="*/ 416844 w 730897"/>
                <a:gd name="connsiteY22" fmla="*/ 142618 h 182607"/>
                <a:gd name="connsiteX23" fmla="*/ 413812 w 730897"/>
                <a:gd name="connsiteY23" fmla="*/ 139132 h 182607"/>
                <a:gd name="connsiteX24" fmla="*/ 67271 w 730897"/>
                <a:gd name="connsiteY24" fmla="*/ 139132 h 182607"/>
                <a:gd name="connsiteX25" fmla="*/ 0 w 730897"/>
                <a:gd name="connsiteY25" fmla="*/ 71861 h 182607"/>
                <a:gd name="connsiteX26" fmla="*/ 67271 w 730897"/>
                <a:gd name="connsiteY26" fmla="*/ 4590 h 182607"/>
                <a:gd name="connsiteX27" fmla="*/ 423776 w 730897"/>
                <a:gd name="connsiteY27" fmla="*/ 4590 h 182607"/>
                <a:gd name="connsiteX28" fmla="*/ 436341 w 730897"/>
                <a:gd name="connsiteY28" fmla="*/ 7127 h 182607"/>
                <a:gd name="connsiteX29" fmla="*/ 454856 w 730897"/>
                <a:gd name="connsiteY29" fmla="*/ 755 h 182607"/>
                <a:gd name="connsiteX30" fmla="*/ 486442 w 730897"/>
                <a:gd name="connsiteY30" fmla="*/ 2735 h 182607"/>
                <a:gd name="connsiteX31" fmla="*/ 568460 w 730897"/>
                <a:gd name="connsiteY31" fmla="*/ 24713 h 182607"/>
                <a:gd name="connsiteX0" fmla="*/ 681010 w 732360"/>
                <a:gd name="connsiteY0" fmla="*/ 24713 h 182607"/>
                <a:gd name="connsiteX1" fmla="*/ 702262 w 732360"/>
                <a:gd name="connsiteY1" fmla="*/ 45965 h 182607"/>
                <a:gd name="connsiteX2" fmla="*/ 702261 w 732360"/>
                <a:gd name="connsiteY2" fmla="*/ 45965 h 182607"/>
                <a:gd name="connsiteX3" fmla="*/ 696036 w 732360"/>
                <a:gd name="connsiteY3" fmla="*/ 60992 h 182607"/>
                <a:gd name="connsiteX4" fmla="*/ 692996 w 732360"/>
                <a:gd name="connsiteY4" fmla="*/ 62252 h 182607"/>
                <a:gd name="connsiteX5" fmla="*/ 711107 w 732360"/>
                <a:gd name="connsiteY5" fmla="*/ 62252 h 182607"/>
                <a:gd name="connsiteX6" fmla="*/ 732360 w 732360"/>
                <a:gd name="connsiteY6" fmla="*/ 83504 h 182607"/>
                <a:gd name="connsiteX7" fmla="*/ 732359 w 732360"/>
                <a:gd name="connsiteY7" fmla="*/ 83505 h 182607"/>
                <a:gd name="connsiteX8" fmla="*/ 711107 w 732360"/>
                <a:gd name="connsiteY8" fmla="*/ 104757 h 182607"/>
                <a:gd name="connsiteX9" fmla="*/ 696747 w 732360"/>
                <a:gd name="connsiteY9" fmla="*/ 104757 h 182607"/>
                <a:gd name="connsiteX10" fmla="*/ 708262 w 732360"/>
                <a:gd name="connsiteY10" fmla="*/ 109527 h 182607"/>
                <a:gd name="connsiteX11" fmla="*/ 714486 w 732360"/>
                <a:gd name="connsiteY11" fmla="*/ 124554 h 182607"/>
                <a:gd name="connsiteX12" fmla="*/ 714485 w 732360"/>
                <a:gd name="connsiteY12" fmla="*/ 124553 h 182607"/>
                <a:gd name="connsiteX13" fmla="*/ 693233 w 732360"/>
                <a:gd name="connsiteY13" fmla="*/ 145806 h 182607"/>
                <a:gd name="connsiteX14" fmla="*/ 667095 w 732360"/>
                <a:gd name="connsiteY14" fmla="*/ 145806 h 182607"/>
                <a:gd name="connsiteX15" fmla="*/ 672937 w 732360"/>
                <a:gd name="connsiteY15" fmla="*/ 159911 h 182607"/>
                <a:gd name="connsiteX16" fmla="*/ 672936 w 732360"/>
                <a:gd name="connsiteY16" fmla="*/ 159911 h 182607"/>
                <a:gd name="connsiteX17" fmla="*/ 651684 w 732360"/>
                <a:gd name="connsiteY17" fmla="*/ 181163 h 182607"/>
                <a:gd name="connsiteX18" fmla="*/ 545594 w 732360"/>
                <a:gd name="connsiteY18" fmla="*/ 181162 h 182607"/>
                <a:gd name="connsiteX19" fmla="*/ 543922 w 732360"/>
                <a:gd name="connsiteY19" fmla="*/ 180470 h 182607"/>
                <a:gd name="connsiteX20" fmla="*/ 543349 w 732360"/>
                <a:gd name="connsiteY20" fmla="*/ 182607 h 182607"/>
                <a:gd name="connsiteX21" fmla="*/ 446651 w 732360"/>
                <a:gd name="connsiteY21" fmla="*/ 156697 h 182607"/>
                <a:gd name="connsiteX22" fmla="*/ 418307 w 732360"/>
                <a:gd name="connsiteY22" fmla="*/ 142618 h 182607"/>
                <a:gd name="connsiteX23" fmla="*/ 415275 w 732360"/>
                <a:gd name="connsiteY23" fmla="*/ 139132 h 182607"/>
                <a:gd name="connsiteX24" fmla="*/ 68734 w 732360"/>
                <a:gd name="connsiteY24" fmla="*/ 139132 h 182607"/>
                <a:gd name="connsiteX25" fmla="*/ 1463 w 732360"/>
                <a:gd name="connsiteY25" fmla="*/ 71861 h 182607"/>
                <a:gd name="connsiteX26" fmla="*/ 26072 w 732360"/>
                <a:gd name="connsiteY26" fmla="*/ 21815 h 182607"/>
                <a:gd name="connsiteX27" fmla="*/ 68734 w 732360"/>
                <a:gd name="connsiteY27" fmla="*/ 4590 h 182607"/>
                <a:gd name="connsiteX28" fmla="*/ 425239 w 732360"/>
                <a:gd name="connsiteY28" fmla="*/ 4590 h 182607"/>
                <a:gd name="connsiteX29" fmla="*/ 437804 w 732360"/>
                <a:gd name="connsiteY29" fmla="*/ 7127 h 182607"/>
                <a:gd name="connsiteX30" fmla="*/ 456319 w 732360"/>
                <a:gd name="connsiteY30" fmla="*/ 755 h 182607"/>
                <a:gd name="connsiteX31" fmla="*/ 487905 w 732360"/>
                <a:gd name="connsiteY31" fmla="*/ 2735 h 182607"/>
                <a:gd name="connsiteX32" fmla="*/ 569923 w 732360"/>
                <a:gd name="connsiteY32" fmla="*/ 24713 h 182607"/>
                <a:gd name="connsiteX33" fmla="*/ 681010 w 732360"/>
                <a:gd name="connsiteY33" fmla="*/ 24713 h 182607"/>
                <a:gd name="connsiteX0" fmla="*/ 681010 w 732360"/>
                <a:gd name="connsiteY0" fmla="*/ 24713 h 182607"/>
                <a:gd name="connsiteX1" fmla="*/ 702262 w 732360"/>
                <a:gd name="connsiteY1" fmla="*/ 45965 h 182607"/>
                <a:gd name="connsiteX2" fmla="*/ 702261 w 732360"/>
                <a:gd name="connsiteY2" fmla="*/ 45965 h 182607"/>
                <a:gd name="connsiteX3" fmla="*/ 696036 w 732360"/>
                <a:gd name="connsiteY3" fmla="*/ 60992 h 182607"/>
                <a:gd name="connsiteX4" fmla="*/ 692996 w 732360"/>
                <a:gd name="connsiteY4" fmla="*/ 62252 h 182607"/>
                <a:gd name="connsiteX5" fmla="*/ 711107 w 732360"/>
                <a:gd name="connsiteY5" fmla="*/ 62252 h 182607"/>
                <a:gd name="connsiteX6" fmla="*/ 732360 w 732360"/>
                <a:gd name="connsiteY6" fmla="*/ 83504 h 182607"/>
                <a:gd name="connsiteX7" fmla="*/ 732359 w 732360"/>
                <a:gd name="connsiteY7" fmla="*/ 83505 h 182607"/>
                <a:gd name="connsiteX8" fmla="*/ 711107 w 732360"/>
                <a:gd name="connsiteY8" fmla="*/ 104757 h 182607"/>
                <a:gd name="connsiteX9" fmla="*/ 696747 w 732360"/>
                <a:gd name="connsiteY9" fmla="*/ 104757 h 182607"/>
                <a:gd name="connsiteX10" fmla="*/ 708262 w 732360"/>
                <a:gd name="connsiteY10" fmla="*/ 109527 h 182607"/>
                <a:gd name="connsiteX11" fmla="*/ 714486 w 732360"/>
                <a:gd name="connsiteY11" fmla="*/ 124554 h 182607"/>
                <a:gd name="connsiteX12" fmla="*/ 714485 w 732360"/>
                <a:gd name="connsiteY12" fmla="*/ 124553 h 182607"/>
                <a:gd name="connsiteX13" fmla="*/ 693233 w 732360"/>
                <a:gd name="connsiteY13" fmla="*/ 145806 h 182607"/>
                <a:gd name="connsiteX14" fmla="*/ 667095 w 732360"/>
                <a:gd name="connsiteY14" fmla="*/ 145806 h 182607"/>
                <a:gd name="connsiteX15" fmla="*/ 672937 w 732360"/>
                <a:gd name="connsiteY15" fmla="*/ 159911 h 182607"/>
                <a:gd name="connsiteX16" fmla="*/ 672936 w 732360"/>
                <a:gd name="connsiteY16" fmla="*/ 159911 h 182607"/>
                <a:gd name="connsiteX17" fmla="*/ 651684 w 732360"/>
                <a:gd name="connsiteY17" fmla="*/ 181163 h 182607"/>
                <a:gd name="connsiteX18" fmla="*/ 545594 w 732360"/>
                <a:gd name="connsiteY18" fmla="*/ 181162 h 182607"/>
                <a:gd name="connsiteX19" fmla="*/ 543922 w 732360"/>
                <a:gd name="connsiteY19" fmla="*/ 180470 h 182607"/>
                <a:gd name="connsiteX20" fmla="*/ 543349 w 732360"/>
                <a:gd name="connsiteY20" fmla="*/ 182607 h 182607"/>
                <a:gd name="connsiteX21" fmla="*/ 446651 w 732360"/>
                <a:gd name="connsiteY21" fmla="*/ 156697 h 182607"/>
                <a:gd name="connsiteX22" fmla="*/ 418307 w 732360"/>
                <a:gd name="connsiteY22" fmla="*/ 142618 h 182607"/>
                <a:gd name="connsiteX23" fmla="*/ 415275 w 732360"/>
                <a:gd name="connsiteY23" fmla="*/ 139132 h 182607"/>
                <a:gd name="connsiteX24" fmla="*/ 68734 w 732360"/>
                <a:gd name="connsiteY24" fmla="*/ 139132 h 182607"/>
                <a:gd name="connsiteX25" fmla="*/ 1463 w 732360"/>
                <a:gd name="connsiteY25" fmla="*/ 71861 h 182607"/>
                <a:gd name="connsiteX26" fmla="*/ 26072 w 732360"/>
                <a:gd name="connsiteY26" fmla="*/ 21815 h 182607"/>
                <a:gd name="connsiteX27" fmla="*/ 280718 w 732360"/>
                <a:gd name="connsiteY27" fmla="*/ 4690 h 182607"/>
                <a:gd name="connsiteX28" fmla="*/ 425239 w 732360"/>
                <a:gd name="connsiteY28" fmla="*/ 4590 h 182607"/>
                <a:gd name="connsiteX29" fmla="*/ 437804 w 732360"/>
                <a:gd name="connsiteY29" fmla="*/ 7127 h 182607"/>
                <a:gd name="connsiteX30" fmla="*/ 456319 w 732360"/>
                <a:gd name="connsiteY30" fmla="*/ 755 h 182607"/>
                <a:gd name="connsiteX31" fmla="*/ 487905 w 732360"/>
                <a:gd name="connsiteY31" fmla="*/ 2735 h 182607"/>
                <a:gd name="connsiteX32" fmla="*/ 569923 w 732360"/>
                <a:gd name="connsiteY32" fmla="*/ 24713 h 182607"/>
                <a:gd name="connsiteX33" fmla="*/ 681010 w 732360"/>
                <a:gd name="connsiteY33" fmla="*/ 24713 h 182607"/>
                <a:gd name="connsiteX0" fmla="*/ 25884 w 732172"/>
                <a:gd name="connsiteY0" fmla="*/ 21815 h 182607"/>
                <a:gd name="connsiteX1" fmla="*/ 280530 w 732172"/>
                <a:gd name="connsiteY1" fmla="*/ 4690 h 182607"/>
                <a:gd name="connsiteX2" fmla="*/ 425051 w 732172"/>
                <a:gd name="connsiteY2" fmla="*/ 4590 h 182607"/>
                <a:gd name="connsiteX3" fmla="*/ 437616 w 732172"/>
                <a:gd name="connsiteY3" fmla="*/ 7127 h 182607"/>
                <a:gd name="connsiteX4" fmla="*/ 456131 w 732172"/>
                <a:gd name="connsiteY4" fmla="*/ 755 h 182607"/>
                <a:gd name="connsiteX5" fmla="*/ 487717 w 732172"/>
                <a:gd name="connsiteY5" fmla="*/ 2735 h 182607"/>
                <a:gd name="connsiteX6" fmla="*/ 569735 w 732172"/>
                <a:gd name="connsiteY6" fmla="*/ 24713 h 182607"/>
                <a:gd name="connsiteX7" fmla="*/ 680822 w 732172"/>
                <a:gd name="connsiteY7" fmla="*/ 24713 h 182607"/>
                <a:gd name="connsiteX8" fmla="*/ 702074 w 732172"/>
                <a:gd name="connsiteY8" fmla="*/ 45965 h 182607"/>
                <a:gd name="connsiteX9" fmla="*/ 702073 w 732172"/>
                <a:gd name="connsiteY9" fmla="*/ 45965 h 182607"/>
                <a:gd name="connsiteX10" fmla="*/ 695848 w 732172"/>
                <a:gd name="connsiteY10" fmla="*/ 60992 h 182607"/>
                <a:gd name="connsiteX11" fmla="*/ 692808 w 732172"/>
                <a:gd name="connsiteY11" fmla="*/ 62252 h 182607"/>
                <a:gd name="connsiteX12" fmla="*/ 710919 w 732172"/>
                <a:gd name="connsiteY12" fmla="*/ 62252 h 182607"/>
                <a:gd name="connsiteX13" fmla="*/ 732172 w 732172"/>
                <a:gd name="connsiteY13" fmla="*/ 83504 h 182607"/>
                <a:gd name="connsiteX14" fmla="*/ 732171 w 732172"/>
                <a:gd name="connsiteY14" fmla="*/ 83505 h 182607"/>
                <a:gd name="connsiteX15" fmla="*/ 710919 w 732172"/>
                <a:gd name="connsiteY15" fmla="*/ 104757 h 182607"/>
                <a:gd name="connsiteX16" fmla="*/ 696559 w 732172"/>
                <a:gd name="connsiteY16" fmla="*/ 104757 h 182607"/>
                <a:gd name="connsiteX17" fmla="*/ 708074 w 732172"/>
                <a:gd name="connsiteY17" fmla="*/ 109527 h 182607"/>
                <a:gd name="connsiteX18" fmla="*/ 714298 w 732172"/>
                <a:gd name="connsiteY18" fmla="*/ 124554 h 182607"/>
                <a:gd name="connsiteX19" fmla="*/ 714297 w 732172"/>
                <a:gd name="connsiteY19" fmla="*/ 124553 h 182607"/>
                <a:gd name="connsiteX20" fmla="*/ 693045 w 732172"/>
                <a:gd name="connsiteY20" fmla="*/ 145806 h 182607"/>
                <a:gd name="connsiteX21" fmla="*/ 666907 w 732172"/>
                <a:gd name="connsiteY21" fmla="*/ 145806 h 182607"/>
                <a:gd name="connsiteX22" fmla="*/ 672749 w 732172"/>
                <a:gd name="connsiteY22" fmla="*/ 159911 h 182607"/>
                <a:gd name="connsiteX23" fmla="*/ 672748 w 732172"/>
                <a:gd name="connsiteY23" fmla="*/ 159911 h 182607"/>
                <a:gd name="connsiteX24" fmla="*/ 651496 w 732172"/>
                <a:gd name="connsiteY24" fmla="*/ 181163 h 182607"/>
                <a:gd name="connsiteX25" fmla="*/ 545406 w 732172"/>
                <a:gd name="connsiteY25" fmla="*/ 181162 h 182607"/>
                <a:gd name="connsiteX26" fmla="*/ 543734 w 732172"/>
                <a:gd name="connsiteY26" fmla="*/ 180470 h 182607"/>
                <a:gd name="connsiteX27" fmla="*/ 543161 w 732172"/>
                <a:gd name="connsiteY27" fmla="*/ 182607 h 182607"/>
                <a:gd name="connsiteX28" fmla="*/ 446463 w 732172"/>
                <a:gd name="connsiteY28" fmla="*/ 156697 h 182607"/>
                <a:gd name="connsiteX29" fmla="*/ 418119 w 732172"/>
                <a:gd name="connsiteY29" fmla="*/ 142618 h 182607"/>
                <a:gd name="connsiteX30" fmla="*/ 415087 w 732172"/>
                <a:gd name="connsiteY30" fmla="*/ 139132 h 182607"/>
                <a:gd name="connsiteX31" fmla="*/ 68546 w 732172"/>
                <a:gd name="connsiteY31" fmla="*/ 139132 h 182607"/>
                <a:gd name="connsiteX32" fmla="*/ 1275 w 732172"/>
                <a:gd name="connsiteY32" fmla="*/ 71861 h 182607"/>
                <a:gd name="connsiteX33" fmla="*/ 117324 w 732172"/>
                <a:gd name="connsiteY33" fmla="*/ 113255 h 182607"/>
                <a:gd name="connsiteX0" fmla="*/ 24609 w 730897"/>
                <a:gd name="connsiteY0" fmla="*/ 21815 h 182607"/>
                <a:gd name="connsiteX1" fmla="*/ 279255 w 730897"/>
                <a:gd name="connsiteY1" fmla="*/ 4690 h 182607"/>
                <a:gd name="connsiteX2" fmla="*/ 423776 w 730897"/>
                <a:gd name="connsiteY2" fmla="*/ 4590 h 182607"/>
                <a:gd name="connsiteX3" fmla="*/ 436341 w 730897"/>
                <a:gd name="connsiteY3" fmla="*/ 7127 h 182607"/>
                <a:gd name="connsiteX4" fmla="*/ 454856 w 730897"/>
                <a:gd name="connsiteY4" fmla="*/ 755 h 182607"/>
                <a:gd name="connsiteX5" fmla="*/ 486442 w 730897"/>
                <a:gd name="connsiteY5" fmla="*/ 2735 h 182607"/>
                <a:gd name="connsiteX6" fmla="*/ 568460 w 730897"/>
                <a:gd name="connsiteY6" fmla="*/ 24713 h 182607"/>
                <a:gd name="connsiteX7" fmla="*/ 679547 w 730897"/>
                <a:gd name="connsiteY7" fmla="*/ 24713 h 182607"/>
                <a:gd name="connsiteX8" fmla="*/ 700799 w 730897"/>
                <a:gd name="connsiteY8" fmla="*/ 45965 h 182607"/>
                <a:gd name="connsiteX9" fmla="*/ 700798 w 730897"/>
                <a:gd name="connsiteY9" fmla="*/ 45965 h 182607"/>
                <a:gd name="connsiteX10" fmla="*/ 694573 w 730897"/>
                <a:gd name="connsiteY10" fmla="*/ 60992 h 182607"/>
                <a:gd name="connsiteX11" fmla="*/ 691533 w 730897"/>
                <a:gd name="connsiteY11" fmla="*/ 62252 h 182607"/>
                <a:gd name="connsiteX12" fmla="*/ 709644 w 730897"/>
                <a:gd name="connsiteY12" fmla="*/ 62252 h 182607"/>
                <a:gd name="connsiteX13" fmla="*/ 730897 w 730897"/>
                <a:gd name="connsiteY13" fmla="*/ 83504 h 182607"/>
                <a:gd name="connsiteX14" fmla="*/ 730896 w 730897"/>
                <a:gd name="connsiteY14" fmla="*/ 83505 h 182607"/>
                <a:gd name="connsiteX15" fmla="*/ 709644 w 730897"/>
                <a:gd name="connsiteY15" fmla="*/ 104757 h 182607"/>
                <a:gd name="connsiteX16" fmla="*/ 695284 w 730897"/>
                <a:gd name="connsiteY16" fmla="*/ 104757 h 182607"/>
                <a:gd name="connsiteX17" fmla="*/ 706799 w 730897"/>
                <a:gd name="connsiteY17" fmla="*/ 109527 h 182607"/>
                <a:gd name="connsiteX18" fmla="*/ 713023 w 730897"/>
                <a:gd name="connsiteY18" fmla="*/ 124554 h 182607"/>
                <a:gd name="connsiteX19" fmla="*/ 713022 w 730897"/>
                <a:gd name="connsiteY19" fmla="*/ 124553 h 182607"/>
                <a:gd name="connsiteX20" fmla="*/ 691770 w 730897"/>
                <a:gd name="connsiteY20" fmla="*/ 145806 h 182607"/>
                <a:gd name="connsiteX21" fmla="*/ 665632 w 730897"/>
                <a:gd name="connsiteY21" fmla="*/ 145806 h 182607"/>
                <a:gd name="connsiteX22" fmla="*/ 671474 w 730897"/>
                <a:gd name="connsiteY22" fmla="*/ 159911 h 182607"/>
                <a:gd name="connsiteX23" fmla="*/ 671473 w 730897"/>
                <a:gd name="connsiteY23" fmla="*/ 159911 h 182607"/>
                <a:gd name="connsiteX24" fmla="*/ 650221 w 730897"/>
                <a:gd name="connsiteY24" fmla="*/ 181163 h 182607"/>
                <a:gd name="connsiteX25" fmla="*/ 544131 w 730897"/>
                <a:gd name="connsiteY25" fmla="*/ 181162 h 182607"/>
                <a:gd name="connsiteX26" fmla="*/ 542459 w 730897"/>
                <a:gd name="connsiteY26" fmla="*/ 180470 h 182607"/>
                <a:gd name="connsiteX27" fmla="*/ 541886 w 730897"/>
                <a:gd name="connsiteY27" fmla="*/ 182607 h 182607"/>
                <a:gd name="connsiteX28" fmla="*/ 445188 w 730897"/>
                <a:gd name="connsiteY28" fmla="*/ 156697 h 182607"/>
                <a:gd name="connsiteX29" fmla="*/ 416844 w 730897"/>
                <a:gd name="connsiteY29" fmla="*/ 142618 h 182607"/>
                <a:gd name="connsiteX30" fmla="*/ 413812 w 730897"/>
                <a:gd name="connsiteY30" fmla="*/ 139132 h 182607"/>
                <a:gd name="connsiteX31" fmla="*/ 67271 w 730897"/>
                <a:gd name="connsiteY31" fmla="*/ 139132 h 182607"/>
                <a:gd name="connsiteX32" fmla="*/ 0 w 730897"/>
                <a:gd name="connsiteY32" fmla="*/ 71861 h 182607"/>
                <a:gd name="connsiteX0" fmla="*/ 279255 w 730897"/>
                <a:gd name="connsiteY0" fmla="*/ 4690 h 182607"/>
                <a:gd name="connsiteX1" fmla="*/ 423776 w 730897"/>
                <a:gd name="connsiteY1" fmla="*/ 4590 h 182607"/>
                <a:gd name="connsiteX2" fmla="*/ 436341 w 730897"/>
                <a:gd name="connsiteY2" fmla="*/ 7127 h 182607"/>
                <a:gd name="connsiteX3" fmla="*/ 454856 w 730897"/>
                <a:gd name="connsiteY3" fmla="*/ 755 h 182607"/>
                <a:gd name="connsiteX4" fmla="*/ 486442 w 730897"/>
                <a:gd name="connsiteY4" fmla="*/ 2735 h 182607"/>
                <a:gd name="connsiteX5" fmla="*/ 568460 w 730897"/>
                <a:gd name="connsiteY5" fmla="*/ 24713 h 182607"/>
                <a:gd name="connsiteX6" fmla="*/ 679547 w 730897"/>
                <a:gd name="connsiteY6" fmla="*/ 24713 h 182607"/>
                <a:gd name="connsiteX7" fmla="*/ 700799 w 730897"/>
                <a:gd name="connsiteY7" fmla="*/ 45965 h 182607"/>
                <a:gd name="connsiteX8" fmla="*/ 700798 w 730897"/>
                <a:gd name="connsiteY8" fmla="*/ 45965 h 182607"/>
                <a:gd name="connsiteX9" fmla="*/ 694573 w 730897"/>
                <a:gd name="connsiteY9" fmla="*/ 60992 h 182607"/>
                <a:gd name="connsiteX10" fmla="*/ 691533 w 730897"/>
                <a:gd name="connsiteY10" fmla="*/ 62252 h 182607"/>
                <a:gd name="connsiteX11" fmla="*/ 709644 w 730897"/>
                <a:gd name="connsiteY11" fmla="*/ 62252 h 182607"/>
                <a:gd name="connsiteX12" fmla="*/ 730897 w 730897"/>
                <a:gd name="connsiteY12" fmla="*/ 83504 h 182607"/>
                <a:gd name="connsiteX13" fmla="*/ 730896 w 730897"/>
                <a:gd name="connsiteY13" fmla="*/ 83505 h 182607"/>
                <a:gd name="connsiteX14" fmla="*/ 709644 w 730897"/>
                <a:gd name="connsiteY14" fmla="*/ 104757 h 182607"/>
                <a:gd name="connsiteX15" fmla="*/ 695284 w 730897"/>
                <a:gd name="connsiteY15" fmla="*/ 104757 h 182607"/>
                <a:gd name="connsiteX16" fmla="*/ 706799 w 730897"/>
                <a:gd name="connsiteY16" fmla="*/ 109527 h 182607"/>
                <a:gd name="connsiteX17" fmla="*/ 713023 w 730897"/>
                <a:gd name="connsiteY17" fmla="*/ 124554 h 182607"/>
                <a:gd name="connsiteX18" fmla="*/ 713022 w 730897"/>
                <a:gd name="connsiteY18" fmla="*/ 124553 h 182607"/>
                <a:gd name="connsiteX19" fmla="*/ 691770 w 730897"/>
                <a:gd name="connsiteY19" fmla="*/ 145806 h 182607"/>
                <a:gd name="connsiteX20" fmla="*/ 665632 w 730897"/>
                <a:gd name="connsiteY20" fmla="*/ 145806 h 182607"/>
                <a:gd name="connsiteX21" fmla="*/ 671474 w 730897"/>
                <a:gd name="connsiteY21" fmla="*/ 159911 h 182607"/>
                <a:gd name="connsiteX22" fmla="*/ 671473 w 730897"/>
                <a:gd name="connsiteY22" fmla="*/ 159911 h 182607"/>
                <a:gd name="connsiteX23" fmla="*/ 650221 w 730897"/>
                <a:gd name="connsiteY23" fmla="*/ 181163 h 182607"/>
                <a:gd name="connsiteX24" fmla="*/ 544131 w 730897"/>
                <a:gd name="connsiteY24" fmla="*/ 181162 h 182607"/>
                <a:gd name="connsiteX25" fmla="*/ 542459 w 730897"/>
                <a:gd name="connsiteY25" fmla="*/ 180470 h 182607"/>
                <a:gd name="connsiteX26" fmla="*/ 541886 w 730897"/>
                <a:gd name="connsiteY26" fmla="*/ 182607 h 182607"/>
                <a:gd name="connsiteX27" fmla="*/ 445188 w 730897"/>
                <a:gd name="connsiteY27" fmla="*/ 156697 h 182607"/>
                <a:gd name="connsiteX28" fmla="*/ 416844 w 730897"/>
                <a:gd name="connsiteY28" fmla="*/ 142618 h 182607"/>
                <a:gd name="connsiteX29" fmla="*/ 413812 w 730897"/>
                <a:gd name="connsiteY29" fmla="*/ 139132 h 182607"/>
                <a:gd name="connsiteX30" fmla="*/ 67271 w 730897"/>
                <a:gd name="connsiteY30" fmla="*/ 139132 h 182607"/>
                <a:gd name="connsiteX31" fmla="*/ 0 w 730897"/>
                <a:gd name="connsiteY31" fmla="*/ 71861 h 182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30897" h="182607">
                  <a:moveTo>
                    <a:pt x="279255" y="4690"/>
                  </a:moveTo>
                  <a:lnTo>
                    <a:pt x="423776" y="4590"/>
                  </a:lnTo>
                  <a:lnTo>
                    <a:pt x="436341" y="7127"/>
                  </a:lnTo>
                  <a:lnTo>
                    <a:pt x="454856" y="755"/>
                  </a:lnTo>
                  <a:cubicBezTo>
                    <a:pt x="465110" y="-672"/>
                    <a:pt x="475813" y="-113"/>
                    <a:pt x="486442" y="2735"/>
                  </a:cubicBezTo>
                  <a:lnTo>
                    <a:pt x="568460" y="24713"/>
                  </a:lnTo>
                  <a:lnTo>
                    <a:pt x="679547" y="24713"/>
                  </a:lnTo>
                  <a:cubicBezTo>
                    <a:pt x="691284" y="24713"/>
                    <a:pt x="700799" y="34228"/>
                    <a:pt x="700799" y="45965"/>
                  </a:cubicBezTo>
                  <a:lnTo>
                    <a:pt x="700798" y="45965"/>
                  </a:lnTo>
                  <a:cubicBezTo>
                    <a:pt x="700798" y="51834"/>
                    <a:pt x="698419" y="57146"/>
                    <a:pt x="694573" y="60992"/>
                  </a:cubicBezTo>
                  <a:lnTo>
                    <a:pt x="691533" y="62252"/>
                  </a:lnTo>
                  <a:lnTo>
                    <a:pt x="709644" y="62252"/>
                  </a:lnTo>
                  <a:cubicBezTo>
                    <a:pt x="721382" y="62252"/>
                    <a:pt x="730897" y="71768"/>
                    <a:pt x="730897" y="83504"/>
                  </a:cubicBezTo>
                  <a:lnTo>
                    <a:pt x="730896" y="83505"/>
                  </a:lnTo>
                  <a:cubicBezTo>
                    <a:pt x="730897" y="95241"/>
                    <a:pt x="721381" y="104757"/>
                    <a:pt x="709644" y="104757"/>
                  </a:cubicBezTo>
                  <a:lnTo>
                    <a:pt x="695284" y="104757"/>
                  </a:lnTo>
                  <a:lnTo>
                    <a:pt x="706799" y="109527"/>
                  </a:lnTo>
                  <a:cubicBezTo>
                    <a:pt x="710645" y="113372"/>
                    <a:pt x="713023" y="118685"/>
                    <a:pt x="713023" y="124554"/>
                  </a:cubicBezTo>
                  <a:lnTo>
                    <a:pt x="713022" y="124553"/>
                  </a:lnTo>
                  <a:cubicBezTo>
                    <a:pt x="713023" y="136291"/>
                    <a:pt x="703507" y="145806"/>
                    <a:pt x="691770" y="145806"/>
                  </a:cubicBezTo>
                  <a:lnTo>
                    <a:pt x="665632" y="145806"/>
                  </a:lnTo>
                  <a:lnTo>
                    <a:pt x="671474" y="159911"/>
                  </a:lnTo>
                  <a:lnTo>
                    <a:pt x="671473" y="159911"/>
                  </a:lnTo>
                  <a:cubicBezTo>
                    <a:pt x="671473" y="171648"/>
                    <a:pt x="661958" y="181164"/>
                    <a:pt x="650221" y="181163"/>
                  </a:cubicBezTo>
                  <a:lnTo>
                    <a:pt x="544131" y="181162"/>
                  </a:lnTo>
                  <a:lnTo>
                    <a:pt x="542459" y="180470"/>
                  </a:lnTo>
                  <a:lnTo>
                    <a:pt x="541886" y="182607"/>
                  </a:lnTo>
                  <a:lnTo>
                    <a:pt x="445188" y="156697"/>
                  </a:lnTo>
                  <a:cubicBezTo>
                    <a:pt x="434559" y="153849"/>
                    <a:pt x="425010" y="148981"/>
                    <a:pt x="416844" y="142618"/>
                  </a:cubicBezTo>
                  <a:lnTo>
                    <a:pt x="413812" y="139132"/>
                  </a:lnTo>
                  <a:lnTo>
                    <a:pt x="67271" y="139132"/>
                  </a:lnTo>
                  <a:cubicBezTo>
                    <a:pt x="30118" y="139132"/>
                    <a:pt x="0" y="109014"/>
                    <a:pt x="0" y="71861"/>
                  </a:cubicBez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79" name="フリーフォーム: 図形 578">
              <a:extLst>
                <a:ext uri="{FF2B5EF4-FFF2-40B4-BE49-F238E27FC236}">
                  <a16:creationId xmlns:a16="http://schemas.microsoft.com/office/drawing/2014/main" id="{099C54D9-7D47-8EC5-8875-68858789DBF9}"/>
                </a:ext>
              </a:extLst>
            </p:cNvPr>
            <p:cNvSpPr/>
            <p:nvPr/>
          </p:nvSpPr>
          <p:spPr bwMode="auto">
            <a:xfrm rot="900000" flipH="1">
              <a:off x="2139050" y="3118708"/>
              <a:ext cx="730897" cy="182607"/>
            </a:xfrm>
            <a:custGeom>
              <a:avLst/>
              <a:gdLst>
                <a:gd name="connsiteX0" fmla="*/ 679547 w 730897"/>
                <a:gd name="connsiteY0" fmla="*/ 24713 h 182607"/>
                <a:gd name="connsiteX1" fmla="*/ 700799 w 730897"/>
                <a:gd name="connsiteY1" fmla="*/ 45965 h 182607"/>
                <a:gd name="connsiteX2" fmla="*/ 700798 w 730897"/>
                <a:gd name="connsiteY2" fmla="*/ 45965 h 182607"/>
                <a:gd name="connsiteX3" fmla="*/ 694573 w 730897"/>
                <a:gd name="connsiteY3" fmla="*/ 60992 h 182607"/>
                <a:gd name="connsiteX4" fmla="*/ 691533 w 730897"/>
                <a:gd name="connsiteY4" fmla="*/ 62252 h 182607"/>
                <a:gd name="connsiteX5" fmla="*/ 709644 w 730897"/>
                <a:gd name="connsiteY5" fmla="*/ 62252 h 182607"/>
                <a:gd name="connsiteX6" fmla="*/ 730897 w 730897"/>
                <a:gd name="connsiteY6" fmla="*/ 83504 h 182607"/>
                <a:gd name="connsiteX7" fmla="*/ 730896 w 730897"/>
                <a:gd name="connsiteY7" fmla="*/ 83505 h 182607"/>
                <a:gd name="connsiteX8" fmla="*/ 709644 w 730897"/>
                <a:gd name="connsiteY8" fmla="*/ 104757 h 182607"/>
                <a:gd name="connsiteX9" fmla="*/ 695284 w 730897"/>
                <a:gd name="connsiteY9" fmla="*/ 104757 h 182607"/>
                <a:gd name="connsiteX10" fmla="*/ 706799 w 730897"/>
                <a:gd name="connsiteY10" fmla="*/ 109527 h 182607"/>
                <a:gd name="connsiteX11" fmla="*/ 713023 w 730897"/>
                <a:gd name="connsiteY11" fmla="*/ 124554 h 182607"/>
                <a:gd name="connsiteX12" fmla="*/ 713022 w 730897"/>
                <a:gd name="connsiteY12" fmla="*/ 124553 h 182607"/>
                <a:gd name="connsiteX13" fmla="*/ 691770 w 730897"/>
                <a:gd name="connsiteY13" fmla="*/ 145806 h 182607"/>
                <a:gd name="connsiteX14" fmla="*/ 665632 w 730897"/>
                <a:gd name="connsiteY14" fmla="*/ 145806 h 182607"/>
                <a:gd name="connsiteX15" fmla="*/ 671474 w 730897"/>
                <a:gd name="connsiteY15" fmla="*/ 159911 h 182607"/>
                <a:gd name="connsiteX16" fmla="*/ 671473 w 730897"/>
                <a:gd name="connsiteY16" fmla="*/ 159911 h 182607"/>
                <a:gd name="connsiteX17" fmla="*/ 650221 w 730897"/>
                <a:gd name="connsiteY17" fmla="*/ 181163 h 182607"/>
                <a:gd name="connsiteX18" fmla="*/ 544131 w 730897"/>
                <a:gd name="connsiteY18" fmla="*/ 181162 h 182607"/>
                <a:gd name="connsiteX19" fmla="*/ 542459 w 730897"/>
                <a:gd name="connsiteY19" fmla="*/ 180470 h 182607"/>
                <a:gd name="connsiteX20" fmla="*/ 541886 w 730897"/>
                <a:gd name="connsiteY20" fmla="*/ 182607 h 182607"/>
                <a:gd name="connsiteX21" fmla="*/ 445188 w 730897"/>
                <a:gd name="connsiteY21" fmla="*/ 156697 h 182607"/>
                <a:gd name="connsiteX22" fmla="*/ 416844 w 730897"/>
                <a:gd name="connsiteY22" fmla="*/ 142618 h 182607"/>
                <a:gd name="connsiteX23" fmla="*/ 413812 w 730897"/>
                <a:gd name="connsiteY23" fmla="*/ 139132 h 182607"/>
                <a:gd name="connsiteX24" fmla="*/ 67271 w 730897"/>
                <a:gd name="connsiteY24" fmla="*/ 139132 h 182607"/>
                <a:gd name="connsiteX25" fmla="*/ 0 w 730897"/>
                <a:gd name="connsiteY25" fmla="*/ 71861 h 182607"/>
                <a:gd name="connsiteX26" fmla="*/ 67271 w 730897"/>
                <a:gd name="connsiteY26" fmla="*/ 4590 h 182607"/>
                <a:gd name="connsiteX27" fmla="*/ 423776 w 730897"/>
                <a:gd name="connsiteY27" fmla="*/ 4590 h 182607"/>
                <a:gd name="connsiteX28" fmla="*/ 436341 w 730897"/>
                <a:gd name="connsiteY28" fmla="*/ 7127 h 182607"/>
                <a:gd name="connsiteX29" fmla="*/ 454856 w 730897"/>
                <a:gd name="connsiteY29" fmla="*/ 755 h 182607"/>
                <a:gd name="connsiteX30" fmla="*/ 486442 w 730897"/>
                <a:gd name="connsiteY30" fmla="*/ 2735 h 182607"/>
                <a:gd name="connsiteX31" fmla="*/ 568460 w 730897"/>
                <a:gd name="connsiteY31" fmla="*/ 24713 h 182607"/>
                <a:gd name="connsiteX0" fmla="*/ 681010 w 732360"/>
                <a:gd name="connsiteY0" fmla="*/ 24713 h 182607"/>
                <a:gd name="connsiteX1" fmla="*/ 702262 w 732360"/>
                <a:gd name="connsiteY1" fmla="*/ 45965 h 182607"/>
                <a:gd name="connsiteX2" fmla="*/ 702261 w 732360"/>
                <a:gd name="connsiteY2" fmla="*/ 45965 h 182607"/>
                <a:gd name="connsiteX3" fmla="*/ 696036 w 732360"/>
                <a:gd name="connsiteY3" fmla="*/ 60992 h 182607"/>
                <a:gd name="connsiteX4" fmla="*/ 692996 w 732360"/>
                <a:gd name="connsiteY4" fmla="*/ 62252 h 182607"/>
                <a:gd name="connsiteX5" fmla="*/ 711107 w 732360"/>
                <a:gd name="connsiteY5" fmla="*/ 62252 h 182607"/>
                <a:gd name="connsiteX6" fmla="*/ 732360 w 732360"/>
                <a:gd name="connsiteY6" fmla="*/ 83504 h 182607"/>
                <a:gd name="connsiteX7" fmla="*/ 732359 w 732360"/>
                <a:gd name="connsiteY7" fmla="*/ 83505 h 182607"/>
                <a:gd name="connsiteX8" fmla="*/ 711107 w 732360"/>
                <a:gd name="connsiteY8" fmla="*/ 104757 h 182607"/>
                <a:gd name="connsiteX9" fmla="*/ 696747 w 732360"/>
                <a:gd name="connsiteY9" fmla="*/ 104757 h 182607"/>
                <a:gd name="connsiteX10" fmla="*/ 708262 w 732360"/>
                <a:gd name="connsiteY10" fmla="*/ 109527 h 182607"/>
                <a:gd name="connsiteX11" fmla="*/ 714486 w 732360"/>
                <a:gd name="connsiteY11" fmla="*/ 124554 h 182607"/>
                <a:gd name="connsiteX12" fmla="*/ 714485 w 732360"/>
                <a:gd name="connsiteY12" fmla="*/ 124553 h 182607"/>
                <a:gd name="connsiteX13" fmla="*/ 693233 w 732360"/>
                <a:gd name="connsiteY13" fmla="*/ 145806 h 182607"/>
                <a:gd name="connsiteX14" fmla="*/ 667095 w 732360"/>
                <a:gd name="connsiteY14" fmla="*/ 145806 h 182607"/>
                <a:gd name="connsiteX15" fmla="*/ 672937 w 732360"/>
                <a:gd name="connsiteY15" fmla="*/ 159911 h 182607"/>
                <a:gd name="connsiteX16" fmla="*/ 672936 w 732360"/>
                <a:gd name="connsiteY16" fmla="*/ 159911 h 182607"/>
                <a:gd name="connsiteX17" fmla="*/ 651684 w 732360"/>
                <a:gd name="connsiteY17" fmla="*/ 181163 h 182607"/>
                <a:gd name="connsiteX18" fmla="*/ 545594 w 732360"/>
                <a:gd name="connsiteY18" fmla="*/ 181162 h 182607"/>
                <a:gd name="connsiteX19" fmla="*/ 543922 w 732360"/>
                <a:gd name="connsiteY19" fmla="*/ 180470 h 182607"/>
                <a:gd name="connsiteX20" fmla="*/ 543349 w 732360"/>
                <a:gd name="connsiteY20" fmla="*/ 182607 h 182607"/>
                <a:gd name="connsiteX21" fmla="*/ 446651 w 732360"/>
                <a:gd name="connsiteY21" fmla="*/ 156697 h 182607"/>
                <a:gd name="connsiteX22" fmla="*/ 418307 w 732360"/>
                <a:gd name="connsiteY22" fmla="*/ 142618 h 182607"/>
                <a:gd name="connsiteX23" fmla="*/ 415275 w 732360"/>
                <a:gd name="connsiteY23" fmla="*/ 139132 h 182607"/>
                <a:gd name="connsiteX24" fmla="*/ 68734 w 732360"/>
                <a:gd name="connsiteY24" fmla="*/ 139132 h 182607"/>
                <a:gd name="connsiteX25" fmla="*/ 1463 w 732360"/>
                <a:gd name="connsiteY25" fmla="*/ 71861 h 182607"/>
                <a:gd name="connsiteX26" fmla="*/ 26072 w 732360"/>
                <a:gd name="connsiteY26" fmla="*/ 21815 h 182607"/>
                <a:gd name="connsiteX27" fmla="*/ 68734 w 732360"/>
                <a:gd name="connsiteY27" fmla="*/ 4590 h 182607"/>
                <a:gd name="connsiteX28" fmla="*/ 425239 w 732360"/>
                <a:gd name="connsiteY28" fmla="*/ 4590 h 182607"/>
                <a:gd name="connsiteX29" fmla="*/ 437804 w 732360"/>
                <a:gd name="connsiteY29" fmla="*/ 7127 h 182607"/>
                <a:gd name="connsiteX30" fmla="*/ 456319 w 732360"/>
                <a:gd name="connsiteY30" fmla="*/ 755 h 182607"/>
                <a:gd name="connsiteX31" fmla="*/ 487905 w 732360"/>
                <a:gd name="connsiteY31" fmla="*/ 2735 h 182607"/>
                <a:gd name="connsiteX32" fmla="*/ 569923 w 732360"/>
                <a:gd name="connsiteY32" fmla="*/ 24713 h 182607"/>
                <a:gd name="connsiteX33" fmla="*/ 681010 w 732360"/>
                <a:gd name="connsiteY33" fmla="*/ 24713 h 182607"/>
                <a:gd name="connsiteX0" fmla="*/ 681010 w 732360"/>
                <a:gd name="connsiteY0" fmla="*/ 24713 h 182607"/>
                <a:gd name="connsiteX1" fmla="*/ 702262 w 732360"/>
                <a:gd name="connsiteY1" fmla="*/ 45965 h 182607"/>
                <a:gd name="connsiteX2" fmla="*/ 702261 w 732360"/>
                <a:gd name="connsiteY2" fmla="*/ 45965 h 182607"/>
                <a:gd name="connsiteX3" fmla="*/ 696036 w 732360"/>
                <a:gd name="connsiteY3" fmla="*/ 60992 h 182607"/>
                <a:gd name="connsiteX4" fmla="*/ 692996 w 732360"/>
                <a:gd name="connsiteY4" fmla="*/ 62252 h 182607"/>
                <a:gd name="connsiteX5" fmla="*/ 711107 w 732360"/>
                <a:gd name="connsiteY5" fmla="*/ 62252 h 182607"/>
                <a:gd name="connsiteX6" fmla="*/ 732360 w 732360"/>
                <a:gd name="connsiteY6" fmla="*/ 83504 h 182607"/>
                <a:gd name="connsiteX7" fmla="*/ 732359 w 732360"/>
                <a:gd name="connsiteY7" fmla="*/ 83505 h 182607"/>
                <a:gd name="connsiteX8" fmla="*/ 711107 w 732360"/>
                <a:gd name="connsiteY8" fmla="*/ 104757 h 182607"/>
                <a:gd name="connsiteX9" fmla="*/ 696747 w 732360"/>
                <a:gd name="connsiteY9" fmla="*/ 104757 h 182607"/>
                <a:gd name="connsiteX10" fmla="*/ 708262 w 732360"/>
                <a:gd name="connsiteY10" fmla="*/ 109527 h 182607"/>
                <a:gd name="connsiteX11" fmla="*/ 714486 w 732360"/>
                <a:gd name="connsiteY11" fmla="*/ 124554 h 182607"/>
                <a:gd name="connsiteX12" fmla="*/ 714485 w 732360"/>
                <a:gd name="connsiteY12" fmla="*/ 124553 h 182607"/>
                <a:gd name="connsiteX13" fmla="*/ 693233 w 732360"/>
                <a:gd name="connsiteY13" fmla="*/ 145806 h 182607"/>
                <a:gd name="connsiteX14" fmla="*/ 667095 w 732360"/>
                <a:gd name="connsiteY14" fmla="*/ 145806 h 182607"/>
                <a:gd name="connsiteX15" fmla="*/ 672937 w 732360"/>
                <a:gd name="connsiteY15" fmla="*/ 159911 h 182607"/>
                <a:gd name="connsiteX16" fmla="*/ 672936 w 732360"/>
                <a:gd name="connsiteY16" fmla="*/ 159911 h 182607"/>
                <a:gd name="connsiteX17" fmla="*/ 651684 w 732360"/>
                <a:gd name="connsiteY17" fmla="*/ 181163 h 182607"/>
                <a:gd name="connsiteX18" fmla="*/ 545594 w 732360"/>
                <a:gd name="connsiteY18" fmla="*/ 181162 h 182607"/>
                <a:gd name="connsiteX19" fmla="*/ 543922 w 732360"/>
                <a:gd name="connsiteY19" fmla="*/ 180470 h 182607"/>
                <a:gd name="connsiteX20" fmla="*/ 543349 w 732360"/>
                <a:gd name="connsiteY20" fmla="*/ 182607 h 182607"/>
                <a:gd name="connsiteX21" fmla="*/ 446651 w 732360"/>
                <a:gd name="connsiteY21" fmla="*/ 156697 h 182607"/>
                <a:gd name="connsiteX22" fmla="*/ 418307 w 732360"/>
                <a:gd name="connsiteY22" fmla="*/ 142618 h 182607"/>
                <a:gd name="connsiteX23" fmla="*/ 415275 w 732360"/>
                <a:gd name="connsiteY23" fmla="*/ 139132 h 182607"/>
                <a:gd name="connsiteX24" fmla="*/ 68734 w 732360"/>
                <a:gd name="connsiteY24" fmla="*/ 139132 h 182607"/>
                <a:gd name="connsiteX25" fmla="*/ 1463 w 732360"/>
                <a:gd name="connsiteY25" fmla="*/ 71861 h 182607"/>
                <a:gd name="connsiteX26" fmla="*/ 26072 w 732360"/>
                <a:gd name="connsiteY26" fmla="*/ 21815 h 182607"/>
                <a:gd name="connsiteX27" fmla="*/ 280718 w 732360"/>
                <a:gd name="connsiteY27" fmla="*/ 4690 h 182607"/>
                <a:gd name="connsiteX28" fmla="*/ 425239 w 732360"/>
                <a:gd name="connsiteY28" fmla="*/ 4590 h 182607"/>
                <a:gd name="connsiteX29" fmla="*/ 437804 w 732360"/>
                <a:gd name="connsiteY29" fmla="*/ 7127 h 182607"/>
                <a:gd name="connsiteX30" fmla="*/ 456319 w 732360"/>
                <a:gd name="connsiteY30" fmla="*/ 755 h 182607"/>
                <a:gd name="connsiteX31" fmla="*/ 487905 w 732360"/>
                <a:gd name="connsiteY31" fmla="*/ 2735 h 182607"/>
                <a:gd name="connsiteX32" fmla="*/ 569923 w 732360"/>
                <a:gd name="connsiteY32" fmla="*/ 24713 h 182607"/>
                <a:gd name="connsiteX33" fmla="*/ 681010 w 732360"/>
                <a:gd name="connsiteY33" fmla="*/ 24713 h 182607"/>
                <a:gd name="connsiteX0" fmla="*/ 25884 w 732172"/>
                <a:gd name="connsiteY0" fmla="*/ 21815 h 182607"/>
                <a:gd name="connsiteX1" fmla="*/ 280530 w 732172"/>
                <a:gd name="connsiteY1" fmla="*/ 4690 h 182607"/>
                <a:gd name="connsiteX2" fmla="*/ 425051 w 732172"/>
                <a:gd name="connsiteY2" fmla="*/ 4590 h 182607"/>
                <a:gd name="connsiteX3" fmla="*/ 437616 w 732172"/>
                <a:gd name="connsiteY3" fmla="*/ 7127 h 182607"/>
                <a:gd name="connsiteX4" fmla="*/ 456131 w 732172"/>
                <a:gd name="connsiteY4" fmla="*/ 755 h 182607"/>
                <a:gd name="connsiteX5" fmla="*/ 487717 w 732172"/>
                <a:gd name="connsiteY5" fmla="*/ 2735 h 182607"/>
                <a:gd name="connsiteX6" fmla="*/ 569735 w 732172"/>
                <a:gd name="connsiteY6" fmla="*/ 24713 h 182607"/>
                <a:gd name="connsiteX7" fmla="*/ 680822 w 732172"/>
                <a:gd name="connsiteY7" fmla="*/ 24713 h 182607"/>
                <a:gd name="connsiteX8" fmla="*/ 702074 w 732172"/>
                <a:gd name="connsiteY8" fmla="*/ 45965 h 182607"/>
                <a:gd name="connsiteX9" fmla="*/ 702073 w 732172"/>
                <a:gd name="connsiteY9" fmla="*/ 45965 h 182607"/>
                <a:gd name="connsiteX10" fmla="*/ 695848 w 732172"/>
                <a:gd name="connsiteY10" fmla="*/ 60992 h 182607"/>
                <a:gd name="connsiteX11" fmla="*/ 692808 w 732172"/>
                <a:gd name="connsiteY11" fmla="*/ 62252 h 182607"/>
                <a:gd name="connsiteX12" fmla="*/ 710919 w 732172"/>
                <a:gd name="connsiteY12" fmla="*/ 62252 h 182607"/>
                <a:gd name="connsiteX13" fmla="*/ 732172 w 732172"/>
                <a:gd name="connsiteY13" fmla="*/ 83504 h 182607"/>
                <a:gd name="connsiteX14" fmla="*/ 732171 w 732172"/>
                <a:gd name="connsiteY14" fmla="*/ 83505 h 182607"/>
                <a:gd name="connsiteX15" fmla="*/ 710919 w 732172"/>
                <a:gd name="connsiteY15" fmla="*/ 104757 h 182607"/>
                <a:gd name="connsiteX16" fmla="*/ 696559 w 732172"/>
                <a:gd name="connsiteY16" fmla="*/ 104757 h 182607"/>
                <a:gd name="connsiteX17" fmla="*/ 708074 w 732172"/>
                <a:gd name="connsiteY17" fmla="*/ 109527 h 182607"/>
                <a:gd name="connsiteX18" fmla="*/ 714298 w 732172"/>
                <a:gd name="connsiteY18" fmla="*/ 124554 h 182607"/>
                <a:gd name="connsiteX19" fmla="*/ 714297 w 732172"/>
                <a:gd name="connsiteY19" fmla="*/ 124553 h 182607"/>
                <a:gd name="connsiteX20" fmla="*/ 693045 w 732172"/>
                <a:gd name="connsiteY20" fmla="*/ 145806 h 182607"/>
                <a:gd name="connsiteX21" fmla="*/ 666907 w 732172"/>
                <a:gd name="connsiteY21" fmla="*/ 145806 h 182607"/>
                <a:gd name="connsiteX22" fmla="*/ 672749 w 732172"/>
                <a:gd name="connsiteY22" fmla="*/ 159911 h 182607"/>
                <a:gd name="connsiteX23" fmla="*/ 672748 w 732172"/>
                <a:gd name="connsiteY23" fmla="*/ 159911 h 182607"/>
                <a:gd name="connsiteX24" fmla="*/ 651496 w 732172"/>
                <a:gd name="connsiteY24" fmla="*/ 181163 h 182607"/>
                <a:gd name="connsiteX25" fmla="*/ 545406 w 732172"/>
                <a:gd name="connsiteY25" fmla="*/ 181162 h 182607"/>
                <a:gd name="connsiteX26" fmla="*/ 543734 w 732172"/>
                <a:gd name="connsiteY26" fmla="*/ 180470 h 182607"/>
                <a:gd name="connsiteX27" fmla="*/ 543161 w 732172"/>
                <a:gd name="connsiteY27" fmla="*/ 182607 h 182607"/>
                <a:gd name="connsiteX28" fmla="*/ 446463 w 732172"/>
                <a:gd name="connsiteY28" fmla="*/ 156697 h 182607"/>
                <a:gd name="connsiteX29" fmla="*/ 418119 w 732172"/>
                <a:gd name="connsiteY29" fmla="*/ 142618 h 182607"/>
                <a:gd name="connsiteX30" fmla="*/ 415087 w 732172"/>
                <a:gd name="connsiteY30" fmla="*/ 139132 h 182607"/>
                <a:gd name="connsiteX31" fmla="*/ 68546 w 732172"/>
                <a:gd name="connsiteY31" fmla="*/ 139132 h 182607"/>
                <a:gd name="connsiteX32" fmla="*/ 1275 w 732172"/>
                <a:gd name="connsiteY32" fmla="*/ 71861 h 182607"/>
                <a:gd name="connsiteX33" fmla="*/ 117324 w 732172"/>
                <a:gd name="connsiteY33" fmla="*/ 113255 h 182607"/>
                <a:gd name="connsiteX0" fmla="*/ 24609 w 730897"/>
                <a:gd name="connsiteY0" fmla="*/ 21815 h 182607"/>
                <a:gd name="connsiteX1" fmla="*/ 279255 w 730897"/>
                <a:gd name="connsiteY1" fmla="*/ 4690 h 182607"/>
                <a:gd name="connsiteX2" fmla="*/ 423776 w 730897"/>
                <a:gd name="connsiteY2" fmla="*/ 4590 h 182607"/>
                <a:gd name="connsiteX3" fmla="*/ 436341 w 730897"/>
                <a:gd name="connsiteY3" fmla="*/ 7127 h 182607"/>
                <a:gd name="connsiteX4" fmla="*/ 454856 w 730897"/>
                <a:gd name="connsiteY4" fmla="*/ 755 h 182607"/>
                <a:gd name="connsiteX5" fmla="*/ 486442 w 730897"/>
                <a:gd name="connsiteY5" fmla="*/ 2735 h 182607"/>
                <a:gd name="connsiteX6" fmla="*/ 568460 w 730897"/>
                <a:gd name="connsiteY6" fmla="*/ 24713 h 182607"/>
                <a:gd name="connsiteX7" fmla="*/ 679547 w 730897"/>
                <a:gd name="connsiteY7" fmla="*/ 24713 h 182607"/>
                <a:gd name="connsiteX8" fmla="*/ 700799 w 730897"/>
                <a:gd name="connsiteY8" fmla="*/ 45965 h 182607"/>
                <a:gd name="connsiteX9" fmla="*/ 700798 w 730897"/>
                <a:gd name="connsiteY9" fmla="*/ 45965 h 182607"/>
                <a:gd name="connsiteX10" fmla="*/ 694573 w 730897"/>
                <a:gd name="connsiteY10" fmla="*/ 60992 h 182607"/>
                <a:gd name="connsiteX11" fmla="*/ 691533 w 730897"/>
                <a:gd name="connsiteY11" fmla="*/ 62252 h 182607"/>
                <a:gd name="connsiteX12" fmla="*/ 709644 w 730897"/>
                <a:gd name="connsiteY12" fmla="*/ 62252 h 182607"/>
                <a:gd name="connsiteX13" fmla="*/ 730897 w 730897"/>
                <a:gd name="connsiteY13" fmla="*/ 83504 h 182607"/>
                <a:gd name="connsiteX14" fmla="*/ 730896 w 730897"/>
                <a:gd name="connsiteY14" fmla="*/ 83505 h 182607"/>
                <a:gd name="connsiteX15" fmla="*/ 709644 w 730897"/>
                <a:gd name="connsiteY15" fmla="*/ 104757 h 182607"/>
                <a:gd name="connsiteX16" fmla="*/ 695284 w 730897"/>
                <a:gd name="connsiteY16" fmla="*/ 104757 h 182607"/>
                <a:gd name="connsiteX17" fmla="*/ 706799 w 730897"/>
                <a:gd name="connsiteY17" fmla="*/ 109527 h 182607"/>
                <a:gd name="connsiteX18" fmla="*/ 713023 w 730897"/>
                <a:gd name="connsiteY18" fmla="*/ 124554 h 182607"/>
                <a:gd name="connsiteX19" fmla="*/ 713022 w 730897"/>
                <a:gd name="connsiteY19" fmla="*/ 124553 h 182607"/>
                <a:gd name="connsiteX20" fmla="*/ 691770 w 730897"/>
                <a:gd name="connsiteY20" fmla="*/ 145806 h 182607"/>
                <a:gd name="connsiteX21" fmla="*/ 665632 w 730897"/>
                <a:gd name="connsiteY21" fmla="*/ 145806 h 182607"/>
                <a:gd name="connsiteX22" fmla="*/ 671474 w 730897"/>
                <a:gd name="connsiteY22" fmla="*/ 159911 h 182607"/>
                <a:gd name="connsiteX23" fmla="*/ 671473 w 730897"/>
                <a:gd name="connsiteY23" fmla="*/ 159911 h 182607"/>
                <a:gd name="connsiteX24" fmla="*/ 650221 w 730897"/>
                <a:gd name="connsiteY24" fmla="*/ 181163 h 182607"/>
                <a:gd name="connsiteX25" fmla="*/ 544131 w 730897"/>
                <a:gd name="connsiteY25" fmla="*/ 181162 h 182607"/>
                <a:gd name="connsiteX26" fmla="*/ 542459 w 730897"/>
                <a:gd name="connsiteY26" fmla="*/ 180470 h 182607"/>
                <a:gd name="connsiteX27" fmla="*/ 541886 w 730897"/>
                <a:gd name="connsiteY27" fmla="*/ 182607 h 182607"/>
                <a:gd name="connsiteX28" fmla="*/ 445188 w 730897"/>
                <a:gd name="connsiteY28" fmla="*/ 156697 h 182607"/>
                <a:gd name="connsiteX29" fmla="*/ 416844 w 730897"/>
                <a:gd name="connsiteY29" fmla="*/ 142618 h 182607"/>
                <a:gd name="connsiteX30" fmla="*/ 413812 w 730897"/>
                <a:gd name="connsiteY30" fmla="*/ 139132 h 182607"/>
                <a:gd name="connsiteX31" fmla="*/ 67271 w 730897"/>
                <a:gd name="connsiteY31" fmla="*/ 139132 h 182607"/>
                <a:gd name="connsiteX32" fmla="*/ 0 w 730897"/>
                <a:gd name="connsiteY32" fmla="*/ 71861 h 182607"/>
                <a:gd name="connsiteX0" fmla="*/ 279255 w 730897"/>
                <a:gd name="connsiteY0" fmla="*/ 4690 h 182607"/>
                <a:gd name="connsiteX1" fmla="*/ 423776 w 730897"/>
                <a:gd name="connsiteY1" fmla="*/ 4590 h 182607"/>
                <a:gd name="connsiteX2" fmla="*/ 436341 w 730897"/>
                <a:gd name="connsiteY2" fmla="*/ 7127 h 182607"/>
                <a:gd name="connsiteX3" fmla="*/ 454856 w 730897"/>
                <a:gd name="connsiteY3" fmla="*/ 755 h 182607"/>
                <a:gd name="connsiteX4" fmla="*/ 486442 w 730897"/>
                <a:gd name="connsiteY4" fmla="*/ 2735 h 182607"/>
                <a:gd name="connsiteX5" fmla="*/ 568460 w 730897"/>
                <a:gd name="connsiteY5" fmla="*/ 24713 h 182607"/>
                <a:gd name="connsiteX6" fmla="*/ 679547 w 730897"/>
                <a:gd name="connsiteY6" fmla="*/ 24713 h 182607"/>
                <a:gd name="connsiteX7" fmla="*/ 700799 w 730897"/>
                <a:gd name="connsiteY7" fmla="*/ 45965 h 182607"/>
                <a:gd name="connsiteX8" fmla="*/ 700798 w 730897"/>
                <a:gd name="connsiteY8" fmla="*/ 45965 h 182607"/>
                <a:gd name="connsiteX9" fmla="*/ 694573 w 730897"/>
                <a:gd name="connsiteY9" fmla="*/ 60992 h 182607"/>
                <a:gd name="connsiteX10" fmla="*/ 691533 w 730897"/>
                <a:gd name="connsiteY10" fmla="*/ 62252 h 182607"/>
                <a:gd name="connsiteX11" fmla="*/ 709644 w 730897"/>
                <a:gd name="connsiteY11" fmla="*/ 62252 h 182607"/>
                <a:gd name="connsiteX12" fmla="*/ 730897 w 730897"/>
                <a:gd name="connsiteY12" fmla="*/ 83504 h 182607"/>
                <a:gd name="connsiteX13" fmla="*/ 730896 w 730897"/>
                <a:gd name="connsiteY13" fmla="*/ 83505 h 182607"/>
                <a:gd name="connsiteX14" fmla="*/ 709644 w 730897"/>
                <a:gd name="connsiteY14" fmla="*/ 104757 h 182607"/>
                <a:gd name="connsiteX15" fmla="*/ 695284 w 730897"/>
                <a:gd name="connsiteY15" fmla="*/ 104757 h 182607"/>
                <a:gd name="connsiteX16" fmla="*/ 706799 w 730897"/>
                <a:gd name="connsiteY16" fmla="*/ 109527 h 182607"/>
                <a:gd name="connsiteX17" fmla="*/ 713023 w 730897"/>
                <a:gd name="connsiteY17" fmla="*/ 124554 h 182607"/>
                <a:gd name="connsiteX18" fmla="*/ 713022 w 730897"/>
                <a:gd name="connsiteY18" fmla="*/ 124553 h 182607"/>
                <a:gd name="connsiteX19" fmla="*/ 691770 w 730897"/>
                <a:gd name="connsiteY19" fmla="*/ 145806 h 182607"/>
                <a:gd name="connsiteX20" fmla="*/ 665632 w 730897"/>
                <a:gd name="connsiteY20" fmla="*/ 145806 h 182607"/>
                <a:gd name="connsiteX21" fmla="*/ 671474 w 730897"/>
                <a:gd name="connsiteY21" fmla="*/ 159911 h 182607"/>
                <a:gd name="connsiteX22" fmla="*/ 671473 w 730897"/>
                <a:gd name="connsiteY22" fmla="*/ 159911 h 182607"/>
                <a:gd name="connsiteX23" fmla="*/ 650221 w 730897"/>
                <a:gd name="connsiteY23" fmla="*/ 181163 h 182607"/>
                <a:gd name="connsiteX24" fmla="*/ 544131 w 730897"/>
                <a:gd name="connsiteY24" fmla="*/ 181162 h 182607"/>
                <a:gd name="connsiteX25" fmla="*/ 542459 w 730897"/>
                <a:gd name="connsiteY25" fmla="*/ 180470 h 182607"/>
                <a:gd name="connsiteX26" fmla="*/ 541886 w 730897"/>
                <a:gd name="connsiteY26" fmla="*/ 182607 h 182607"/>
                <a:gd name="connsiteX27" fmla="*/ 445188 w 730897"/>
                <a:gd name="connsiteY27" fmla="*/ 156697 h 182607"/>
                <a:gd name="connsiteX28" fmla="*/ 416844 w 730897"/>
                <a:gd name="connsiteY28" fmla="*/ 142618 h 182607"/>
                <a:gd name="connsiteX29" fmla="*/ 413812 w 730897"/>
                <a:gd name="connsiteY29" fmla="*/ 139132 h 182607"/>
                <a:gd name="connsiteX30" fmla="*/ 67271 w 730897"/>
                <a:gd name="connsiteY30" fmla="*/ 139132 h 182607"/>
                <a:gd name="connsiteX31" fmla="*/ 0 w 730897"/>
                <a:gd name="connsiteY31" fmla="*/ 71861 h 182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30897" h="182607">
                  <a:moveTo>
                    <a:pt x="279255" y="4690"/>
                  </a:moveTo>
                  <a:lnTo>
                    <a:pt x="423776" y="4590"/>
                  </a:lnTo>
                  <a:lnTo>
                    <a:pt x="436341" y="7127"/>
                  </a:lnTo>
                  <a:lnTo>
                    <a:pt x="454856" y="755"/>
                  </a:lnTo>
                  <a:cubicBezTo>
                    <a:pt x="465110" y="-672"/>
                    <a:pt x="475813" y="-113"/>
                    <a:pt x="486442" y="2735"/>
                  </a:cubicBezTo>
                  <a:lnTo>
                    <a:pt x="568460" y="24713"/>
                  </a:lnTo>
                  <a:lnTo>
                    <a:pt x="679547" y="24713"/>
                  </a:lnTo>
                  <a:cubicBezTo>
                    <a:pt x="691284" y="24713"/>
                    <a:pt x="700799" y="34228"/>
                    <a:pt x="700799" y="45965"/>
                  </a:cubicBezTo>
                  <a:lnTo>
                    <a:pt x="700798" y="45965"/>
                  </a:lnTo>
                  <a:cubicBezTo>
                    <a:pt x="700798" y="51834"/>
                    <a:pt x="698419" y="57146"/>
                    <a:pt x="694573" y="60992"/>
                  </a:cubicBezTo>
                  <a:lnTo>
                    <a:pt x="691533" y="62252"/>
                  </a:lnTo>
                  <a:lnTo>
                    <a:pt x="709644" y="62252"/>
                  </a:lnTo>
                  <a:cubicBezTo>
                    <a:pt x="721382" y="62252"/>
                    <a:pt x="730897" y="71768"/>
                    <a:pt x="730897" y="83504"/>
                  </a:cubicBezTo>
                  <a:lnTo>
                    <a:pt x="730896" y="83505"/>
                  </a:lnTo>
                  <a:cubicBezTo>
                    <a:pt x="730897" y="95241"/>
                    <a:pt x="721381" y="104757"/>
                    <a:pt x="709644" y="104757"/>
                  </a:cubicBezTo>
                  <a:lnTo>
                    <a:pt x="695284" y="104757"/>
                  </a:lnTo>
                  <a:lnTo>
                    <a:pt x="706799" y="109527"/>
                  </a:lnTo>
                  <a:cubicBezTo>
                    <a:pt x="710645" y="113372"/>
                    <a:pt x="713023" y="118685"/>
                    <a:pt x="713023" y="124554"/>
                  </a:cubicBezTo>
                  <a:lnTo>
                    <a:pt x="713022" y="124553"/>
                  </a:lnTo>
                  <a:cubicBezTo>
                    <a:pt x="713023" y="136291"/>
                    <a:pt x="703507" y="145806"/>
                    <a:pt x="691770" y="145806"/>
                  </a:cubicBezTo>
                  <a:lnTo>
                    <a:pt x="665632" y="145806"/>
                  </a:lnTo>
                  <a:lnTo>
                    <a:pt x="671474" y="159911"/>
                  </a:lnTo>
                  <a:lnTo>
                    <a:pt x="671473" y="159911"/>
                  </a:lnTo>
                  <a:cubicBezTo>
                    <a:pt x="671473" y="171648"/>
                    <a:pt x="661958" y="181164"/>
                    <a:pt x="650221" y="181163"/>
                  </a:cubicBezTo>
                  <a:lnTo>
                    <a:pt x="544131" y="181162"/>
                  </a:lnTo>
                  <a:lnTo>
                    <a:pt x="542459" y="180470"/>
                  </a:lnTo>
                  <a:lnTo>
                    <a:pt x="541886" y="182607"/>
                  </a:lnTo>
                  <a:lnTo>
                    <a:pt x="445188" y="156697"/>
                  </a:lnTo>
                  <a:cubicBezTo>
                    <a:pt x="434559" y="153849"/>
                    <a:pt x="425010" y="148981"/>
                    <a:pt x="416844" y="142618"/>
                  </a:cubicBezTo>
                  <a:lnTo>
                    <a:pt x="413812" y="139132"/>
                  </a:lnTo>
                  <a:lnTo>
                    <a:pt x="67271" y="139132"/>
                  </a:lnTo>
                  <a:cubicBezTo>
                    <a:pt x="30118" y="139132"/>
                    <a:pt x="0" y="109014"/>
                    <a:pt x="0" y="71861"/>
                  </a:cubicBez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80" name="グループ化 579">
              <a:extLst>
                <a:ext uri="{FF2B5EF4-FFF2-40B4-BE49-F238E27FC236}">
                  <a16:creationId xmlns:a16="http://schemas.microsoft.com/office/drawing/2014/main" id="{688B6EF3-6BE6-E952-FFD2-2B0885BF7289}"/>
                </a:ext>
              </a:extLst>
            </p:cNvPr>
            <p:cNvGrpSpPr/>
            <p:nvPr/>
          </p:nvGrpSpPr>
          <p:grpSpPr>
            <a:xfrm>
              <a:off x="756851" y="2153060"/>
              <a:ext cx="2526317" cy="1419704"/>
              <a:chOff x="756851" y="2153060"/>
              <a:chExt cx="2526317" cy="1419704"/>
            </a:xfrm>
          </p:grpSpPr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5288BBB0-BCD4-AB62-4E50-0F6ED2240F56}"/>
                  </a:ext>
                </a:extLst>
              </p:cNvPr>
              <p:cNvSpPr/>
              <p:nvPr/>
            </p:nvSpPr>
            <p:spPr bwMode="auto">
              <a:xfrm rot="900000">
                <a:off x="2928551" y="2153060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1" name="フリーフォーム: 図形 620">
                <a:extLst>
                  <a:ext uri="{FF2B5EF4-FFF2-40B4-BE49-F238E27FC236}">
                    <a16:creationId xmlns:a16="http://schemas.microsoft.com/office/drawing/2014/main" id="{E40F4D3C-B8BA-AEAA-1AC2-21F2D2D61E5A}"/>
                  </a:ext>
                </a:extLst>
              </p:cNvPr>
              <p:cNvSpPr/>
              <p:nvPr/>
            </p:nvSpPr>
            <p:spPr bwMode="auto">
              <a:xfrm rot="18900000">
                <a:off x="979933" y="2552728"/>
                <a:ext cx="514579" cy="252251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662C4C1D-C6F2-B18C-FE0A-2C225045D0C9}"/>
                  </a:ext>
                </a:extLst>
              </p:cNvPr>
              <p:cNvSpPr/>
              <p:nvPr/>
            </p:nvSpPr>
            <p:spPr bwMode="auto">
              <a:xfrm rot="3600000" flipH="1">
                <a:off x="2471625" y="2549159"/>
                <a:ext cx="536963" cy="263222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E7D2DA79-6FFE-1988-14B8-C373357A3037}"/>
                  </a:ext>
                </a:extLst>
              </p:cNvPr>
              <p:cNvSpPr/>
              <p:nvPr/>
            </p:nvSpPr>
            <p:spPr bwMode="auto">
              <a:xfrm rot="14400000">
                <a:off x="688865" y="3196913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5" name="フリーフォーム: 図形 624">
                <a:extLst>
                  <a:ext uri="{FF2B5EF4-FFF2-40B4-BE49-F238E27FC236}">
                    <a16:creationId xmlns:a16="http://schemas.microsoft.com/office/drawing/2014/main" id="{AE754756-50F3-60C5-AC71-917E7999979C}"/>
                  </a:ext>
                </a:extLst>
              </p:cNvPr>
              <p:cNvSpPr/>
              <p:nvPr/>
            </p:nvSpPr>
            <p:spPr bwMode="auto">
              <a:xfrm rot="7200000" flipH="1">
                <a:off x="2779991" y="3237373"/>
                <a:ext cx="450126" cy="22065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6" name="フリーフォーム: 図形 625">
                <a:extLst>
                  <a:ext uri="{FF2B5EF4-FFF2-40B4-BE49-F238E27FC236}">
                    <a16:creationId xmlns:a16="http://schemas.microsoft.com/office/drawing/2014/main" id="{053C9C43-F78A-E003-7C5B-21FA46A81EE0}"/>
                  </a:ext>
                </a:extLst>
              </p:cNvPr>
              <p:cNvSpPr/>
              <p:nvPr/>
            </p:nvSpPr>
            <p:spPr bwMode="auto">
              <a:xfrm rot="1800000">
                <a:off x="3020884" y="2737159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7" name="フリーフォーム: 図形 626">
                <a:extLst>
                  <a:ext uri="{FF2B5EF4-FFF2-40B4-BE49-F238E27FC236}">
                    <a16:creationId xmlns:a16="http://schemas.microsoft.com/office/drawing/2014/main" id="{FD8BD5C4-C1DA-A7B0-1597-EA61C9A16BF8}"/>
                  </a:ext>
                </a:extLst>
              </p:cNvPr>
              <p:cNvSpPr/>
              <p:nvPr/>
            </p:nvSpPr>
            <p:spPr bwMode="auto">
              <a:xfrm rot="1800000">
                <a:off x="915115" y="2161687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8" name="フリーフォーム: 図形 627">
                <a:extLst>
                  <a:ext uri="{FF2B5EF4-FFF2-40B4-BE49-F238E27FC236}">
                    <a16:creationId xmlns:a16="http://schemas.microsoft.com/office/drawing/2014/main" id="{83AD61AF-4329-E9BC-87A7-8DBCA1C8A2BE}"/>
                  </a:ext>
                </a:extLst>
              </p:cNvPr>
              <p:cNvSpPr/>
              <p:nvPr/>
            </p:nvSpPr>
            <p:spPr bwMode="auto">
              <a:xfrm rot="20700000">
                <a:off x="756851" y="2648360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86" name="楕円 585">
              <a:extLst>
                <a:ext uri="{FF2B5EF4-FFF2-40B4-BE49-F238E27FC236}">
                  <a16:creationId xmlns:a16="http://schemas.microsoft.com/office/drawing/2014/main" id="{E0E9B969-EDA0-B3E1-2994-4B204B3F7386}"/>
                </a:ext>
              </a:extLst>
            </p:cNvPr>
            <p:cNvSpPr/>
            <p:nvPr/>
          </p:nvSpPr>
          <p:spPr bwMode="auto">
            <a:xfrm rot="20700000">
              <a:off x="1377567" y="2020405"/>
              <a:ext cx="173372" cy="295480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7" name="楕円 586">
              <a:extLst>
                <a:ext uri="{FF2B5EF4-FFF2-40B4-BE49-F238E27FC236}">
                  <a16:creationId xmlns:a16="http://schemas.microsoft.com/office/drawing/2014/main" id="{2C56BD23-7F3F-69ED-529F-EC08125314F5}"/>
                </a:ext>
              </a:extLst>
            </p:cNvPr>
            <p:cNvSpPr/>
            <p:nvPr/>
          </p:nvSpPr>
          <p:spPr bwMode="auto">
            <a:xfrm rot="900000" flipH="1">
              <a:off x="2368809" y="2020405"/>
              <a:ext cx="173372" cy="295480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88" name="グループ化 587">
              <a:extLst>
                <a:ext uri="{FF2B5EF4-FFF2-40B4-BE49-F238E27FC236}">
                  <a16:creationId xmlns:a16="http://schemas.microsoft.com/office/drawing/2014/main" id="{6F419DC4-1771-D5DB-CDA6-C229F8E01A1F}"/>
                </a:ext>
              </a:extLst>
            </p:cNvPr>
            <p:cNvGrpSpPr/>
            <p:nvPr/>
          </p:nvGrpSpPr>
          <p:grpSpPr>
            <a:xfrm>
              <a:off x="1451228" y="1565206"/>
              <a:ext cx="1021987" cy="1104850"/>
              <a:chOff x="1451228" y="1565206"/>
              <a:chExt cx="1021987" cy="1104850"/>
            </a:xfrm>
          </p:grpSpPr>
          <p:sp>
            <p:nvSpPr>
              <p:cNvPr id="602" name="楕円 601">
                <a:extLst>
                  <a:ext uri="{FF2B5EF4-FFF2-40B4-BE49-F238E27FC236}">
                    <a16:creationId xmlns:a16="http://schemas.microsoft.com/office/drawing/2014/main" id="{511539D7-75F6-B497-AA28-7F310E92F2F1}"/>
                  </a:ext>
                </a:extLst>
              </p:cNvPr>
              <p:cNvSpPr/>
              <p:nvPr/>
            </p:nvSpPr>
            <p:spPr bwMode="auto">
              <a:xfrm>
                <a:off x="1451228" y="1565206"/>
                <a:ext cx="1021987" cy="11048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3" name="四角形: 角を丸くする 602">
                <a:extLst>
                  <a:ext uri="{FF2B5EF4-FFF2-40B4-BE49-F238E27FC236}">
                    <a16:creationId xmlns:a16="http://schemas.microsoft.com/office/drawing/2014/main" id="{B8A5C52E-8620-9D9D-FA8E-7D9D823B8D28}"/>
                  </a:ext>
                </a:extLst>
              </p:cNvPr>
              <p:cNvSpPr/>
              <p:nvPr/>
            </p:nvSpPr>
            <p:spPr bwMode="auto">
              <a:xfrm>
                <a:off x="1629876" y="2066901"/>
                <a:ext cx="121296" cy="2171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4" name="四角形: 角を丸くする 603">
                <a:extLst>
                  <a:ext uri="{FF2B5EF4-FFF2-40B4-BE49-F238E27FC236}">
                    <a16:creationId xmlns:a16="http://schemas.microsoft.com/office/drawing/2014/main" id="{2AAA77CB-5A3E-638E-D0A2-463B4B1E2B95}"/>
                  </a:ext>
                </a:extLst>
              </p:cNvPr>
              <p:cNvSpPr/>
              <p:nvPr/>
            </p:nvSpPr>
            <p:spPr bwMode="auto">
              <a:xfrm>
                <a:off x="2186478" y="2066901"/>
                <a:ext cx="121296" cy="2171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5" name="月 604">
                <a:extLst>
                  <a:ext uri="{FF2B5EF4-FFF2-40B4-BE49-F238E27FC236}">
                    <a16:creationId xmlns:a16="http://schemas.microsoft.com/office/drawing/2014/main" id="{3E50C64F-4D14-5BAE-98A5-3CB6375F9313}"/>
                  </a:ext>
                </a:extLst>
              </p:cNvPr>
              <p:cNvSpPr/>
              <p:nvPr/>
            </p:nvSpPr>
            <p:spPr bwMode="auto">
              <a:xfrm rot="16200000">
                <a:off x="1929012" y="2407101"/>
                <a:ext cx="58918" cy="21250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E42A9E58-FBC3-AB4E-C317-193CE74E14F9}"/>
                  </a:ext>
                </a:extLst>
              </p:cNvPr>
              <p:cNvSpPr/>
              <p:nvPr/>
            </p:nvSpPr>
            <p:spPr bwMode="auto">
              <a:xfrm>
                <a:off x="1539127" y="1905119"/>
                <a:ext cx="315073" cy="63381"/>
              </a:xfrm>
              <a:custGeom>
                <a:avLst/>
                <a:gdLst>
                  <a:gd name="connsiteX0" fmla="*/ 158947 w 317894"/>
                  <a:gd name="connsiteY0" fmla="*/ 0 h 45719"/>
                  <a:gd name="connsiteX1" fmla="*/ 317894 w 317894"/>
                  <a:gd name="connsiteY1" fmla="*/ 45719 h 45719"/>
                  <a:gd name="connsiteX2" fmla="*/ 2 w 317894"/>
                  <a:gd name="connsiteY2" fmla="*/ 45719 h 45719"/>
                  <a:gd name="connsiteX3" fmla="*/ 0 w 317894"/>
                  <a:gd name="connsiteY3" fmla="*/ 45719 h 45719"/>
                  <a:gd name="connsiteX4" fmla="*/ 158947 w 317894"/>
                  <a:gd name="connsiteY4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894" h="45719">
                    <a:moveTo>
                      <a:pt x="158947" y="0"/>
                    </a:moveTo>
                    <a:cubicBezTo>
                      <a:pt x="246731" y="0"/>
                      <a:pt x="317894" y="20469"/>
                      <a:pt x="317894" y="45719"/>
                    </a:cubicBezTo>
                    <a:cubicBezTo>
                      <a:pt x="213586" y="38099"/>
                      <a:pt x="104310" y="38099"/>
                      <a:pt x="2" y="45719"/>
                    </a:cubicBezTo>
                    <a:lnTo>
                      <a:pt x="0" y="45719"/>
                    </a:lnTo>
                    <a:cubicBezTo>
                      <a:pt x="0" y="20469"/>
                      <a:pt x="71163" y="0"/>
                      <a:pt x="1589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8" name="フリーフォーム: 図形 607">
                <a:extLst>
                  <a:ext uri="{FF2B5EF4-FFF2-40B4-BE49-F238E27FC236}">
                    <a16:creationId xmlns:a16="http://schemas.microsoft.com/office/drawing/2014/main" id="{47085A22-CD91-A5FB-20A4-15C047DF5771}"/>
                  </a:ext>
                </a:extLst>
              </p:cNvPr>
              <p:cNvSpPr/>
              <p:nvPr/>
            </p:nvSpPr>
            <p:spPr bwMode="auto">
              <a:xfrm>
                <a:off x="2078877" y="1905119"/>
                <a:ext cx="315073" cy="63381"/>
              </a:xfrm>
              <a:custGeom>
                <a:avLst/>
                <a:gdLst>
                  <a:gd name="connsiteX0" fmla="*/ 158947 w 317894"/>
                  <a:gd name="connsiteY0" fmla="*/ 0 h 45719"/>
                  <a:gd name="connsiteX1" fmla="*/ 317894 w 317894"/>
                  <a:gd name="connsiteY1" fmla="*/ 45719 h 45719"/>
                  <a:gd name="connsiteX2" fmla="*/ 2 w 317894"/>
                  <a:gd name="connsiteY2" fmla="*/ 45719 h 45719"/>
                  <a:gd name="connsiteX3" fmla="*/ 0 w 317894"/>
                  <a:gd name="connsiteY3" fmla="*/ 45719 h 45719"/>
                  <a:gd name="connsiteX4" fmla="*/ 158947 w 317894"/>
                  <a:gd name="connsiteY4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894" h="45719">
                    <a:moveTo>
                      <a:pt x="158947" y="0"/>
                    </a:moveTo>
                    <a:cubicBezTo>
                      <a:pt x="246731" y="0"/>
                      <a:pt x="317894" y="20469"/>
                      <a:pt x="317894" y="45719"/>
                    </a:cubicBezTo>
                    <a:cubicBezTo>
                      <a:pt x="213586" y="38099"/>
                      <a:pt x="104310" y="38099"/>
                      <a:pt x="2" y="45719"/>
                    </a:cubicBezTo>
                    <a:lnTo>
                      <a:pt x="0" y="45719"/>
                    </a:lnTo>
                    <a:cubicBezTo>
                      <a:pt x="0" y="20469"/>
                      <a:pt x="71163" y="0"/>
                      <a:pt x="1589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2" name="月 611">
                <a:extLst>
                  <a:ext uri="{FF2B5EF4-FFF2-40B4-BE49-F238E27FC236}">
                    <a16:creationId xmlns:a16="http://schemas.microsoft.com/office/drawing/2014/main" id="{FE060CFD-1EA8-D653-8FA8-96758479CB0F}"/>
                  </a:ext>
                </a:extLst>
              </p:cNvPr>
              <p:cNvSpPr/>
              <p:nvPr/>
            </p:nvSpPr>
            <p:spPr bwMode="auto">
              <a:xfrm rot="16200000">
                <a:off x="1935611" y="2337431"/>
                <a:ext cx="45720" cy="135946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9" name="フリーフォーム: 図形 588">
              <a:extLst>
                <a:ext uri="{FF2B5EF4-FFF2-40B4-BE49-F238E27FC236}">
                  <a16:creationId xmlns:a16="http://schemas.microsoft.com/office/drawing/2014/main" id="{B101C4EF-11B0-3A3E-5BB1-C09A667372A1}"/>
                </a:ext>
              </a:extLst>
            </p:cNvPr>
            <p:cNvSpPr/>
            <p:nvPr/>
          </p:nvSpPr>
          <p:spPr bwMode="auto">
            <a:xfrm rot="16200000" flipH="1">
              <a:off x="1752755" y="1292462"/>
              <a:ext cx="435679" cy="737434"/>
            </a:xfrm>
            <a:custGeom>
              <a:avLst/>
              <a:gdLst>
                <a:gd name="connsiteX0" fmla="*/ 51965 w 435679"/>
                <a:gd name="connsiteY0" fmla="*/ 345291 h 737434"/>
                <a:gd name="connsiteX1" fmla="*/ 115283 w 435679"/>
                <a:gd name="connsiteY1" fmla="*/ 156954 h 737434"/>
                <a:gd name="connsiteX2" fmla="*/ 181297 w 435679"/>
                <a:gd name="connsiteY2" fmla="*/ 95734 h 737434"/>
                <a:gd name="connsiteX3" fmla="*/ 120903 w 435679"/>
                <a:gd name="connsiteY3" fmla="*/ 173999 h 737434"/>
                <a:gd name="connsiteX4" fmla="*/ 67963 w 435679"/>
                <a:gd name="connsiteY4" fmla="*/ 332187 h 737434"/>
                <a:gd name="connsiteX5" fmla="*/ 67545 w 435679"/>
                <a:gd name="connsiteY5" fmla="*/ 351873 h 737434"/>
                <a:gd name="connsiteX6" fmla="*/ 66916 w 435679"/>
                <a:gd name="connsiteY6" fmla="*/ 355889 h 737434"/>
                <a:gd name="connsiteX7" fmla="*/ 67188 w 435679"/>
                <a:gd name="connsiteY7" fmla="*/ 368694 h 737434"/>
                <a:gd name="connsiteX8" fmla="*/ 66915 w 435679"/>
                <a:gd name="connsiteY8" fmla="*/ 381546 h 737434"/>
                <a:gd name="connsiteX9" fmla="*/ 67546 w 435679"/>
                <a:gd name="connsiteY9" fmla="*/ 385576 h 737434"/>
                <a:gd name="connsiteX10" fmla="*/ 67964 w 435679"/>
                <a:gd name="connsiteY10" fmla="*/ 405247 h 737434"/>
                <a:gd name="connsiteX11" fmla="*/ 77251 w 435679"/>
                <a:gd name="connsiteY11" fmla="*/ 457230 h 737434"/>
                <a:gd name="connsiteX12" fmla="*/ 81880 w 435679"/>
                <a:gd name="connsiteY12" fmla="*/ 471210 h 737434"/>
                <a:gd name="connsiteX13" fmla="*/ 68681 w 435679"/>
                <a:gd name="connsiteY13" fmla="*/ 446544 h 737434"/>
                <a:gd name="connsiteX14" fmla="*/ 51965 w 435679"/>
                <a:gd name="connsiteY14" fmla="*/ 345291 h 737434"/>
                <a:gd name="connsiteX15" fmla="*/ 0 w 435679"/>
                <a:gd name="connsiteY15" fmla="*/ 345291 h 737434"/>
                <a:gd name="connsiteX16" fmla="*/ 81101 w 435679"/>
                <a:gd name="connsiteY16" fmla="*/ 552026 h 737434"/>
                <a:gd name="connsiteX17" fmla="*/ 149887 w 435679"/>
                <a:gd name="connsiteY17" fmla="*/ 600994 h 737434"/>
                <a:gd name="connsiteX18" fmla="*/ 191054 w 435679"/>
                <a:gd name="connsiteY18" fmla="*/ 654342 h 737434"/>
                <a:gd name="connsiteX19" fmla="*/ 435679 w 435679"/>
                <a:gd name="connsiteY19" fmla="*/ 719296 h 737434"/>
                <a:gd name="connsiteX20" fmla="*/ 235032 w 435679"/>
                <a:gd name="connsiteY20" fmla="*/ 497543 h 737434"/>
                <a:gd name="connsiteX21" fmla="*/ 199567 w 435679"/>
                <a:gd name="connsiteY21" fmla="*/ 427963 h 737434"/>
                <a:gd name="connsiteX22" fmla="*/ 176874 w 435679"/>
                <a:gd name="connsiteY22" fmla="*/ 368716 h 737434"/>
                <a:gd name="connsiteX23" fmla="*/ 199566 w 435679"/>
                <a:gd name="connsiteY23" fmla="*/ 309471 h 737434"/>
                <a:gd name="connsiteX24" fmla="*/ 235031 w 435679"/>
                <a:gd name="connsiteY24" fmla="*/ 239891 h 737434"/>
                <a:gd name="connsiteX25" fmla="*/ 435678 w 435679"/>
                <a:gd name="connsiteY25" fmla="*/ 18138 h 737434"/>
                <a:gd name="connsiteX26" fmla="*/ 273649 w 435679"/>
                <a:gd name="connsiteY26" fmla="*/ 23470 h 737434"/>
                <a:gd name="connsiteX27" fmla="*/ 225227 w 435679"/>
                <a:gd name="connsiteY27" fmla="*/ 58424 h 737434"/>
                <a:gd name="connsiteX28" fmla="*/ 221091 w 435679"/>
                <a:gd name="connsiteY28" fmla="*/ 58864 h 737434"/>
                <a:gd name="connsiteX29" fmla="*/ 0 w 435679"/>
                <a:gd name="connsiteY29" fmla="*/ 345291 h 737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5679" h="737434">
                  <a:moveTo>
                    <a:pt x="51965" y="345291"/>
                  </a:moveTo>
                  <a:cubicBezTo>
                    <a:pt x="51965" y="274601"/>
                    <a:pt x="75433" y="208752"/>
                    <a:pt x="115283" y="156954"/>
                  </a:cubicBezTo>
                  <a:lnTo>
                    <a:pt x="181297" y="95734"/>
                  </a:lnTo>
                  <a:lnTo>
                    <a:pt x="120903" y="173999"/>
                  </a:lnTo>
                  <a:cubicBezTo>
                    <a:pt x="90627" y="226438"/>
                    <a:pt x="73116" y="281282"/>
                    <a:pt x="67963" y="332187"/>
                  </a:cubicBezTo>
                  <a:lnTo>
                    <a:pt x="67545" y="351873"/>
                  </a:lnTo>
                  <a:lnTo>
                    <a:pt x="66916" y="355889"/>
                  </a:lnTo>
                  <a:lnTo>
                    <a:pt x="67188" y="368694"/>
                  </a:lnTo>
                  <a:lnTo>
                    <a:pt x="66915" y="381546"/>
                  </a:lnTo>
                  <a:lnTo>
                    <a:pt x="67546" y="385576"/>
                  </a:lnTo>
                  <a:lnTo>
                    <a:pt x="67964" y="405247"/>
                  </a:lnTo>
                  <a:cubicBezTo>
                    <a:pt x="69681" y="422215"/>
                    <a:pt x="72772" y="439621"/>
                    <a:pt x="77251" y="457230"/>
                  </a:cubicBezTo>
                  <a:lnTo>
                    <a:pt x="81880" y="471210"/>
                  </a:lnTo>
                  <a:lnTo>
                    <a:pt x="68681" y="446544"/>
                  </a:lnTo>
                  <a:cubicBezTo>
                    <a:pt x="57832" y="414771"/>
                    <a:pt x="51965" y="380636"/>
                    <a:pt x="51965" y="345291"/>
                  </a:cubicBezTo>
                  <a:close/>
                  <a:moveTo>
                    <a:pt x="0" y="345291"/>
                  </a:moveTo>
                  <a:cubicBezTo>
                    <a:pt x="0" y="426026"/>
                    <a:pt x="30993" y="499118"/>
                    <a:pt x="81101" y="552026"/>
                  </a:cubicBezTo>
                  <a:lnTo>
                    <a:pt x="149887" y="600994"/>
                  </a:lnTo>
                  <a:lnTo>
                    <a:pt x="191054" y="654342"/>
                  </a:lnTo>
                  <a:cubicBezTo>
                    <a:pt x="269115" y="730442"/>
                    <a:pt x="365846" y="759614"/>
                    <a:pt x="435679" y="719296"/>
                  </a:cubicBezTo>
                  <a:cubicBezTo>
                    <a:pt x="357711" y="666023"/>
                    <a:pt x="287510" y="588438"/>
                    <a:pt x="235032" y="497543"/>
                  </a:cubicBezTo>
                  <a:cubicBezTo>
                    <a:pt x="221912" y="474820"/>
                    <a:pt x="210067" y="451553"/>
                    <a:pt x="199567" y="427963"/>
                  </a:cubicBezTo>
                  <a:lnTo>
                    <a:pt x="176874" y="368716"/>
                  </a:lnTo>
                  <a:lnTo>
                    <a:pt x="199566" y="309471"/>
                  </a:lnTo>
                  <a:cubicBezTo>
                    <a:pt x="210066" y="285881"/>
                    <a:pt x="221911" y="262614"/>
                    <a:pt x="235031" y="239891"/>
                  </a:cubicBezTo>
                  <a:cubicBezTo>
                    <a:pt x="287509" y="148996"/>
                    <a:pt x="357710" y="71411"/>
                    <a:pt x="435678" y="18138"/>
                  </a:cubicBezTo>
                  <a:cubicBezTo>
                    <a:pt x="389123" y="-8741"/>
                    <a:pt x="330613" y="-4735"/>
                    <a:pt x="273649" y="23470"/>
                  </a:cubicBezTo>
                  <a:lnTo>
                    <a:pt x="225227" y="58424"/>
                  </a:lnTo>
                  <a:lnTo>
                    <a:pt x="221091" y="58864"/>
                  </a:lnTo>
                  <a:cubicBezTo>
                    <a:pt x="94915" y="86126"/>
                    <a:pt x="0" y="204005"/>
                    <a:pt x="0" y="34529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90" name="グループ化 589">
              <a:extLst>
                <a:ext uri="{FF2B5EF4-FFF2-40B4-BE49-F238E27FC236}">
                  <a16:creationId xmlns:a16="http://schemas.microsoft.com/office/drawing/2014/main" id="{C005FD92-39C7-DA61-7409-2AD4EB3E8D08}"/>
                </a:ext>
              </a:extLst>
            </p:cNvPr>
            <p:cNvGrpSpPr/>
            <p:nvPr/>
          </p:nvGrpSpPr>
          <p:grpSpPr>
            <a:xfrm>
              <a:off x="1343134" y="1200150"/>
              <a:ext cx="1238142" cy="576974"/>
              <a:chOff x="1343134" y="1200150"/>
              <a:chExt cx="1238142" cy="576974"/>
            </a:xfrm>
          </p:grpSpPr>
          <p:sp>
            <p:nvSpPr>
              <p:cNvPr id="598" name="フリーフォーム: 図形 597">
                <a:extLst>
                  <a:ext uri="{FF2B5EF4-FFF2-40B4-BE49-F238E27FC236}">
                    <a16:creationId xmlns:a16="http://schemas.microsoft.com/office/drawing/2014/main" id="{F32248DE-B295-A1F6-275E-6EDD5CA471C1}"/>
                  </a:ext>
                </a:extLst>
              </p:cNvPr>
              <p:cNvSpPr/>
              <p:nvPr/>
            </p:nvSpPr>
            <p:spPr bwMode="auto">
              <a:xfrm>
                <a:off x="1881291" y="1200150"/>
                <a:ext cx="161828" cy="65720"/>
              </a:xfrm>
              <a:custGeom>
                <a:avLst/>
                <a:gdLst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781219 w 820868"/>
                  <a:gd name="connsiteY3" fmla="*/ 215184 h 448307"/>
                  <a:gd name="connsiteX4" fmla="*/ 786391 w 820868"/>
                  <a:gd name="connsiteY4" fmla="*/ 215184 h 448307"/>
                  <a:gd name="connsiteX5" fmla="*/ 820868 w 820868"/>
                  <a:gd name="connsiteY5" fmla="*/ 438814 h 448307"/>
                  <a:gd name="connsiteX6" fmla="*/ 795176 w 820868"/>
                  <a:gd name="connsiteY6" fmla="*/ 438814 h 448307"/>
                  <a:gd name="connsiteX7" fmla="*/ 795176 w 820868"/>
                  <a:gd name="connsiteY7" fmla="*/ 448307 h 448307"/>
                  <a:gd name="connsiteX8" fmla="*/ 639879 w 820868"/>
                  <a:gd name="connsiteY8" fmla="*/ 397474 h 448307"/>
                  <a:gd name="connsiteX9" fmla="*/ 410433 w 820868"/>
                  <a:gd name="connsiteY9" fmla="*/ 366365 h 448307"/>
                  <a:gd name="connsiteX10" fmla="*/ 180988 w 820868"/>
                  <a:gd name="connsiteY10" fmla="*/ 397474 h 448307"/>
                  <a:gd name="connsiteX11" fmla="*/ 25690 w 820868"/>
                  <a:gd name="connsiteY11" fmla="*/ 448307 h 448307"/>
                  <a:gd name="connsiteX12" fmla="*/ 25690 w 820868"/>
                  <a:gd name="connsiteY12" fmla="*/ 438814 h 448307"/>
                  <a:gd name="connsiteX13" fmla="*/ 0 w 820868"/>
                  <a:gd name="connsiteY13" fmla="*/ 438814 h 448307"/>
                  <a:gd name="connsiteX14" fmla="*/ 34477 w 820868"/>
                  <a:gd name="connsiteY14" fmla="*/ 215184 h 448307"/>
                  <a:gd name="connsiteX15" fmla="*/ 39648 w 820868"/>
                  <a:gd name="connsiteY15" fmla="*/ 215184 h 448307"/>
                  <a:gd name="connsiteX16" fmla="*/ 48033 w 820868"/>
                  <a:gd name="connsiteY16" fmla="*/ 173649 h 448307"/>
                  <a:gd name="connsiteX17" fmla="*/ 310008 w 820868"/>
                  <a:gd name="connsiteY17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781219 w 820868"/>
                  <a:gd name="connsiteY3" fmla="*/ 215184 h 448307"/>
                  <a:gd name="connsiteX4" fmla="*/ 786391 w 820868"/>
                  <a:gd name="connsiteY4" fmla="*/ 215184 h 448307"/>
                  <a:gd name="connsiteX5" fmla="*/ 820868 w 820868"/>
                  <a:gd name="connsiteY5" fmla="*/ 438814 h 448307"/>
                  <a:gd name="connsiteX6" fmla="*/ 795176 w 820868"/>
                  <a:gd name="connsiteY6" fmla="*/ 438814 h 448307"/>
                  <a:gd name="connsiteX7" fmla="*/ 795176 w 820868"/>
                  <a:gd name="connsiteY7" fmla="*/ 448307 h 448307"/>
                  <a:gd name="connsiteX8" fmla="*/ 639879 w 820868"/>
                  <a:gd name="connsiteY8" fmla="*/ 397474 h 448307"/>
                  <a:gd name="connsiteX9" fmla="*/ 410433 w 820868"/>
                  <a:gd name="connsiteY9" fmla="*/ 366365 h 448307"/>
                  <a:gd name="connsiteX10" fmla="*/ 180988 w 820868"/>
                  <a:gd name="connsiteY10" fmla="*/ 397474 h 448307"/>
                  <a:gd name="connsiteX11" fmla="*/ 25690 w 820868"/>
                  <a:gd name="connsiteY11" fmla="*/ 448307 h 448307"/>
                  <a:gd name="connsiteX12" fmla="*/ 25690 w 820868"/>
                  <a:gd name="connsiteY12" fmla="*/ 438814 h 448307"/>
                  <a:gd name="connsiteX13" fmla="*/ 0 w 820868"/>
                  <a:gd name="connsiteY13" fmla="*/ 438814 h 448307"/>
                  <a:gd name="connsiteX14" fmla="*/ 34477 w 820868"/>
                  <a:gd name="connsiteY14" fmla="*/ 215184 h 448307"/>
                  <a:gd name="connsiteX15" fmla="*/ 48033 w 820868"/>
                  <a:gd name="connsiteY15" fmla="*/ 173649 h 448307"/>
                  <a:gd name="connsiteX16" fmla="*/ 310008 w 820868"/>
                  <a:gd name="connsiteY16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781219 w 820868"/>
                  <a:gd name="connsiteY3" fmla="*/ 215184 h 448307"/>
                  <a:gd name="connsiteX4" fmla="*/ 820868 w 820868"/>
                  <a:gd name="connsiteY4" fmla="*/ 438814 h 448307"/>
                  <a:gd name="connsiteX5" fmla="*/ 795176 w 820868"/>
                  <a:gd name="connsiteY5" fmla="*/ 438814 h 448307"/>
                  <a:gd name="connsiteX6" fmla="*/ 795176 w 820868"/>
                  <a:gd name="connsiteY6" fmla="*/ 448307 h 448307"/>
                  <a:gd name="connsiteX7" fmla="*/ 639879 w 820868"/>
                  <a:gd name="connsiteY7" fmla="*/ 397474 h 448307"/>
                  <a:gd name="connsiteX8" fmla="*/ 410433 w 820868"/>
                  <a:gd name="connsiteY8" fmla="*/ 366365 h 448307"/>
                  <a:gd name="connsiteX9" fmla="*/ 180988 w 820868"/>
                  <a:gd name="connsiteY9" fmla="*/ 397474 h 448307"/>
                  <a:gd name="connsiteX10" fmla="*/ 25690 w 820868"/>
                  <a:gd name="connsiteY10" fmla="*/ 448307 h 448307"/>
                  <a:gd name="connsiteX11" fmla="*/ 25690 w 820868"/>
                  <a:gd name="connsiteY11" fmla="*/ 438814 h 448307"/>
                  <a:gd name="connsiteX12" fmla="*/ 0 w 820868"/>
                  <a:gd name="connsiteY12" fmla="*/ 438814 h 448307"/>
                  <a:gd name="connsiteX13" fmla="*/ 34477 w 820868"/>
                  <a:gd name="connsiteY13" fmla="*/ 215184 h 448307"/>
                  <a:gd name="connsiteX14" fmla="*/ 48033 w 820868"/>
                  <a:gd name="connsiteY14" fmla="*/ 173649 h 448307"/>
                  <a:gd name="connsiteX15" fmla="*/ 310008 w 820868"/>
                  <a:gd name="connsiteY15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820868 w 820868"/>
                  <a:gd name="connsiteY3" fmla="*/ 438814 h 448307"/>
                  <a:gd name="connsiteX4" fmla="*/ 795176 w 820868"/>
                  <a:gd name="connsiteY4" fmla="*/ 438814 h 448307"/>
                  <a:gd name="connsiteX5" fmla="*/ 795176 w 820868"/>
                  <a:gd name="connsiteY5" fmla="*/ 448307 h 448307"/>
                  <a:gd name="connsiteX6" fmla="*/ 639879 w 820868"/>
                  <a:gd name="connsiteY6" fmla="*/ 397474 h 448307"/>
                  <a:gd name="connsiteX7" fmla="*/ 410433 w 820868"/>
                  <a:gd name="connsiteY7" fmla="*/ 366365 h 448307"/>
                  <a:gd name="connsiteX8" fmla="*/ 180988 w 820868"/>
                  <a:gd name="connsiteY8" fmla="*/ 397474 h 448307"/>
                  <a:gd name="connsiteX9" fmla="*/ 25690 w 820868"/>
                  <a:gd name="connsiteY9" fmla="*/ 448307 h 448307"/>
                  <a:gd name="connsiteX10" fmla="*/ 25690 w 820868"/>
                  <a:gd name="connsiteY10" fmla="*/ 438814 h 448307"/>
                  <a:gd name="connsiteX11" fmla="*/ 0 w 820868"/>
                  <a:gd name="connsiteY11" fmla="*/ 438814 h 448307"/>
                  <a:gd name="connsiteX12" fmla="*/ 34477 w 820868"/>
                  <a:gd name="connsiteY12" fmla="*/ 215184 h 448307"/>
                  <a:gd name="connsiteX13" fmla="*/ 48033 w 820868"/>
                  <a:gd name="connsiteY13" fmla="*/ 173649 h 448307"/>
                  <a:gd name="connsiteX14" fmla="*/ 310008 w 820868"/>
                  <a:gd name="connsiteY14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820868 w 820868"/>
                  <a:gd name="connsiteY3" fmla="*/ 438814 h 448307"/>
                  <a:gd name="connsiteX4" fmla="*/ 795176 w 820868"/>
                  <a:gd name="connsiteY4" fmla="*/ 438814 h 448307"/>
                  <a:gd name="connsiteX5" fmla="*/ 795176 w 820868"/>
                  <a:gd name="connsiteY5" fmla="*/ 448307 h 448307"/>
                  <a:gd name="connsiteX6" fmla="*/ 639879 w 820868"/>
                  <a:gd name="connsiteY6" fmla="*/ 397474 h 448307"/>
                  <a:gd name="connsiteX7" fmla="*/ 410433 w 820868"/>
                  <a:gd name="connsiteY7" fmla="*/ 366365 h 448307"/>
                  <a:gd name="connsiteX8" fmla="*/ 180988 w 820868"/>
                  <a:gd name="connsiteY8" fmla="*/ 397474 h 448307"/>
                  <a:gd name="connsiteX9" fmla="*/ 25690 w 820868"/>
                  <a:gd name="connsiteY9" fmla="*/ 448307 h 448307"/>
                  <a:gd name="connsiteX10" fmla="*/ 25690 w 820868"/>
                  <a:gd name="connsiteY10" fmla="*/ 438814 h 448307"/>
                  <a:gd name="connsiteX11" fmla="*/ 0 w 820868"/>
                  <a:gd name="connsiteY11" fmla="*/ 438814 h 448307"/>
                  <a:gd name="connsiteX12" fmla="*/ 48033 w 820868"/>
                  <a:gd name="connsiteY12" fmla="*/ 173649 h 448307"/>
                  <a:gd name="connsiteX13" fmla="*/ 310008 w 820868"/>
                  <a:gd name="connsiteY13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820868 w 820868"/>
                  <a:gd name="connsiteY3" fmla="*/ 438814 h 448307"/>
                  <a:gd name="connsiteX4" fmla="*/ 795176 w 820868"/>
                  <a:gd name="connsiteY4" fmla="*/ 438814 h 448307"/>
                  <a:gd name="connsiteX5" fmla="*/ 795176 w 820868"/>
                  <a:gd name="connsiteY5" fmla="*/ 448307 h 448307"/>
                  <a:gd name="connsiteX6" fmla="*/ 639879 w 820868"/>
                  <a:gd name="connsiteY6" fmla="*/ 397474 h 448307"/>
                  <a:gd name="connsiteX7" fmla="*/ 410433 w 820868"/>
                  <a:gd name="connsiteY7" fmla="*/ 366365 h 448307"/>
                  <a:gd name="connsiteX8" fmla="*/ 180988 w 820868"/>
                  <a:gd name="connsiteY8" fmla="*/ 397474 h 448307"/>
                  <a:gd name="connsiteX9" fmla="*/ 25690 w 820868"/>
                  <a:gd name="connsiteY9" fmla="*/ 438814 h 448307"/>
                  <a:gd name="connsiteX10" fmla="*/ 0 w 820868"/>
                  <a:gd name="connsiteY10" fmla="*/ 438814 h 448307"/>
                  <a:gd name="connsiteX11" fmla="*/ 48033 w 820868"/>
                  <a:gd name="connsiteY11" fmla="*/ 173649 h 448307"/>
                  <a:gd name="connsiteX12" fmla="*/ 310008 w 820868"/>
                  <a:gd name="connsiteY12" fmla="*/ 0 h 448307"/>
                  <a:gd name="connsiteX0" fmla="*/ 310008 w 820868"/>
                  <a:gd name="connsiteY0" fmla="*/ 0 h 438814"/>
                  <a:gd name="connsiteX1" fmla="*/ 510858 w 820868"/>
                  <a:gd name="connsiteY1" fmla="*/ 0 h 438814"/>
                  <a:gd name="connsiteX2" fmla="*/ 772833 w 820868"/>
                  <a:gd name="connsiteY2" fmla="*/ 173649 h 438814"/>
                  <a:gd name="connsiteX3" fmla="*/ 820868 w 820868"/>
                  <a:gd name="connsiteY3" fmla="*/ 438814 h 438814"/>
                  <a:gd name="connsiteX4" fmla="*/ 795176 w 820868"/>
                  <a:gd name="connsiteY4" fmla="*/ 438814 h 438814"/>
                  <a:gd name="connsiteX5" fmla="*/ 639879 w 820868"/>
                  <a:gd name="connsiteY5" fmla="*/ 397474 h 438814"/>
                  <a:gd name="connsiteX6" fmla="*/ 410433 w 820868"/>
                  <a:gd name="connsiteY6" fmla="*/ 366365 h 438814"/>
                  <a:gd name="connsiteX7" fmla="*/ 180988 w 820868"/>
                  <a:gd name="connsiteY7" fmla="*/ 397474 h 438814"/>
                  <a:gd name="connsiteX8" fmla="*/ 25690 w 820868"/>
                  <a:gd name="connsiteY8" fmla="*/ 438814 h 438814"/>
                  <a:gd name="connsiteX9" fmla="*/ 0 w 820868"/>
                  <a:gd name="connsiteY9" fmla="*/ 438814 h 438814"/>
                  <a:gd name="connsiteX10" fmla="*/ 48033 w 820868"/>
                  <a:gd name="connsiteY10" fmla="*/ 173649 h 438814"/>
                  <a:gd name="connsiteX11" fmla="*/ 310008 w 820868"/>
                  <a:gd name="connsiteY11" fmla="*/ 0 h 43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0868" h="438814">
                    <a:moveTo>
                      <a:pt x="310008" y="0"/>
                    </a:moveTo>
                    <a:lnTo>
                      <a:pt x="510858" y="0"/>
                    </a:lnTo>
                    <a:cubicBezTo>
                      <a:pt x="628626" y="0"/>
                      <a:pt x="729671" y="71603"/>
                      <a:pt x="772833" y="173649"/>
                    </a:cubicBezTo>
                    <a:lnTo>
                      <a:pt x="820868" y="438814"/>
                    </a:lnTo>
                    <a:lnTo>
                      <a:pt x="795176" y="438814"/>
                    </a:lnTo>
                    <a:lnTo>
                      <a:pt x="639879" y="397474"/>
                    </a:lnTo>
                    <a:cubicBezTo>
                      <a:pt x="576519" y="376735"/>
                      <a:pt x="493476" y="366365"/>
                      <a:pt x="410433" y="366365"/>
                    </a:cubicBezTo>
                    <a:cubicBezTo>
                      <a:pt x="327390" y="366365"/>
                      <a:pt x="244347" y="376735"/>
                      <a:pt x="180988" y="397474"/>
                    </a:cubicBezTo>
                    <a:lnTo>
                      <a:pt x="25690" y="438814"/>
                    </a:lnTo>
                    <a:lnTo>
                      <a:pt x="0" y="438814"/>
                    </a:lnTo>
                    <a:lnTo>
                      <a:pt x="48033" y="173649"/>
                    </a:lnTo>
                    <a:cubicBezTo>
                      <a:pt x="91195" y="71603"/>
                      <a:pt x="192240" y="0"/>
                      <a:pt x="31000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9" name="フリーフォーム: 図形 598">
                <a:extLst>
                  <a:ext uri="{FF2B5EF4-FFF2-40B4-BE49-F238E27FC236}">
                    <a16:creationId xmlns:a16="http://schemas.microsoft.com/office/drawing/2014/main" id="{2A0A6B89-5CE8-F88F-3AAA-4811C66A8AE0}"/>
                  </a:ext>
                </a:extLst>
              </p:cNvPr>
              <p:cNvSpPr/>
              <p:nvPr/>
            </p:nvSpPr>
            <p:spPr bwMode="auto">
              <a:xfrm>
                <a:off x="1433133" y="1251235"/>
                <a:ext cx="1058144" cy="465655"/>
              </a:xfrm>
              <a:custGeom>
                <a:avLst/>
                <a:gdLst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781219 w 820868"/>
                  <a:gd name="connsiteY3" fmla="*/ 215184 h 448307"/>
                  <a:gd name="connsiteX4" fmla="*/ 786391 w 820868"/>
                  <a:gd name="connsiteY4" fmla="*/ 215184 h 448307"/>
                  <a:gd name="connsiteX5" fmla="*/ 820868 w 820868"/>
                  <a:gd name="connsiteY5" fmla="*/ 438814 h 448307"/>
                  <a:gd name="connsiteX6" fmla="*/ 795176 w 820868"/>
                  <a:gd name="connsiteY6" fmla="*/ 438814 h 448307"/>
                  <a:gd name="connsiteX7" fmla="*/ 795176 w 820868"/>
                  <a:gd name="connsiteY7" fmla="*/ 448307 h 448307"/>
                  <a:gd name="connsiteX8" fmla="*/ 639879 w 820868"/>
                  <a:gd name="connsiteY8" fmla="*/ 397474 h 448307"/>
                  <a:gd name="connsiteX9" fmla="*/ 410433 w 820868"/>
                  <a:gd name="connsiteY9" fmla="*/ 366365 h 448307"/>
                  <a:gd name="connsiteX10" fmla="*/ 180988 w 820868"/>
                  <a:gd name="connsiteY10" fmla="*/ 397474 h 448307"/>
                  <a:gd name="connsiteX11" fmla="*/ 25690 w 820868"/>
                  <a:gd name="connsiteY11" fmla="*/ 448307 h 448307"/>
                  <a:gd name="connsiteX12" fmla="*/ 25690 w 820868"/>
                  <a:gd name="connsiteY12" fmla="*/ 438814 h 448307"/>
                  <a:gd name="connsiteX13" fmla="*/ 0 w 820868"/>
                  <a:gd name="connsiteY13" fmla="*/ 438814 h 448307"/>
                  <a:gd name="connsiteX14" fmla="*/ 34477 w 820868"/>
                  <a:gd name="connsiteY14" fmla="*/ 215184 h 448307"/>
                  <a:gd name="connsiteX15" fmla="*/ 39648 w 820868"/>
                  <a:gd name="connsiteY15" fmla="*/ 215184 h 448307"/>
                  <a:gd name="connsiteX16" fmla="*/ 48033 w 820868"/>
                  <a:gd name="connsiteY16" fmla="*/ 173649 h 448307"/>
                  <a:gd name="connsiteX17" fmla="*/ 310008 w 820868"/>
                  <a:gd name="connsiteY17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781219 w 820868"/>
                  <a:gd name="connsiteY3" fmla="*/ 215184 h 448307"/>
                  <a:gd name="connsiteX4" fmla="*/ 786391 w 820868"/>
                  <a:gd name="connsiteY4" fmla="*/ 215184 h 448307"/>
                  <a:gd name="connsiteX5" fmla="*/ 820868 w 820868"/>
                  <a:gd name="connsiteY5" fmla="*/ 438814 h 448307"/>
                  <a:gd name="connsiteX6" fmla="*/ 795176 w 820868"/>
                  <a:gd name="connsiteY6" fmla="*/ 438814 h 448307"/>
                  <a:gd name="connsiteX7" fmla="*/ 795176 w 820868"/>
                  <a:gd name="connsiteY7" fmla="*/ 448307 h 448307"/>
                  <a:gd name="connsiteX8" fmla="*/ 639879 w 820868"/>
                  <a:gd name="connsiteY8" fmla="*/ 397474 h 448307"/>
                  <a:gd name="connsiteX9" fmla="*/ 410433 w 820868"/>
                  <a:gd name="connsiteY9" fmla="*/ 366365 h 448307"/>
                  <a:gd name="connsiteX10" fmla="*/ 180988 w 820868"/>
                  <a:gd name="connsiteY10" fmla="*/ 397474 h 448307"/>
                  <a:gd name="connsiteX11" fmla="*/ 25690 w 820868"/>
                  <a:gd name="connsiteY11" fmla="*/ 448307 h 448307"/>
                  <a:gd name="connsiteX12" fmla="*/ 25690 w 820868"/>
                  <a:gd name="connsiteY12" fmla="*/ 438814 h 448307"/>
                  <a:gd name="connsiteX13" fmla="*/ 0 w 820868"/>
                  <a:gd name="connsiteY13" fmla="*/ 438814 h 448307"/>
                  <a:gd name="connsiteX14" fmla="*/ 34477 w 820868"/>
                  <a:gd name="connsiteY14" fmla="*/ 215184 h 448307"/>
                  <a:gd name="connsiteX15" fmla="*/ 48033 w 820868"/>
                  <a:gd name="connsiteY15" fmla="*/ 173649 h 448307"/>
                  <a:gd name="connsiteX16" fmla="*/ 310008 w 820868"/>
                  <a:gd name="connsiteY16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781219 w 820868"/>
                  <a:gd name="connsiteY3" fmla="*/ 215184 h 448307"/>
                  <a:gd name="connsiteX4" fmla="*/ 820868 w 820868"/>
                  <a:gd name="connsiteY4" fmla="*/ 438814 h 448307"/>
                  <a:gd name="connsiteX5" fmla="*/ 795176 w 820868"/>
                  <a:gd name="connsiteY5" fmla="*/ 438814 h 448307"/>
                  <a:gd name="connsiteX6" fmla="*/ 795176 w 820868"/>
                  <a:gd name="connsiteY6" fmla="*/ 448307 h 448307"/>
                  <a:gd name="connsiteX7" fmla="*/ 639879 w 820868"/>
                  <a:gd name="connsiteY7" fmla="*/ 397474 h 448307"/>
                  <a:gd name="connsiteX8" fmla="*/ 410433 w 820868"/>
                  <a:gd name="connsiteY8" fmla="*/ 366365 h 448307"/>
                  <a:gd name="connsiteX9" fmla="*/ 180988 w 820868"/>
                  <a:gd name="connsiteY9" fmla="*/ 397474 h 448307"/>
                  <a:gd name="connsiteX10" fmla="*/ 25690 w 820868"/>
                  <a:gd name="connsiteY10" fmla="*/ 448307 h 448307"/>
                  <a:gd name="connsiteX11" fmla="*/ 25690 w 820868"/>
                  <a:gd name="connsiteY11" fmla="*/ 438814 h 448307"/>
                  <a:gd name="connsiteX12" fmla="*/ 0 w 820868"/>
                  <a:gd name="connsiteY12" fmla="*/ 438814 h 448307"/>
                  <a:gd name="connsiteX13" fmla="*/ 34477 w 820868"/>
                  <a:gd name="connsiteY13" fmla="*/ 215184 h 448307"/>
                  <a:gd name="connsiteX14" fmla="*/ 48033 w 820868"/>
                  <a:gd name="connsiteY14" fmla="*/ 173649 h 448307"/>
                  <a:gd name="connsiteX15" fmla="*/ 310008 w 820868"/>
                  <a:gd name="connsiteY15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820868 w 820868"/>
                  <a:gd name="connsiteY3" fmla="*/ 438814 h 448307"/>
                  <a:gd name="connsiteX4" fmla="*/ 795176 w 820868"/>
                  <a:gd name="connsiteY4" fmla="*/ 438814 h 448307"/>
                  <a:gd name="connsiteX5" fmla="*/ 795176 w 820868"/>
                  <a:gd name="connsiteY5" fmla="*/ 448307 h 448307"/>
                  <a:gd name="connsiteX6" fmla="*/ 639879 w 820868"/>
                  <a:gd name="connsiteY6" fmla="*/ 397474 h 448307"/>
                  <a:gd name="connsiteX7" fmla="*/ 410433 w 820868"/>
                  <a:gd name="connsiteY7" fmla="*/ 366365 h 448307"/>
                  <a:gd name="connsiteX8" fmla="*/ 180988 w 820868"/>
                  <a:gd name="connsiteY8" fmla="*/ 397474 h 448307"/>
                  <a:gd name="connsiteX9" fmla="*/ 25690 w 820868"/>
                  <a:gd name="connsiteY9" fmla="*/ 448307 h 448307"/>
                  <a:gd name="connsiteX10" fmla="*/ 25690 w 820868"/>
                  <a:gd name="connsiteY10" fmla="*/ 438814 h 448307"/>
                  <a:gd name="connsiteX11" fmla="*/ 0 w 820868"/>
                  <a:gd name="connsiteY11" fmla="*/ 438814 h 448307"/>
                  <a:gd name="connsiteX12" fmla="*/ 34477 w 820868"/>
                  <a:gd name="connsiteY12" fmla="*/ 215184 h 448307"/>
                  <a:gd name="connsiteX13" fmla="*/ 48033 w 820868"/>
                  <a:gd name="connsiteY13" fmla="*/ 173649 h 448307"/>
                  <a:gd name="connsiteX14" fmla="*/ 310008 w 820868"/>
                  <a:gd name="connsiteY14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820868 w 820868"/>
                  <a:gd name="connsiteY3" fmla="*/ 438814 h 448307"/>
                  <a:gd name="connsiteX4" fmla="*/ 795176 w 820868"/>
                  <a:gd name="connsiteY4" fmla="*/ 438814 h 448307"/>
                  <a:gd name="connsiteX5" fmla="*/ 795176 w 820868"/>
                  <a:gd name="connsiteY5" fmla="*/ 448307 h 448307"/>
                  <a:gd name="connsiteX6" fmla="*/ 639879 w 820868"/>
                  <a:gd name="connsiteY6" fmla="*/ 397474 h 448307"/>
                  <a:gd name="connsiteX7" fmla="*/ 410433 w 820868"/>
                  <a:gd name="connsiteY7" fmla="*/ 366365 h 448307"/>
                  <a:gd name="connsiteX8" fmla="*/ 180988 w 820868"/>
                  <a:gd name="connsiteY8" fmla="*/ 397474 h 448307"/>
                  <a:gd name="connsiteX9" fmla="*/ 25690 w 820868"/>
                  <a:gd name="connsiteY9" fmla="*/ 448307 h 448307"/>
                  <a:gd name="connsiteX10" fmla="*/ 25690 w 820868"/>
                  <a:gd name="connsiteY10" fmla="*/ 438814 h 448307"/>
                  <a:gd name="connsiteX11" fmla="*/ 0 w 820868"/>
                  <a:gd name="connsiteY11" fmla="*/ 438814 h 448307"/>
                  <a:gd name="connsiteX12" fmla="*/ 48033 w 820868"/>
                  <a:gd name="connsiteY12" fmla="*/ 173649 h 448307"/>
                  <a:gd name="connsiteX13" fmla="*/ 310008 w 820868"/>
                  <a:gd name="connsiteY13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820868 w 820868"/>
                  <a:gd name="connsiteY3" fmla="*/ 438814 h 448307"/>
                  <a:gd name="connsiteX4" fmla="*/ 795176 w 820868"/>
                  <a:gd name="connsiteY4" fmla="*/ 438814 h 448307"/>
                  <a:gd name="connsiteX5" fmla="*/ 795176 w 820868"/>
                  <a:gd name="connsiteY5" fmla="*/ 448307 h 448307"/>
                  <a:gd name="connsiteX6" fmla="*/ 639879 w 820868"/>
                  <a:gd name="connsiteY6" fmla="*/ 397474 h 448307"/>
                  <a:gd name="connsiteX7" fmla="*/ 410433 w 820868"/>
                  <a:gd name="connsiteY7" fmla="*/ 366365 h 448307"/>
                  <a:gd name="connsiteX8" fmla="*/ 180988 w 820868"/>
                  <a:gd name="connsiteY8" fmla="*/ 397474 h 448307"/>
                  <a:gd name="connsiteX9" fmla="*/ 25690 w 820868"/>
                  <a:gd name="connsiteY9" fmla="*/ 438814 h 448307"/>
                  <a:gd name="connsiteX10" fmla="*/ 0 w 820868"/>
                  <a:gd name="connsiteY10" fmla="*/ 438814 h 448307"/>
                  <a:gd name="connsiteX11" fmla="*/ 48033 w 820868"/>
                  <a:gd name="connsiteY11" fmla="*/ 173649 h 448307"/>
                  <a:gd name="connsiteX12" fmla="*/ 310008 w 820868"/>
                  <a:gd name="connsiteY12" fmla="*/ 0 h 448307"/>
                  <a:gd name="connsiteX0" fmla="*/ 310008 w 820868"/>
                  <a:gd name="connsiteY0" fmla="*/ 0 h 438814"/>
                  <a:gd name="connsiteX1" fmla="*/ 510858 w 820868"/>
                  <a:gd name="connsiteY1" fmla="*/ 0 h 438814"/>
                  <a:gd name="connsiteX2" fmla="*/ 772833 w 820868"/>
                  <a:gd name="connsiteY2" fmla="*/ 173649 h 438814"/>
                  <a:gd name="connsiteX3" fmla="*/ 820868 w 820868"/>
                  <a:gd name="connsiteY3" fmla="*/ 438814 h 438814"/>
                  <a:gd name="connsiteX4" fmla="*/ 795176 w 820868"/>
                  <a:gd name="connsiteY4" fmla="*/ 438814 h 438814"/>
                  <a:gd name="connsiteX5" fmla="*/ 639879 w 820868"/>
                  <a:gd name="connsiteY5" fmla="*/ 397474 h 438814"/>
                  <a:gd name="connsiteX6" fmla="*/ 410433 w 820868"/>
                  <a:gd name="connsiteY6" fmla="*/ 366365 h 438814"/>
                  <a:gd name="connsiteX7" fmla="*/ 180988 w 820868"/>
                  <a:gd name="connsiteY7" fmla="*/ 397474 h 438814"/>
                  <a:gd name="connsiteX8" fmla="*/ 25690 w 820868"/>
                  <a:gd name="connsiteY8" fmla="*/ 438814 h 438814"/>
                  <a:gd name="connsiteX9" fmla="*/ 0 w 820868"/>
                  <a:gd name="connsiteY9" fmla="*/ 438814 h 438814"/>
                  <a:gd name="connsiteX10" fmla="*/ 48033 w 820868"/>
                  <a:gd name="connsiteY10" fmla="*/ 173649 h 438814"/>
                  <a:gd name="connsiteX11" fmla="*/ 310008 w 820868"/>
                  <a:gd name="connsiteY11" fmla="*/ 0 h 43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0868" h="438814">
                    <a:moveTo>
                      <a:pt x="310008" y="0"/>
                    </a:moveTo>
                    <a:lnTo>
                      <a:pt x="510858" y="0"/>
                    </a:lnTo>
                    <a:cubicBezTo>
                      <a:pt x="628626" y="0"/>
                      <a:pt x="729671" y="71603"/>
                      <a:pt x="772833" y="173649"/>
                    </a:cubicBezTo>
                    <a:lnTo>
                      <a:pt x="820868" y="438814"/>
                    </a:lnTo>
                    <a:lnTo>
                      <a:pt x="795176" y="438814"/>
                    </a:lnTo>
                    <a:lnTo>
                      <a:pt x="639879" y="397474"/>
                    </a:lnTo>
                    <a:cubicBezTo>
                      <a:pt x="576519" y="376735"/>
                      <a:pt x="493476" y="366365"/>
                      <a:pt x="410433" y="366365"/>
                    </a:cubicBezTo>
                    <a:cubicBezTo>
                      <a:pt x="327390" y="366365"/>
                      <a:pt x="244347" y="376735"/>
                      <a:pt x="180988" y="397474"/>
                    </a:cubicBezTo>
                    <a:lnTo>
                      <a:pt x="25690" y="438814"/>
                    </a:lnTo>
                    <a:lnTo>
                      <a:pt x="0" y="438814"/>
                    </a:lnTo>
                    <a:lnTo>
                      <a:pt x="48033" y="173649"/>
                    </a:lnTo>
                    <a:cubicBezTo>
                      <a:pt x="91195" y="71603"/>
                      <a:pt x="192240" y="0"/>
                      <a:pt x="31000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0" name="フリーフォーム: 図形 599">
                <a:extLst>
                  <a:ext uri="{FF2B5EF4-FFF2-40B4-BE49-F238E27FC236}">
                    <a16:creationId xmlns:a16="http://schemas.microsoft.com/office/drawing/2014/main" id="{40C00124-8C1F-9E5B-2CC2-5FA3EE3CB04B}"/>
                  </a:ext>
                </a:extLst>
              </p:cNvPr>
              <p:cNvSpPr/>
              <p:nvPr/>
            </p:nvSpPr>
            <p:spPr bwMode="auto">
              <a:xfrm>
                <a:off x="1543639" y="1372557"/>
                <a:ext cx="837133" cy="310081"/>
              </a:xfrm>
              <a:custGeom>
                <a:avLst/>
                <a:gdLst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781219 w 820868"/>
                  <a:gd name="connsiteY3" fmla="*/ 215184 h 448307"/>
                  <a:gd name="connsiteX4" fmla="*/ 786391 w 820868"/>
                  <a:gd name="connsiteY4" fmla="*/ 215184 h 448307"/>
                  <a:gd name="connsiteX5" fmla="*/ 820868 w 820868"/>
                  <a:gd name="connsiteY5" fmla="*/ 438814 h 448307"/>
                  <a:gd name="connsiteX6" fmla="*/ 795176 w 820868"/>
                  <a:gd name="connsiteY6" fmla="*/ 438814 h 448307"/>
                  <a:gd name="connsiteX7" fmla="*/ 795176 w 820868"/>
                  <a:gd name="connsiteY7" fmla="*/ 448307 h 448307"/>
                  <a:gd name="connsiteX8" fmla="*/ 639879 w 820868"/>
                  <a:gd name="connsiteY8" fmla="*/ 397474 h 448307"/>
                  <a:gd name="connsiteX9" fmla="*/ 410433 w 820868"/>
                  <a:gd name="connsiteY9" fmla="*/ 366365 h 448307"/>
                  <a:gd name="connsiteX10" fmla="*/ 180988 w 820868"/>
                  <a:gd name="connsiteY10" fmla="*/ 397474 h 448307"/>
                  <a:gd name="connsiteX11" fmla="*/ 25690 w 820868"/>
                  <a:gd name="connsiteY11" fmla="*/ 448307 h 448307"/>
                  <a:gd name="connsiteX12" fmla="*/ 25690 w 820868"/>
                  <a:gd name="connsiteY12" fmla="*/ 438814 h 448307"/>
                  <a:gd name="connsiteX13" fmla="*/ 0 w 820868"/>
                  <a:gd name="connsiteY13" fmla="*/ 438814 h 448307"/>
                  <a:gd name="connsiteX14" fmla="*/ 34477 w 820868"/>
                  <a:gd name="connsiteY14" fmla="*/ 215184 h 448307"/>
                  <a:gd name="connsiteX15" fmla="*/ 39648 w 820868"/>
                  <a:gd name="connsiteY15" fmla="*/ 215184 h 448307"/>
                  <a:gd name="connsiteX16" fmla="*/ 48033 w 820868"/>
                  <a:gd name="connsiteY16" fmla="*/ 173649 h 448307"/>
                  <a:gd name="connsiteX17" fmla="*/ 310008 w 820868"/>
                  <a:gd name="connsiteY17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781219 w 820868"/>
                  <a:gd name="connsiteY3" fmla="*/ 215184 h 448307"/>
                  <a:gd name="connsiteX4" fmla="*/ 786391 w 820868"/>
                  <a:gd name="connsiteY4" fmla="*/ 215184 h 448307"/>
                  <a:gd name="connsiteX5" fmla="*/ 820868 w 820868"/>
                  <a:gd name="connsiteY5" fmla="*/ 438814 h 448307"/>
                  <a:gd name="connsiteX6" fmla="*/ 795176 w 820868"/>
                  <a:gd name="connsiteY6" fmla="*/ 438814 h 448307"/>
                  <a:gd name="connsiteX7" fmla="*/ 795176 w 820868"/>
                  <a:gd name="connsiteY7" fmla="*/ 448307 h 448307"/>
                  <a:gd name="connsiteX8" fmla="*/ 639879 w 820868"/>
                  <a:gd name="connsiteY8" fmla="*/ 397474 h 448307"/>
                  <a:gd name="connsiteX9" fmla="*/ 410433 w 820868"/>
                  <a:gd name="connsiteY9" fmla="*/ 366365 h 448307"/>
                  <a:gd name="connsiteX10" fmla="*/ 180988 w 820868"/>
                  <a:gd name="connsiteY10" fmla="*/ 397474 h 448307"/>
                  <a:gd name="connsiteX11" fmla="*/ 25690 w 820868"/>
                  <a:gd name="connsiteY11" fmla="*/ 448307 h 448307"/>
                  <a:gd name="connsiteX12" fmla="*/ 25690 w 820868"/>
                  <a:gd name="connsiteY12" fmla="*/ 438814 h 448307"/>
                  <a:gd name="connsiteX13" fmla="*/ 0 w 820868"/>
                  <a:gd name="connsiteY13" fmla="*/ 438814 h 448307"/>
                  <a:gd name="connsiteX14" fmla="*/ 34477 w 820868"/>
                  <a:gd name="connsiteY14" fmla="*/ 215184 h 448307"/>
                  <a:gd name="connsiteX15" fmla="*/ 48033 w 820868"/>
                  <a:gd name="connsiteY15" fmla="*/ 173649 h 448307"/>
                  <a:gd name="connsiteX16" fmla="*/ 310008 w 820868"/>
                  <a:gd name="connsiteY16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781219 w 820868"/>
                  <a:gd name="connsiteY3" fmla="*/ 215184 h 448307"/>
                  <a:gd name="connsiteX4" fmla="*/ 820868 w 820868"/>
                  <a:gd name="connsiteY4" fmla="*/ 438814 h 448307"/>
                  <a:gd name="connsiteX5" fmla="*/ 795176 w 820868"/>
                  <a:gd name="connsiteY5" fmla="*/ 438814 h 448307"/>
                  <a:gd name="connsiteX6" fmla="*/ 795176 w 820868"/>
                  <a:gd name="connsiteY6" fmla="*/ 448307 h 448307"/>
                  <a:gd name="connsiteX7" fmla="*/ 639879 w 820868"/>
                  <a:gd name="connsiteY7" fmla="*/ 397474 h 448307"/>
                  <a:gd name="connsiteX8" fmla="*/ 410433 w 820868"/>
                  <a:gd name="connsiteY8" fmla="*/ 366365 h 448307"/>
                  <a:gd name="connsiteX9" fmla="*/ 180988 w 820868"/>
                  <a:gd name="connsiteY9" fmla="*/ 397474 h 448307"/>
                  <a:gd name="connsiteX10" fmla="*/ 25690 w 820868"/>
                  <a:gd name="connsiteY10" fmla="*/ 448307 h 448307"/>
                  <a:gd name="connsiteX11" fmla="*/ 25690 w 820868"/>
                  <a:gd name="connsiteY11" fmla="*/ 438814 h 448307"/>
                  <a:gd name="connsiteX12" fmla="*/ 0 w 820868"/>
                  <a:gd name="connsiteY12" fmla="*/ 438814 h 448307"/>
                  <a:gd name="connsiteX13" fmla="*/ 34477 w 820868"/>
                  <a:gd name="connsiteY13" fmla="*/ 215184 h 448307"/>
                  <a:gd name="connsiteX14" fmla="*/ 48033 w 820868"/>
                  <a:gd name="connsiteY14" fmla="*/ 173649 h 448307"/>
                  <a:gd name="connsiteX15" fmla="*/ 310008 w 820868"/>
                  <a:gd name="connsiteY15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820868 w 820868"/>
                  <a:gd name="connsiteY3" fmla="*/ 438814 h 448307"/>
                  <a:gd name="connsiteX4" fmla="*/ 795176 w 820868"/>
                  <a:gd name="connsiteY4" fmla="*/ 438814 h 448307"/>
                  <a:gd name="connsiteX5" fmla="*/ 795176 w 820868"/>
                  <a:gd name="connsiteY5" fmla="*/ 448307 h 448307"/>
                  <a:gd name="connsiteX6" fmla="*/ 639879 w 820868"/>
                  <a:gd name="connsiteY6" fmla="*/ 397474 h 448307"/>
                  <a:gd name="connsiteX7" fmla="*/ 410433 w 820868"/>
                  <a:gd name="connsiteY7" fmla="*/ 366365 h 448307"/>
                  <a:gd name="connsiteX8" fmla="*/ 180988 w 820868"/>
                  <a:gd name="connsiteY8" fmla="*/ 397474 h 448307"/>
                  <a:gd name="connsiteX9" fmla="*/ 25690 w 820868"/>
                  <a:gd name="connsiteY9" fmla="*/ 448307 h 448307"/>
                  <a:gd name="connsiteX10" fmla="*/ 25690 w 820868"/>
                  <a:gd name="connsiteY10" fmla="*/ 438814 h 448307"/>
                  <a:gd name="connsiteX11" fmla="*/ 0 w 820868"/>
                  <a:gd name="connsiteY11" fmla="*/ 438814 h 448307"/>
                  <a:gd name="connsiteX12" fmla="*/ 34477 w 820868"/>
                  <a:gd name="connsiteY12" fmla="*/ 215184 h 448307"/>
                  <a:gd name="connsiteX13" fmla="*/ 48033 w 820868"/>
                  <a:gd name="connsiteY13" fmla="*/ 173649 h 448307"/>
                  <a:gd name="connsiteX14" fmla="*/ 310008 w 820868"/>
                  <a:gd name="connsiteY14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820868 w 820868"/>
                  <a:gd name="connsiteY3" fmla="*/ 438814 h 448307"/>
                  <a:gd name="connsiteX4" fmla="*/ 795176 w 820868"/>
                  <a:gd name="connsiteY4" fmla="*/ 438814 h 448307"/>
                  <a:gd name="connsiteX5" fmla="*/ 795176 w 820868"/>
                  <a:gd name="connsiteY5" fmla="*/ 448307 h 448307"/>
                  <a:gd name="connsiteX6" fmla="*/ 639879 w 820868"/>
                  <a:gd name="connsiteY6" fmla="*/ 397474 h 448307"/>
                  <a:gd name="connsiteX7" fmla="*/ 410433 w 820868"/>
                  <a:gd name="connsiteY7" fmla="*/ 366365 h 448307"/>
                  <a:gd name="connsiteX8" fmla="*/ 180988 w 820868"/>
                  <a:gd name="connsiteY8" fmla="*/ 397474 h 448307"/>
                  <a:gd name="connsiteX9" fmla="*/ 25690 w 820868"/>
                  <a:gd name="connsiteY9" fmla="*/ 448307 h 448307"/>
                  <a:gd name="connsiteX10" fmla="*/ 25690 w 820868"/>
                  <a:gd name="connsiteY10" fmla="*/ 438814 h 448307"/>
                  <a:gd name="connsiteX11" fmla="*/ 0 w 820868"/>
                  <a:gd name="connsiteY11" fmla="*/ 438814 h 448307"/>
                  <a:gd name="connsiteX12" fmla="*/ 48033 w 820868"/>
                  <a:gd name="connsiteY12" fmla="*/ 173649 h 448307"/>
                  <a:gd name="connsiteX13" fmla="*/ 310008 w 820868"/>
                  <a:gd name="connsiteY13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820868 w 820868"/>
                  <a:gd name="connsiteY3" fmla="*/ 438814 h 448307"/>
                  <a:gd name="connsiteX4" fmla="*/ 795176 w 820868"/>
                  <a:gd name="connsiteY4" fmla="*/ 438814 h 448307"/>
                  <a:gd name="connsiteX5" fmla="*/ 795176 w 820868"/>
                  <a:gd name="connsiteY5" fmla="*/ 448307 h 448307"/>
                  <a:gd name="connsiteX6" fmla="*/ 639879 w 820868"/>
                  <a:gd name="connsiteY6" fmla="*/ 397474 h 448307"/>
                  <a:gd name="connsiteX7" fmla="*/ 410433 w 820868"/>
                  <a:gd name="connsiteY7" fmla="*/ 366365 h 448307"/>
                  <a:gd name="connsiteX8" fmla="*/ 180988 w 820868"/>
                  <a:gd name="connsiteY8" fmla="*/ 397474 h 448307"/>
                  <a:gd name="connsiteX9" fmla="*/ 25690 w 820868"/>
                  <a:gd name="connsiteY9" fmla="*/ 438814 h 448307"/>
                  <a:gd name="connsiteX10" fmla="*/ 0 w 820868"/>
                  <a:gd name="connsiteY10" fmla="*/ 438814 h 448307"/>
                  <a:gd name="connsiteX11" fmla="*/ 48033 w 820868"/>
                  <a:gd name="connsiteY11" fmla="*/ 173649 h 448307"/>
                  <a:gd name="connsiteX12" fmla="*/ 310008 w 820868"/>
                  <a:gd name="connsiteY12" fmla="*/ 0 h 448307"/>
                  <a:gd name="connsiteX0" fmla="*/ 310008 w 820868"/>
                  <a:gd name="connsiteY0" fmla="*/ 0 h 438814"/>
                  <a:gd name="connsiteX1" fmla="*/ 510858 w 820868"/>
                  <a:gd name="connsiteY1" fmla="*/ 0 h 438814"/>
                  <a:gd name="connsiteX2" fmla="*/ 772833 w 820868"/>
                  <a:gd name="connsiteY2" fmla="*/ 173649 h 438814"/>
                  <a:gd name="connsiteX3" fmla="*/ 820868 w 820868"/>
                  <a:gd name="connsiteY3" fmla="*/ 438814 h 438814"/>
                  <a:gd name="connsiteX4" fmla="*/ 795176 w 820868"/>
                  <a:gd name="connsiteY4" fmla="*/ 438814 h 438814"/>
                  <a:gd name="connsiteX5" fmla="*/ 639879 w 820868"/>
                  <a:gd name="connsiteY5" fmla="*/ 397474 h 438814"/>
                  <a:gd name="connsiteX6" fmla="*/ 410433 w 820868"/>
                  <a:gd name="connsiteY6" fmla="*/ 366365 h 438814"/>
                  <a:gd name="connsiteX7" fmla="*/ 180988 w 820868"/>
                  <a:gd name="connsiteY7" fmla="*/ 397474 h 438814"/>
                  <a:gd name="connsiteX8" fmla="*/ 25690 w 820868"/>
                  <a:gd name="connsiteY8" fmla="*/ 438814 h 438814"/>
                  <a:gd name="connsiteX9" fmla="*/ 0 w 820868"/>
                  <a:gd name="connsiteY9" fmla="*/ 438814 h 438814"/>
                  <a:gd name="connsiteX10" fmla="*/ 48033 w 820868"/>
                  <a:gd name="connsiteY10" fmla="*/ 173649 h 438814"/>
                  <a:gd name="connsiteX11" fmla="*/ 310008 w 820868"/>
                  <a:gd name="connsiteY11" fmla="*/ 0 h 43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0868" h="438814">
                    <a:moveTo>
                      <a:pt x="310008" y="0"/>
                    </a:moveTo>
                    <a:lnTo>
                      <a:pt x="510858" y="0"/>
                    </a:lnTo>
                    <a:cubicBezTo>
                      <a:pt x="628626" y="0"/>
                      <a:pt x="729671" y="71603"/>
                      <a:pt x="772833" y="173649"/>
                    </a:cubicBezTo>
                    <a:lnTo>
                      <a:pt x="820868" y="438814"/>
                    </a:lnTo>
                    <a:lnTo>
                      <a:pt x="795176" y="438814"/>
                    </a:lnTo>
                    <a:lnTo>
                      <a:pt x="639879" y="397474"/>
                    </a:lnTo>
                    <a:cubicBezTo>
                      <a:pt x="576519" y="376735"/>
                      <a:pt x="493476" y="366365"/>
                      <a:pt x="410433" y="366365"/>
                    </a:cubicBezTo>
                    <a:cubicBezTo>
                      <a:pt x="327390" y="366365"/>
                      <a:pt x="244347" y="376735"/>
                      <a:pt x="180988" y="397474"/>
                    </a:cubicBezTo>
                    <a:lnTo>
                      <a:pt x="25690" y="438814"/>
                    </a:lnTo>
                    <a:lnTo>
                      <a:pt x="0" y="438814"/>
                    </a:lnTo>
                    <a:lnTo>
                      <a:pt x="48033" y="173649"/>
                    </a:lnTo>
                    <a:cubicBezTo>
                      <a:pt x="91195" y="71603"/>
                      <a:pt x="192240" y="0"/>
                      <a:pt x="31000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6E794EE7-14AE-EB50-785D-D38CC668E4B4}"/>
                  </a:ext>
                </a:extLst>
              </p:cNvPr>
              <p:cNvSpPr/>
              <p:nvPr/>
            </p:nvSpPr>
            <p:spPr bwMode="auto">
              <a:xfrm>
                <a:off x="1343134" y="1609685"/>
                <a:ext cx="1238142" cy="167439"/>
              </a:xfrm>
              <a:custGeom>
                <a:avLst/>
                <a:gdLst>
                  <a:gd name="connsiteX0" fmla="*/ 480252 w 960504"/>
                  <a:gd name="connsiteY0" fmla="*/ 0 h 157788"/>
                  <a:gd name="connsiteX1" fmla="*/ 709698 w 960504"/>
                  <a:gd name="connsiteY1" fmla="*/ 31109 h 157788"/>
                  <a:gd name="connsiteX2" fmla="*/ 865465 w 960504"/>
                  <a:gd name="connsiteY2" fmla="*/ 82096 h 157788"/>
                  <a:gd name="connsiteX3" fmla="*/ 960504 w 960504"/>
                  <a:gd name="connsiteY3" fmla="*/ 157200 h 157788"/>
                  <a:gd name="connsiteX4" fmla="*/ 960332 w 960504"/>
                  <a:gd name="connsiteY4" fmla="*/ 157788 h 157788"/>
                  <a:gd name="connsiteX5" fmla="*/ 955526 w 960504"/>
                  <a:gd name="connsiteY5" fmla="*/ 156030 h 157788"/>
                  <a:gd name="connsiteX6" fmla="*/ 763115 w 960504"/>
                  <a:gd name="connsiteY6" fmla="*/ 109305 h 157788"/>
                  <a:gd name="connsiteX7" fmla="*/ 479692 w 960504"/>
                  <a:gd name="connsiteY7" fmla="*/ 80796 h 157788"/>
                  <a:gd name="connsiteX8" fmla="*/ 196271 w 960504"/>
                  <a:gd name="connsiteY8" fmla="*/ 109305 h 157788"/>
                  <a:gd name="connsiteX9" fmla="*/ 3859 w 960504"/>
                  <a:gd name="connsiteY9" fmla="*/ 156030 h 157788"/>
                  <a:gd name="connsiteX10" fmla="*/ 64 w 960504"/>
                  <a:gd name="connsiteY10" fmla="*/ 157418 h 157788"/>
                  <a:gd name="connsiteX11" fmla="*/ 0 w 960504"/>
                  <a:gd name="connsiteY11" fmla="*/ 157200 h 157788"/>
                  <a:gd name="connsiteX12" fmla="*/ 95039 w 960504"/>
                  <a:gd name="connsiteY12" fmla="*/ 82096 h 157788"/>
                  <a:gd name="connsiteX13" fmla="*/ 250807 w 960504"/>
                  <a:gd name="connsiteY13" fmla="*/ 31109 h 157788"/>
                  <a:gd name="connsiteX14" fmla="*/ 480252 w 960504"/>
                  <a:gd name="connsiteY14" fmla="*/ 0 h 157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60504" h="157788">
                    <a:moveTo>
                      <a:pt x="480252" y="0"/>
                    </a:moveTo>
                    <a:cubicBezTo>
                      <a:pt x="563295" y="0"/>
                      <a:pt x="646338" y="10370"/>
                      <a:pt x="709698" y="31109"/>
                    </a:cubicBezTo>
                    <a:lnTo>
                      <a:pt x="865465" y="82096"/>
                    </a:lnTo>
                    <a:cubicBezTo>
                      <a:pt x="928825" y="102835"/>
                      <a:pt x="960504" y="130018"/>
                      <a:pt x="960504" y="157200"/>
                    </a:cubicBezTo>
                    <a:lnTo>
                      <a:pt x="960332" y="157788"/>
                    </a:lnTo>
                    <a:lnTo>
                      <a:pt x="955526" y="156030"/>
                    </a:lnTo>
                    <a:lnTo>
                      <a:pt x="763115" y="109305"/>
                    </a:lnTo>
                    <a:cubicBezTo>
                      <a:pt x="684850" y="90299"/>
                      <a:pt x="582271" y="80796"/>
                      <a:pt x="479692" y="80796"/>
                    </a:cubicBezTo>
                    <a:cubicBezTo>
                      <a:pt x="377114" y="80796"/>
                      <a:pt x="274535" y="90299"/>
                      <a:pt x="196271" y="109305"/>
                    </a:cubicBezTo>
                    <a:lnTo>
                      <a:pt x="3859" y="156030"/>
                    </a:lnTo>
                    <a:lnTo>
                      <a:pt x="64" y="157418"/>
                    </a:lnTo>
                    <a:lnTo>
                      <a:pt x="0" y="157200"/>
                    </a:lnTo>
                    <a:cubicBezTo>
                      <a:pt x="0" y="130018"/>
                      <a:pt x="31680" y="102835"/>
                      <a:pt x="95039" y="82096"/>
                    </a:cubicBezTo>
                    <a:lnTo>
                      <a:pt x="250807" y="31109"/>
                    </a:lnTo>
                    <a:cubicBezTo>
                      <a:pt x="314166" y="10370"/>
                      <a:pt x="397209" y="0"/>
                      <a:pt x="48025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95" name="二等辺三角形 594">
              <a:extLst>
                <a:ext uri="{FF2B5EF4-FFF2-40B4-BE49-F238E27FC236}">
                  <a16:creationId xmlns:a16="http://schemas.microsoft.com/office/drawing/2014/main" id="{DAC69B06-D17A-999C-1E88-641AB1C6247A}"/>
                </a:ext>
              </a:extLst>
            </p:cNvPr>
            <p:cNvSpPr/>
            <p:nvPr/>
          </p:nvSpPr>
          <p:spPr bwMode="auto">
            <a:xfrm rot="10800000">
              <a:off x="1799574" y="2740979"/>
              <a:ext cx="331962" cy="183762"/>
            </a:xfrm>
            <a:prstGeom prst="triangl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6" name="四角形: 上の 2 つの角を丸める 595">
              <a:extLst>
                <a:ext uri="{FF2B5EF4-FFF2-40B4-BE49-F238E27FC236}">
                  <a16:creationId xmlns:a16="http://schemas.microsoft.com/office/drawing/2014/main" id="{5BFBA04C-B013-B740-43B5-31A47F664770}"/>
                </a:ext>
              </a:extLst>
            </p:cNvPr>
            <p:cNvSpPr/>
            <p:nvPr/>
          </p:nvSpPr>
          <p:spPr bwMode="auto">
            <a:xfrm rot="15300000">
              <a:off x="1211295" y="2994484"/>
              <a:ext cx="169164" cy="4583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7" name="四角形: 上の 2 つの角を丸める 596">
              <a:extLst>
                <a:ext uri="{FF2B5EF4-FFF2-40B4-BE49-F238E27FC236}">
                  <a16:creationId xmlns:a16="http://schemas.microsoft.com/office/drawing/2014/main" id="{ABDBB22B-EADA-B902-EC8A-E302B5D495A1}"/>
                </a:ext>
              </a:extLst>
            </p:cNvPr>
            <p:cNvSpPr/>
            <p:nvPr/>
          </p:nvSpPr>
          <p:spPr bwMode="auto">
            <a:xfrm rot="6300000" flipH="1">
              <a:off x="2562741" y="2994484"/>
              <a:ext cx="169164" cy="4583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29" name="グループ化 628">
            <a:extLst>
              <a:ext uri="{FF2B5EF4-FFF2-40B4-BE49-F238E27FC236}">
                <a16:creationId xmlns:a16="http://schemas.microsoft.com/office/drawing/2014/main" id="{D616F148-F260-C06A-53A8-F135032DA696}"/>
              </a:ext>
            </a:extLst>
          </p:cNvPr>
          <p:cNvGrpSpPr/>
          <p:nvPr/>
        </p:nvGrpSpPr>
        <p:grpSpPr>
          <a:xfrm>
            <a:off x="3751511" y="1200150"/>
            <a:ext cx="2526317" cy="2372614"/>
            <a:chOff x="3751511" y="1200150"/>
            <a:chExt cx="2526317" cy="2372614"/>
          </a:xfrm>
        </p:grpSpPr>
        <p:sp>
          <p:nvSpPr>
            <p:cNvPr id="630" name="フリーフォーム: 図形 629">
              <a:extLst>
                <a:ext uri="{FF2B5EF4-FFF2-40B4-BE49-F238E27FC236}">
                  <a16:creationId xmlns:a16="http://schemas.microsoft.com/office/drawing/2014/main" id="{A0E0CA73-00EB-DEAE-3A5B-8CA3F1E621B2}"/>
                </a:ext>
              </a:extLst>
            </p:cNvPr>
            <p:cNvSpPr/>
            <p:nvPr/>
          </p:nvSpPr>
          <p:spPr bwMode="auto">
            <a:xfrm rot="14400000">
              <a:off x="5058728" y="2967222"/>
              <a:ext cx="710430" cy="426005"/>
            </a:xfrm>
            <a:custGeom>
              <a:avLst/>
              <a:gdLst>
                <a:gd name="connsiteX0" fmla="*/ 689606 w 710430"/>
                <a:gd name="connsiteY0" fmla="*/ 405182 h 426005"/>
                <a:gd name="connsiteX1" fmla="*/ 639334 w 710430"/>
                <a:gd name="connsiteY1" fmla="*/ 426005 h 426005"/>
                <a:gd name="connsiteX2" fmla="*/ 203944 w 710430"/>
                <a:gd name="connsiteY2" fmla="*/ 426004 h 426005"/>
                <a:gd name="connsiteX3" fmla="*/ 138436 w 710430"/>
                <a:gd name="connsiteY3" fmla="*/ 382582 h 426005"/>
                <a:gd name="connsiteX4" fmla="*/ 137634 w 710430"/>
                <a:gd name="connsiteY4" fmla="*/ 378612 h 426005"/>
                <a:gd name="connsiteX5" fmla="*/ 0 w 710430"/>
                <a:gd name="connsiteY5" fmla="*/ 140220 h 426005"/>
                <a:gd name="connsiteX6" fmla="*/ 80956 w 710430"/>
                <a:gd name="connsiteY6" fmla="*/ 0 h 426005"/>
                <a:gd name="connsiteX7" fmla="*/ 244817 w 710430"/>
                <a:gd name="connsiteY7" fmla="*/ 283815 h 426005"/>
                <a:gd name="connsiteX8" fmla="*/ 639335 w 710430"/>
                <a:gd name="connsiteY8" fmla="*/ 283815 h 426005"/>
                <a:gd name="connsiteX9" fmla="*/ 710430 w 710430"/>
                <a:gd name="connsiteY9" fmla="*/ 354910 h 426005"/>
                <a:gd name="connsiteX10" fmla="*/ 710429 w 710430"/>
                <a:gd name="connsiteY10" fmla="*/ 354910 h 426005"/>
                <a:gd name="connsiteX11" fmla="*/ 689606 w 710430"/>
                <a:gd name="connsiteY11" fmla="*/ 405182 h 426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10430" h="426005">
                  <a:moveTo>
                    <a:pt x="689606" y="405182"/>
                  </a:moveTo>
                  <a:cubicBezTo>
                    <a:pt x="676740" y="418048"/>
                    <a:pt x="658966" y="426005"/>
                    <a:pt x="639334" y="426005"/>
                  </a:cubicBezTo>
                  <a:lnTo>
                    <a:pt x="203944" y="426004"/>
                  </a:lnTo>
                  <a:cubicBezTo>
                    <a:pt x="174495" y="426004"/>
                    <a:pt x="149229" y="408099"/>
                    <a:pt x="138436" y="382582"/>
                  </a:cubicBezTo>
                  <a:lnTo>
                    <a:pt x="137634" y="378612"/>
                  </a:lnTo>
                  <a:lnTo>
                    <a:pt x="0" y="140220"/>
                  </a:lnTo>
                  <a:lnTo>
                    <a:pt x="80956" y="0"/>
                  </a:lnTo>
                  <a:lnTo>
                    <a:pt x="244817" y="283815"/>
                  </a:lnTo>
                  <a:lnTo>
                    <a:pt x="639335" y="283815"/>
                  </a:lnTo>
                  <a:cubicBezTo>
                    <a:pt x="678600" y="283815"/>
                    <a:pt x="710430" y="315645"/>
                    <a:pt x="710430" y="354910"/>
                  </a:cubicBezTo>
                  <a:lnTo>
                    <a:pt x="710429" y="354910"/>
                  </a:lnTo>
                  <a:cubicBezTo>
                    <a:pt x="710429" y="374543"/>
                    <a:pt x="702472" y="392316"/>
                    <a:pt x="689606" y="405182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1" name="台形 630">
              <a:extLst>
                <a:ext uri="{FF2B5EF4-FFF2-40B4-BE49-F238E27FC236}">
                  <a16:creationId xmlns:a16="http://schemas.microsoft.com/office/drawing/2014/main" id="{0150F222-9A36-CF72-F122-60BB8AF6C446}"/>
                </a:ext>
              </a:extLst>
            </p:cNvPr>
            <p:cNvSpPr/>
            <p:nvPr/>
          </p:nvSpPr>
          <p:spPr bwMode="auto">
            <a:xfrm>
              <a:off x="4825932" y="2529947"/>
              <a:ext cx="261898" cy="280220"/>
            </a:xfrm>
            <a:prstGeom prst="trapezoid">
              <a:avLst>
                <a:gd name="adj" fmla="val 16534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3" name="フリーフォーム: 図形 632">
              <a:extLst>
                <a:ext uri="{FF2B5EF4-FFF2-40B4-BE49-F238E27FC236}">
                  <a16:creationId xmlns:a16="http://schemas.microsoft.com/office/drawing/2014/main" id="{0AAC6604-367D-8285-5438-850B1DD275C6}"/>
                </a:ext>
              </a:extLst>
            </p:cNvPr>
            <p:cNvSpPr/>
            <p:nvPr/>
          </p:nvSpPr>
          <p:spPr bwMode="auto">
            <a:xfrm>
              <a:off x="4370269" y="1427099"/>
              <a:ext cx="1173236" cy="1021988"/>
            </a:xfrm>
            <a:custGeom>
              <a:avLst/>
              <a:gdLst>
                <a:gd name="connsiteX0" fmla="*/ 548803 w 1173236"/>
                <a:gd name="connsiteY0" fmla="*/ 0 h 1021988"/>
                <a:gd name="connsiteX1" fmla="*/ 586618 w 1173236"/>
                <a:gd name="connsiteY1" fmla="*/ 3550 h 1021988"/>
                <a:gd name="connsiteX2" fmla="*/ 624433 w 1173236"/>
                <a:gd name="connsiteY2" fmla="*/ 0 h 1021988"/>
                <a:gd name="connsiteX3" fmla="*/ 1173236 w 1173236"/>
                <a:gd name="connsiteY3" fmla="*/ 510994 h 1021988"/>
                <a:gd name="connsiteX4" fmla="*/ 624433 w 1173236"/>
                <a:gd name="connsiteY4" fmla="*/ 1021988 h 1021988"/>
                <a:gd name="connsiteX5" fmla="*/ 586618 w 1173236"/>
                <a:gd name="connsiteY5" fmla="*/ 1018439 h 1021988"/>
                <a:gd name="connsiteX6" fmla="*/ 548803 w 1173236"/>
                <a:gd name="connsiteY6" fmla="*/ 1021988 h 1021988"/>
                <a:gd name="connsiteX7" fmla="*/ 0 w 1173236"/>
                <a:gd name="connsiteY7" fmla="*/ 510994 h 1021988"/>
                <a:gd name="connsiteX8" fmla="*/ 548803 w 1173236"/>
                <a:gd name="connsiteY8" fmla="*/ 0 h 102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3236" h="1021988">
                  <a:moveTo>
                    <a:pt x="548803" y="0"/>
                  </a:moveTo>
                  <a:lnTo>
                    <a:pt x="586618" y="3550"/>
                  </a:lnTo>
                  <a:lnTo>
                    <a:pt x="624433" y="0"/>
                  </a:lnTo>
                  <a:cubicBezTo>
                    <a:pt x="927529" y="0"/>
                    <a:pt x="1173236" y="228780"/>
                    <a:pt x="1173236" y="510994"/>
                  </a:cubicBezTo>
                  <a:cubicBezTo>
                    <a:pt x="1173236" y="793208"/>
                    <a:pt x="927529" y="1021988"/>
                    <a:pt x="624433" y="1021988"/>
                  </a:cubicBezTo>
                  <a:lnTo>
                    <a:pt x="586618" y="1018439"/>
                  </a:lnTo>
                  <a:lnTo>
                    <a:pt x="548803" y="1021988"/>
                  </a:lnTo>
                  <a:cubicBezTo>
                    <a:pt x="245707" y="1021988"/>
                    <a:pt x="0" y="793208"/>
                    <a:pt x="0" y="510994"/>
                  </a:cubicBezTo>
                  <a:cubicBezTo>
                    <a:pt x="0" y="228780"/>
                    <a:pt x="245707" y="0"/>
                    <a:pt x="5488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4" name="楕円 633">
              <a:extLst>
                <a:ext uri="{FF2B5EF4-FFF2-40B4-BE49-F238E27FC236}">
                  <a16:creationId xmlns:a16="http://schemas.microsoft.com/office/drawing/2014/main" id="{DB624772-1C20-5956-34CF-D8903120788D}"/>
                </a:ext>
              </a:extLst>
            </p:cNvPr>
            <p:cNvSpPr/>
            <p:nvPr/>
          </p:nvSpPr>
          <p:spPr bwMode="auto">
            <a:xfrm rot="20700000">
              <a:off x="4312596" y="1954997"/>
              <a:ext cx="292634" cy="422487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6" name="楕円 635">
              <a:extLst>
                <a:ext uri="{FF2B5EF4-FFF2-40B4-BE49-F238E27FC236}">
                  <a16:creationId xmlns:a16="http://schemas.microsoft.com/office/drawing/2014/main" id="{FD71B138-3322-04EF-6CE5-D5B35AB35A40}"/>
                </a:ext>
              </a:extLst>
            </p:cNvPr>
            <p:cNvSpPr/>
            <p:nvPr/>
          </p:nvSpPr>
          <p:spPr bwMode="auto">
            <a:xfrm rot="900000" flipH="1">
              <a:off x="5303838" y="1954997"/>
              <a:ext cx="292634" cy="422487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7" name="フリーフォーム: 図形 636">
              <a:extLst>
                <a:ext uri="{FF2B5EF4-FFF2-40B4-BE49-F238E27FC236}">
                  <a16:creationId xmlns:a16="http://schemas.microsoft.com/office/drawing/2014/main" id="{DEA69E3D-4C02-4C43-4F99-D145895281BA}"/>
                </a:ext>
              </a:extLst>
            </p:cNvPr>
            <p:cNvSpPr/>
            <p:nvPr/>
          </p:nvSpPr>
          <p:spPr bwMode="auto">
            <a:xfrm>
              <a:off x="4276650" y="2739753"/>
              <a:ext cx="1196785" cy="784338"/>
            </a:xfrm>
            <a:custGeom>
              <a:avLst/>
              <a:gdLst>
                <a:gd name="connsiteX0" fmla="*/ 40467 w 1196785"/>
                <a:gd name="connsiteY0" fmla="*/ 603539 h 784338"/>
                <a:gd name="connsiteX1" fmla="*/ 40468 w 1196785"/>
                <a:gd name="connsiteY1" fmla="*/ 603539 h 784338"/>
                <a:gd name="connsiteX2" fmla="*/ 40468 w 1196785"/>
                <a:gd name="connsiteY2" fmla="*/ 603539 h 784338"/>
                <a:gd name="connsiteX3" fmla="*/ 355241 w 1196785"/>
                <a:gd name="connsiteY3" fmla="*/ 0 h 784338"/>
                <a:gd name="connsiteX4" fmla="*/ 1032843 w 1196785"/>
                <a:gd name="connsiteY4" fmla="*/ 0 h 784338"/>
                <a:gd name="connsiteX5" fmla="*/ 1196785 w 1196785"/>
                <a:gd name="connsiteY5" fmla="*/ 163942 h 784338"/>
                <a:gd name="connsiteX6" fmla="*/ 1196785 w 1196785"/>
                <a:gd name="connsiteY6" fmla="*/ 784338 h 784338"/>
                <a:gd name="connsiteX7" fmla="*/ 191299 w 1196785"/>
                <a:gd name="connsiteY7" fmla="*/ 784338 h 784338"/>
                <a:gd name="connsiteX8" fmla="*/ 191299 w 1196785"/>
                <a:gd name="connsiteY8" fmla="*/ 452712 h 784338"/>
                <a:gd name="connsiteX9" fmla="*/ 135262 w 1196785"/>
                <a:gd name="connsiteY9" fmla="*/ 570029 h 784338"/>
                <a:gd name="connsiteX10" fmla="*/ 67847 w 1196785"/>
                <a:gd name="connsiteY10" fmla="*/ 610425 h 784338"/>
                <a:gd name="connsiteX11" fmla="*/ 40468 w 1196785"/>
                <a:gd name="connsiteY11" fmla="*/ 603539 h 784338"/>
                <a:gd name="connsiteX12" fmla="*/ 17905 w 1196785"/>
                <a:gd name="connsiteY12" fmla="*/ 586571 h 784338"/>
                <a:gd name="connsiteX13" fmla="*/ 6958 w 1196785"/>
                <a:gd name="connsiteY13" fmla="*/ 508745 h 784338"/>
                <a:gd name="connsiteX14" fmla="*/ 194614 w 1196785"/>
                <a:gd name="connsiteY14" fmla="*/ 115870 h 784338"/>
                <a:gd name="connsiteX15" fmla="*/ 203350 w 1196785"/>
                <a:gd name="connsiteY15" fmla="*/ 104254 h 784338"/>
                <a:gd name="connsiteX16" fmla="*/ 204183 w 1196785"/>
                <a:gd name="connsiteY16" fmla="*/ 100128 h 784338"/>
                <a:gd name="connsiteX17" fmla="*/ 355241 w 1196785"/>
                <a:gd name="connsiteY17" fmla="*/ 0 h 7843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196785" h="784338">
                  <a:moveTo>
                    <a:pt x="40467" y="603539"/>
                  </a:moveTo>
                  <a:lnTo>
                    <a:pt x="40468" y="603539"/>
                  </a:lnTo>
                  <a:lnTo>
                    <a:pt x="40468" y="603539"/>
                  </a:lnTo>
                  <a:close/>
                  <a:moveTo>
                    <a:pt x="355241" y="0"/>
                  </a:moveTo>
                  <a:lnTo>
                    <a:pt x="1032843" y="0"/>
                  </a:lnTo>
                  <a:cubicBezTo>
                    <a:pt x="1123386" y="0"/>
                    <a:pt x="1196785" y="73399"/>
                    <a:pt x="1196785" y="163942"/>
                  </a:cubicBezTo>
                  <a:lnTo>
                    <a:pt x="1196785" y="784338"/>
                  </a:lnTo>
                  <a:lnTo>
                    <a:pt x="191299" y="784338"/>
                  </a:lnTo>
                  <a:lnTo>
                    <a:pt x="191299" y="452712"/>
                  </a:lnTo>
                  <a:lnTo>
                    <a:pt x="135262" y="570029"/>
                  </a:lnTo>
                  <a:cubicBezTo>
                    <a:pt x="122570" y="596602"/>
                    <a:pt x="95524" y="611684"/>
                    <a:pt x="67847" y="610425"/>
                  </a:cubicBezTo>
                  <a:lnTo>
                    <a:pt x="40468" y="603539"/>
                  </a:lnTo>
                  <a:lnTo>
                    <a:pt x="17905" y="586571"/>
                  </a:lnTo>
                  <a:cubicBezTo>
                    <a:pt x="-468" y="565834"/>
                    <a:pt x="-5734" y="535318"/>
                    <a:pt x="6958" y="508745"/>
                  </a:cubicBezTo>
                  <a:lnTo>
                    <a:pt x="194614" y="115870"/>
                  </a:lnTo>
                  <a:lnTo>
                    <a:pt x="203350" y="104254"/>
                  </a:lnTo>
                  <a:lnTo>
                    <a:pt x="204183" y="100128"/>
                  </a:lnTo>
                  <a:cubicBezTo>
                    <a:pt x="229070" y="41287"/>
                    <a:pt x="287334" y="0"/>
                    <a:pt x="355241" y="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38" name="グループ化 637">
              <a:extLst>
                <a:ext uri="{FF2B5EF4-FFF2-40B4-BE49-F238E27FC236}">
                  <a16:creationId xmlns:a16="http://schemas.microsoft.com/office/drawing/2014/main" id="{F9CF7EC0-4803-A408-D89F-D8D1E88F5720}"/>
                </a:ext>
              </a:extLst>
            </p:cNvPr>
            <p:cNvGrpSpPr/>
            <p:nvPr/>
          </p:nvGrpSpPr>
          <p:grpSpPr>
            <a:xfrm>
              <a:off x="3751511" y="2153060"/>
              <a:ext cx="2526317" cy="1419704"/>
              <a:chOff x="3751511" y="2153060"/>
              <a:chExt cx="2526317" cy="1419704"/>
            </a:xfrm>
            <a:solidFill>
              <a:schemeClr val="tx1"/>
            </a:solidFill>
          </p:grpSpPr>
          <p:sp>
            <p:nvSpPr>
              <p:cNvPr id="711" name="フリーフォーム: 図形 710">
                <a:extLst>
                  <a:ext uri="{FF2B5EF4-FFF2-40B4-BE49-F238E27FC236}">
                    <a16:creationId xmlns:a16="http://schemas.microsoft.com/office/drawing/2014/main" id="{6E4CA947-DD6B-8013-2452-29AFFB24EB05}"/>
                  </a:ext>
                </a:extLst>
              </p:cNvPr>
              <p:cNvSpPr/>
              <p:nvPr/>
            </p:nvSpPr>
            <p:spPr bwMode="auto">
              <a:xfrm rot="900000">
                <a:off x="5923211" y="2153060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2" name="フリーフォーム: 図形 711">
                <a:extLst>
                  <a:ext uri="{FF2B5EF4-FFF2-40B4-BE49-F238E27FC236}">
                    <a16:creationId xmlns:a16="http://schemas.microsoft.com/office/drawing/2014/main" id="{624940FF-2ACB-28A1-FF1F-1D89B873F7BB}"/>
                  </a:ext>
                </a:extLst>
              </p:cNvPr>
              <p:cNvSpPr/>
              <p:nvPr/>
            </p:nvSpPr>
            <p:spPr bwMode="auto">
              <a:xfrm rot="18900000">
                <a:off x="3974593" y="2552728"/>
                <a:ext cx="514579" cy="252251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3" name="フリーフォーム: 図形 712">
                <a:extLst>
                  <a:ext uri="{FF2B5EF4-FFF2-40B4-BE49-F238E27FC236}">
                    <a16:creationId xmlns:a16="http://schemas.microsoft.com/office/drawing/2014/main" id="{2CB22D52-FDB2-6C7C-8A89-D1E64978CBF6}"/>
                  </a:ext>
                </a:extLst>
              </p:cNvPr>
              <p:cNvSpPr/>
              <p:nvPr/>
            </p:nvSpPr>
            <p:spPr bwMode="auto">
              <a:xfrm rot="3600000" flipH="1">
                <a:off x="5466285" y="2549159"/>
                <a:ext cx="536963" cy="263222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4" name="フリーフォーム: 図形 713">
                <a:extLst>
                  <a:ext uri="{FF2B5EF4-FFF2-40B4-BE49-F238E27FC236}">
                    <a16:creationId xmlns:a16="http://schemas.microsoft.com/office/drawing/2014/main" id="{75221572-1A94-2E42-3359-F759BE04B7A9}"/>
                  </a:ext>
                </a:extLst>
              </p:cNvPr>
              <p:cNvSpPr/>
              <p:nvPr/>
            </p:nvSpPr>
            <p:spPr bwMode="auto">
              <a:xfrm rot="14400000">
                <a:off x="3683525" y="3196913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5" name="フリーフォーム: 図形 714">
                <a:extLst>
                  <a:ext uri="{FF2B5EF4-FFF2-40B4-BE49-F238E27FC236}">
                    <a16:creationId xmlns:a16="http://schemas.microsoft.com/office/drawing/2014/main" id="{511C808F-1CE7-AD20-6E77-CB73BB847F10}"/>
                  </a:ext>
                </a:extLst>
              </p:cNvPr>
              <p:cNvSpPr/>
              <p:nvPr/>
            </p:nvSpPr>
            <p:spPr bwMode="auto">
              <a:xfrm rot="7200000" flipH="1">
                <a:off x="5781795" y="3237373"/>
                <a:ext cx="450126" cy="220655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6" name="フリーフォーム: 図形 715">
                <a:extLst>
                  <a:ext uri="{FF2B5EF4-FFF2-40B4-BE49-F238E27FC236}">
                    <a16:creationId xmlns:a16="http://schemas.microsoft.com/office/drawing/2014/main" id="{FB5F5A4A-984E-A290-9D04-9AB285F98168}"/>
                  </a:ext>
                </a:extLst>
              </p:cNvPr>
              <p:cNvSpPr/>
              <p:nvPr/>
            </p:nvSpPr>
            <p:spPr bwMode="auto">
              <a:xfrm rot="1800000">
                <a:off x="6015544" y="2737159"/>
                <a:ext cx="262284" cy="328042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7" name="フリーフォーム: 図形 716">
                <a:extLst>
                  <a:ext uri="{FF2B5EF4-FFF2-40B4-BE49-F238E27FC236}">
                    <a16:creationId xmlns:a16="http://schemas.microsoft.com/office/drawing/2014/main" id="{8E0B7139-5A6E-254F-6541-D02523AAE532}"/>
                  </a:ext>
                </a:extLst>
              </p:cNvPr>
              <p:cNvSpPr/>
              <p:nvPr/>
            </p:nvSpPr>
            <p:spPr bwMode="auto">
              <a:xfrm rot="1800000">
                <a:off x="3909775" y="2161687"/>
                <a:ext cx="265045" cy="331495"/>
              </a:xfrm>
              <a:custGeom>
                <a:avLst/>
                <a:gdLst>
                  <a:gd name="connsiteX0" fmla="*/ 250950 w 526483"/>
                  <a:gd name="connsiteY0" fmla="*/ 0 h 658481"/>
                  <a:gd name="connsiteX1" fmla="*/ 281429 w 526483"/>
                  <a:gd name="connsiteY1" fmla="*/ 0 h 658481"/>
                  <a:gd name="connsiteX2" fmla="*/ 283271 w 526483"/>
                  <a:gd name="connsiteY2" fmla="*/ 1842 h 658481"/>
                  <a:gd name="connsiteX3" fmla="*/ 338988 w 526483"/>
                  <a:gd name="connsiteY3" fmla="*/ 14739 h 658481"/>
                  <a:gd name="connsiteX4" fmla="*/ 487501 w 526483"/>
                  <a:gd name="connsiteY4" fmla="*/ 140611 h 658481"/>
                  <a:gd name="connsiteX5" fmla="*/ 404826 w 526483"/>
                  <a:gd name="connsiteY5" fmla="*/ 503072 h 658481"/>
                  <a:gd name="connsiteX6" fmla="*/ 395704 w 526483"/>
                  <a:gd name="connsiteY6" fmla="*/ 193610 h 658481"/>
                  <a:gd name="connsiteX7" fmla="*/ 345756 w 526483"/>
                  <a:gd name="connsiteY7" fmla="*/ 127447 h 658481"/>
                  <a:gd name="connsiteX8" fmla="*/ 289049 w 526483"/>
                  <a:gd name="connsiteY8" fmla="*/ 81830 h 658481"/>
                  <a:gd name="connsiteX9" fmla="*/ 289049 w 526483"/>
                  <a:gd name="connsiteY9" fmla="*/ 502683 h 658481"/>
                  <a:gd name="connsiteX10" fmla="*/ 300000 w 526483"/>
                  <a:gd name="connsiteY10" fmla="*/ 519336 h 658481"/>
                  <a:gd name="connsiteX11" fmla="*/ 175329 w 526483"/>
                  <a:gd name="connsiteY11" fmla="*/ 650067 h 658481"/>
                  <a:gd name="connsiteX12" fmla="*/ 1996 w 526483"/>
                  <a:gd name="connsiteY12" fmla="*/ 599186 h 658481"/>
                  <a:gd name="connsiteX13" fmla="*/ 126667 w 526483"/>
                  <a:gd name="connsiteY13" fmla="*/ 468456 h 658481"/>
                  <a:gd name="connsiteX14" fmla="*/ 239153 w 526483"/>
                  <a:gd name="connsiteY14" fmla="*/ 466821 h 658481"/>
                  <a:gd name="connsiteX15" fmla="*/ 243330 w 526483"/>
                  <a:gd name="connsiteY15" fmla="*/ 468959 h 658481"/>
                  <a:gd name="connsiteX16" fmla="*/ 243330 w 526483"/>
                  <a:gd name="connsiteY16" fmla="*/ 7620 h 658481"/>
                  <a:gd name="connsiteX17" fmla="*/ 250950 w 526483"/>
                  <a:gd name="connsiteY17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6483" h="658481">
                    <a:moveTo>
                      <a:pt x="250950" y="0"/>
                    </a:moveTo>
                    <a:lnTo>
                      <a:pt x="281429" y="0"/>
                    </a:lnTo>
                    <a:lnTo>
                      <a:pt x="283271" y="1842"/>
                    </a:lnTo>
                    <a:lnTo>
                      <a:pt x="338988" y="14739"/>
                    </a:lnTo>
                    <a:cubicBezTo>
                      <a:pt x="398531" y="36254"/>
                      <a:pt x="452220" y="79503"/>
                      <a:pt x="487501" y="140611"/>
                    </a:cubicBezTo>
                    <a:cubicBezTo>
                      <a:pt x="562767" y="270975"/>
                      <a:pt x="525753" y="433255"/>
                      <a:pt x="404826" y="503072"/>
                    </a:cubicBezTo>
                    <a:cubicBezTo>
                      <a:pt x="455528" y="409315"/>
                      <a:pt x="452047" y="291198"/>
                      <a:pt x="395704" y="193610"/>
                    </a:cubicBezTo>
                    <a:cubicBezTo>
                      <a:pt x="381619" y="169213"/>
                      <a:pt x="364770" y="147036"/>
                      <a:pt x="345756" y="127447"/>
                    </a:cubicBezTo>
                    <a:lnTo>
                      <a:pt x="289049" y="81830"/>
                    </a:ln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333A990A-3A6B-1CD1-37A8-CDE10E48A42C}"/>
                  </a:ext>
                </a:extLst>
              </p:cNvPr>
              <p:cNvSpPr/>
              <p:nvPr/>
            </p:nvSpPr>
            <p:spPr bwMode="auto">
              <a:xfrm rot="20700000">
                <a:off x="3751511" y="2648360"/>
                <a:ext cx="150448" cy="328042"/>
              </a:xfrm>
              <a:custGeom>
                <a:avLst/>
                <a:gdLst>
                  <a:gd name="connsiteX0" fmla="*/ 250950 w 301996"/>
                  <a:gd name="connsiteY0" fmla="*/ 0 h 658481"/>
                  <a:gd name="connsiteX1" fmla="*/ 281429 w 301996"/>
                  <a:gd name="connsiteY1" fmla="*/ 0 h 658481"/>
                  <a:gd name="connsiteX2" fmla="*/ 289049 w 301996"/>
                  <a:gd name="connsiteY2" fmla="*/ 7620 h 658481"/>
                  <a:gd name="connsiteX3" fmla="*/ 289049 w 301996"/>
                  <a:gd name="connsiteY3" fmla="*/ 502683 h 658481"/>
                  <a:gd name="connsiteX4" fmla="*/ 300000 w 301996"/>
                  <a:gd name="connsiteY4" fmla="*/ 519336 h 658481"/>
                  <a:gd name="connsiteX5" fmla="*/ 175329 w 301996"/>
                  <a:gd name="connsiteY5" fmla="*/ 650067 h 658481"/>
                  <a:gd name="connsiteX6" fmla="*/ 1996 w 301996"/>
                  <a:gd name="connsiteY6" fmla="*/ 599186 h 658481"/>
                  <a:gd name="connsiteX7" fmla="*/ 126667 w 301996"/>
                  <a:gd name="connsiteY7" fmla="*/ 468456 h 658481"/>
                  <a:gd name="connsiteX8" fmla="*/ 239153 w 301996"/>
                  <a:gd name="connsiteY8" fmla="*/ 466821 h 658481"/>
                  <a:gd name="connsiteX9" fmla="*/ 243330 w 301996"/>
                  <a:gd name="connsiteY9" fmla="*/ 468959 h 658481"/>
                  <a:gd name="connsiteX10" fmla="*/ 243330 w 301996"/>
                  <a:gd name="connsiteY10" fmla="*/ 7620 h 658481"/>
                  <a:gd name="connsiteX11" fmla="*/ 250950 w 301996"/>
                  <a:gd name="connsiteY11" fmla="*/ 0 h 6584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1996" h="658481">
                    <a:moveTo>
                      <a:pt x="250950" y="0"/>
                    </a:moveTo>
                    <a:lnTo>
                      <a:pt x="281429" y="0"/>
                    </a:lnTo>
                    <a:cubicBezTo>
                      <a:pt x="285637" y="0"/>
                      <a:pt x="289049" y="3412"/>
                      <a:pt x="289049" y="7620"/>
                    </a:cubicBezTo>
                    <a:lnTo>
                      <a:pt x="289049" y="502683"/>
                    </a:lnTo>
                    <a:lnTo>
                      <a:pt x="300000" y="519336"/>
                    </a:lnTo>
                    <a:cubicBezTo>
                      <a:pt x="313438" y="569487"/>
                      <a:pt x="257621" y="628017"/>
                      <a:pt x="175329" y="650067"/>
                    </a:cubicBezTo>
                    <a:cubicBezTo>
                      <a:pt x="93038" y="672117"/>
                      <a:pt x="15434" y="649337"/>
                      <a:pt x="1996" y="599186"/>
                    </a:cubicBezTo>
                    <a:cubicBezTo>
                      <a:pt x="-11442" y="549035"/>
                      <a:pt x="44375" y="490505"/>
                      <a:pt x="126667" y="468456"/>
                    </a:cubicBezTo>
                    <a:cubicBezTo>
                      <a:pt x="167812" y="457431"/>
                      <a:pt x="207786" y="457613"/>
                      <a:pt x="239153" y="466821"/>
                    </a:cubicBezTo>
                    <a:lnTo>
                      <a:pt x="243330" y="468959"/>
                    </a:lnTo>
                    <a:lnTo>
                      <a:pt x="243330" y="7620"/>
                    </a:lnTo>
                    <a:cubicBezTo>
                      <a:pt x="243330" y="3412"/>
                      <a:pt x="246742" y="0"/>
                      <a:pt x="250950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39" name="楕円 638">
              <a:extLst>
                <a:ext uri="{FF2B5EF4-FFF2-40B4-BE49-F238E27FC236}">
                  <a16:creationId xmlns:a16="http://schemas.microsoft.com/office/drawing/2014/main" id="{873E26C5-AAB6-DB2D-A1E2-CC7955AE63BA}"/>
                </a:ext>
              </a:extLst>
            </p:cNvPr>
            <p:cNvSpPr/>
            <p:nvPr/>
          </p:nvSpPr>
          <p:spPr bwMode="auto">
            <a:xfrm rot="20700000">
              <a:off x="4372227" y="2020405"/>
              <a:ext cx="173372" cy="295480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楕円 640">
              <a:extLst>
                <a:ext uri="{FF2B5EF4-FFF2-40B4-BE49-F238E27FC236}">
                  <a16:creationId xmlns:a16="http://schemas.microsoft.com/office/drawing/2014/main" id="{34AE7FAE-C184-6D03-1258-430E4A5CD044}"/>
                </a:ext>
              </a:extLst>
            </p:cNvPr>
            <p:cNvSpPr/>
            <p:nvPr/>
          </p:nvSpPr>
          <p:spPr bwMode="auto">
            <a:xfrm rot="900000" flipH="1">
              <a:off x="5363469" y="2020405"/>
              <a:ext cx="173372" cy="295480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42" name="グループ化 641">
              <a:extLst>
                <a:ext uri="{FF2B5EF4-FFF2-40B4-BE49-F238E27FC236}">
                  <a16:creationId xmlns:a16="http://schemas.microsoft.com/office/drawing/2014/main" id="{DDB785D3-FB0E-8F37-B7A2-947B99627FCB}"/>
                </a:ext>
              </a:extLst>
            </p:cNvPr>
            <p:cNvGrpSpPr/>
            <p:nvPr/>
          </p:nvGrpSpPr>
          <p:grpSpPr>
            <a:xfrm>
              <a:off x="4445888" y="1565206"/>
              <a:ext cx="1021987" cy="1104850"/>
              <a:chOff x="4445888" y="1565206"/>
              <a:chExt cx="1021987" cy="1104850"/>
            </a:xfrm>
          </p:grpSpPr>
          <p:sp>
            <p:nvSpPr>
              <p:cNvPr id="704" name="楕円 703">
                <a:extLst>
                  <a:ext uri="{FF2B5EF4-FFF2-40B4-BE49-F238E27FC236}">
                    <a16:creationId xmlns:a16="http://schemas.microsoft.com/office/drawing/2014/main" id="{04EF36FC-104C-84D5-50A4-08B3BFB9C6D1}"/>
                  </a:ext>
                </a:extLst>
              </p:cNvPr>
              <p:cNvSpPr/>
              <p:nvPr/>
            </p:nvSpPr>
            <p:spPr bwMode="auto">
              <a:xfrm>
                <a:off x="4445888" y="1565206"/>
                <a:ext cx="1021987" cy="11048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5" name="四角形: 角を丸くする 704">
                <a:extLst>
                  <a:ext uri="{FF2B5EF4-FFF2-40B4-BE49-F238E27FC236}">
                    <a16:creationId xmlns:a16="http://schemas.microsoft.com/office/drawing/2014/main" id="{C23B2816-EBA1-811B-BF60-CC7FFBE498FE}"/>
                  </a:ext>
                </a:extLst>
              </p:cNvPr>
              <p:cNvSpPr/>
              <p:nvPr/>
            </p:nvSpPr>
            <p:spPr bwMode="auto">
              <a:xfrm>
                <a:off x="4624536" y="2066901"/>
                <a:ext cx="121296" cy="2171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6" name="四角形: 角を丸くする 705">
                <a:extLst>
                  <a:ext uri="{FF2B5EF4-FFF2-40B4-BE49-F238E27FC236}">
                    <a16:creationId xmlns:a16="http://schemas.microsoft.com/office/drawing/2014/main" id="{BB485BCC-AFC1-0DBE-1613-E9BCF36AD78C}"/>
                  </a:ext>
                </a:extLst>
              </p:cNvPr>
              <p:cNvSpPr/>
              <p:nvPr/>
            </p:nvSpPr>
            <p:spPr bwMode="auto">
              <a:xfrm>
                <a:off x="5181138" y="2066901"/>
                <a:ext cx="121296" cy="2171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7" name="月 706">
                <a:extLst>
                  <a:ext uri="{FF2B5EF4-FFF2-40B4-BE49-F238E27FC236}">
                    <a16:creationId xmlns:a16="http://schemas.microsoft.com/office/drawing/2014/main" id="{64752B09-EC6D-B1BE-2E2F-146F9BBDBA5F}"/>
                  </a:ext>
                </a:extLst>
              </p:cNvPr>
              <p:cNvSpPr/>
              <p:nvPr/>
            </p:nvSpPr>
            <p:spPr bwMode="auto">
              <a:xfrm rot="16200000">
                <a:off x="4923672" y="2407101"/>
                <a:ext cx="58918" cy="21250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8" name="フリーフォーム: 図形 707">
                <a:extLst>
                  <a:ext uri="{FF2B5EF4-FFF2-40B4-BE49-F238E27FC236}">
                    <a16:creationId xmlns:a16="http://schemas.microsoft.com/office/drawing/2014/main" id="{EB2711D6-27FB-82A9-626D-E66EC11E01B4}"/>
                  </a:ext>
                </a:extLst>
              </p:cNvPr>
              <p:cNvSpPr/>
              <p:nvPr/>
            </p:nvSpPr>
            <p:spPr bwMode="auto">
              <a:xfrm>
                <a:off x="4536327" y="1905119"/>
                <a:ext cx="315073" cy="63381"/>
              </a:xfrm>
              <a:custGeom>
                <a:avLst/>
                <a:gdLst>
                  <a:gd name="connsiteX0" fmla="*/ 158947 w 317894"/>
                  <a:gd name="connsiteY0" fmla="*/ 0 h 45719"/>
                  <a:gd name="connsiteX1" fmla="*/ 317894 w 317894"/>
                  <a:gd name="connsiteY1" fmla="*/ 45719 h 45719"/>
                  <a:gd name="connsiteX2" fmla="*/ 2 w 317894"/>
                  <a:gd name="connsiteY2" fmla="*/ 45719 h 45719"/>
                  <a:gd name="connsiteX3" fmla="*/ 0 w 317894"/>
                  <a:gd name="connsiteY3" fmla="*/ 45719 h 45719"/>
                  <a:gd name="connsiteX4" fmla="*/ 158947 w 317894"/>
                  <a:gd name="connsiteY4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894" h="45719">
                    <a:moveTo>
                      <a:pt x="158947" y="0"/>
                    </a:moveTo>
                    <a:cubicBezTo>
                      <a:pt x="246731" y="0"/>
                      <a:pt x="317894" y="20469"/>
                      <a:pt x="317894" y="45719"/>
                    </a:cubicBezTo>
                    <a:cubicBezTo>
                      <a:pt x="213586" y="38099"/>
                      <a:pt x="104310" y="38099"/>
                      <a:pt x="2" y="45719"/>
                    </a:cubicBezTo>
                    <a:lnTo>
                      <a:pt x="0" y="45719"/>
                    </a:lnTo>
                    <a:cubicBezTo>
                      <a:pt x="0" y="20469"/>
                      <a:pt x="71163" y="0"/>
                      <a:pt x="1589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09" name="フリーフォーム: 図形 708">
                <a:extLst>
                  <a:ext uri="{FF2B5EF4-FFF2-40B4-BE49-F238E27FC236}">
                    <a16:creationId xmlns:a16="http://schemas.microsoft.com/office/drawing/2014/main" id="{95842E08-2993-A678-0795-E1989727EC4F}"/>
                  </a:ext>
                </a:extLst>
              </p:cNvPr>
              <p:cNvSpPr/>
              <p:nvPr/>
            </p:nvSpPr>
            <p:spPr bwMode="auto">
              <a:xfrm>
                <a:off x="5076077" y="1905119"/>
                <a:ext cx="315073" cy="63381"/>
              </a:xfrm>
              <a:custGeom>
                <a:avLst/>
                <a:gdLst>
                  <a:gd name="connsiteX0" fmla="*/ 158947 w 317894"/>
                  <a:gd name="connsiteY0" fmla="*/ 0 h 45719"/>
                  <a:gd name="connsiteX1" fmla="*/ 317894 w 317894"/>
                  <a:gd name="connsiteY1" fmla="*/ 45719 h 45719"/>
                  <a:gd name="connsiteX2" fmla="*/ 2 w 317894"/>
                  <a:gd name="connsiteY2" fmla="*/ 45719 h 45719"/>
                  <a:gd name="connsiteX3" fmla="*/ 0 w 317894"/>
                  <a:gd name="connsiteY3" fmla="*/ 45719 h 45719"/>
                  <a:gd name="connsiteX4" fmla="*/ 158947 w 317894"/>
                  <a:gd name="connsiteY4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894" h="45719">
                    <a:moveTo>
                      <a:pt x="158947" y="0"/>
                    </a:moveTo>
                    <a:cubicBezTo>
                      <a:pt x="246731" y="0"/>
                      <a:pt x="317894" y="20469"/>
                      <a:pt x="317894" y="45719"/>
                    </a:cubicBezTo>
                    <a:cubicBezTo>
                      <a:pt x="213586" y="38099"/>
                      <a:pt x="104310" y="38099"/>
                      <a:pt x="2" y="45719"/>
                    </a:cubicBezTo>
                    <a:lnTo>
                      <a:pt x="0" y="45719"/>
                    </a:lnTo>
                    <a:cubicBezTo>
                      <a:pt x="0" y="20469"/>
                      <a:pt x="71163" y="0"/>
                      <a:pt x="1589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0" name="月 709">
                <a:extLst>
                  <a:ext uri="{FF2B5EF4-FFF2-40B4-BE49-F238E27FC236}">
                    <a16:creationId xmlns:a16="http://schemas.microsoft.com/office/drawing/2014/main" id="{63551E2C-7AA3-E3D1-614A-2EAB7C28F430}"/>
                  </a:ext>
                </a:extLst>
              </p:cNvPr>
              <p:cNvSpPr/>
              <p:nvPr/>
            </p:nvSpPr>
            <p:spPr bwMode="auto">
              <a:xfrm rot="16200000">
                <a:off x="4935986" y="2337431"/>
                <a:ext cx="45720" cy="135946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43" name="フリーフォーム: 図形 642">
              <a:extLst>
                <a:ext uri="{FF2B5EF4-FFF2-40B4-BE49-F238E27FC236}">
                  <a16:creationId xmlns:a16="http://schemas.microsoft.com/office/drawing/2014/main" id="{E18658B7-C2BB-42D1-978E-A6637254A152}"/>
                </a:ext>
              </a:extLst>
            </p:cNvPr>
            <p:cNvSpPr/>
            <p:nvPr/>
          </p:nvSpPr>
          <p:spPr bwMode="auto">
            <a:xfrm rot="16200000" flipH="1">
              <a:off x="4730907" y="1292463"/>
              <a:ext cx="435679" cy="737434"/>
            </a:xfrm>
            <a:custGeom>
              <a:avLst/>
              <a:gdLst>
                <a:gd name="connsiteX0" fmla="*/ 51965 w 435679"/>
                <a:gd name="connsiteY0" fmla="*/ 345291 h 737434"/>
                <a:gd name="connsiteX1" fmla="*/ 115283 w 435679"/>
                <a:gd name="connsiteY1" fmla="*/ 156954 h 737434"/>
                <a:gd name="connsiteX2" fmla="*/ 181297 w 435679"/>
                <a:gd name="connsiteY2" fmla="*/ 95734 h 737434"/>
                <a:gd name="connsiteX3" fmla="*/ 120903 w 435679"/>
                <a:gd name="connsiteY3" fmla="*/ 173999 h 737434"/>
                <a:gd name="connsiteX4" fmla="*/ 67963 w 435679"/>
                <a:gd name="connsiteY4" fmla="*/ 332187 h 737434"/>
                <a:gd name="connsiteX5" fmla="*/ 67545 w 435679"/>
                <a:gd name="connsiteY5" fmla="*/ 351873 h 737434"/>
                <a:gd name="connsiteX6" fmla="*/ 66916 w 435679"/>
                <a:gd name="connsiteY6" fmla="*/ 355889 h 737434"/>
                <a:gd name="connsiteX7" fmla="*/ 67188 w 435679"/>
                <a:gd name="connsiteY7" fmla="*/ 368694 h 737434"/>
                <a:gd name="connsiteX8" fmla="*/ 66915 w 435679"/>
                <a:gd name="connsiteY8" fmla="*/ 381546 h 737434"/>
                <a:gd name="connsiteX9" fmla="*/ 67546 w 435679"/>
                <a:gd name="connsiteY9" fmla="*/ 385576 h 737434"/>
                <a:gd name="connsiteX10" fmla="*/ 67964 w 435679"/>
                <a:gd name="connsiteY10" fmla="*/ 405247 h 737434"/>
                <a:gd name="connsiteX11" fmla="*/ 77251 w 435679"/>
                <a:gd name="connsiteY11" fmla="*/ 457230 h 737434"/>
                <a:gd name="connsiteX12" fmla="*/ 81880 w 435679"/>
                <a:gd name="connsiteY12" fmla="*/ 471210 h 737434"/>
                <a:gd name="connsiteX13" fmla="*/ 68681 w 435679"/>
                <a:gd name="connsiteY13" fmla="*/ 446544 h 737434"/>
                <a:gd name="connsiteX14" fmla="*/ 51965 w 435679"/>
                <a:gd name="connsiteY14" fmla="*/ 345291 h 737434"/>
                <a:gd name="connsiteX15" fmla="*/ 0 w 435679"/>
                <a:gd name="connsiteY15" fmla="*/ 345291 h 737434"/>
                <a:gd name="connsiteX16" fmla="*/ 81101 w 435679"/>
                <a:gd name="connsiteY16" fmla="*/ 552026 h 737434"/>
                <a:gd name="connsiteX17" fmla="*/ 149887 w 435679"/>
                <a:gd name="connsiteY17" fmla="*/ 600994 h 737434"/>
                <a:gd name="connsiteX18" fmla="*/ 191054 w 435679"/>
                <a:gd name="connsiteY18" fmla="*/ 654342 h 737434"/>
                <a:gd name="connsiteX19" fmla="*/ 435679 w 435679"/>
                <a:gd name="connsiteY19" fmla="*/ 719296 h 737434"/>
                <a:gd name="connsiteX20" fmla="*/ 235032 w 435679"/>
                <a:gd name="connsiteY20" fmla="*/ 497543 h 737434"/>
                <a:gd name="connsiteX21" fmla="*/ 199567 w 435679"/>
                <a:gd name="connsiteY21" fmla="*/ 427963 h 737434"/>
                <a:gd name="connsiteX22" fmla="*/ 176874 w 435679"/>
                <a:gd name="connsiteY22" fmla="*/ 368716 h 737434"/>
                <a:gd name="connsiteX23" fmla="*/ 199566 w 435679"/>
                <a:gd name="connsiteY23" fmla="*/ 309471 h 737434"/>
                <a:gd name="connsiteX24" fmla="*/ 235031 w 435679"/>
                <a:gd name="connsiteY24" fmla="*/ 239891 h 737434"/>
                <a:gd name="connsiteX25" fmla="*/ 435678 w 435679"/>
                <a:gd name="connsiteY25" fmla="*/ 18138 h 737434"/>
                <a:gd name="connsiteX26" fmla="*/ 273649 w 435679"/>
                <a:gd name="connsiteY26" fmla="*/ 23470 h 737434"/>
                <a:gd name="connsiteX27" fmla="*/ 225227 w 435679"/>
                <a:gd name="connsiteY27" fmla="*/ 58424 h 737434"/>
                <a:gd name="connsiteX28" fmla="*/ 221091 w 435679"/>
                <a:gd name="connsiteY28" fmla="*/ 58864 h 737434"/>
                <a:gd name="connsiteX29" fmla="*/ 0 w 435679"/>
                <a:gd name="connsiteY29" fmla="*/ 345291 h 737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5679" h="737434">
                  <a:moveTo>
                    <a:pt x="51965" y="345291"/>
                  </a:moveTo>
                  <a:cubicBezTo>
                    <a:pt x="51965" y="274601"/>
                    <a:pt x="75433" y="208752"/>
                    <a:pt x="115283" y="156954"/>
                  </a:cubicBezTo>
                  <a:lnTo>
                    <a:pt x="181297" y="95734"/>
                  </a:lnTo>
                  <a:lnTo>
                    <a:pt x="120903" y="173999"/>
                  </a:lnTo>
                  <a:cubicBezTo>
                    <a:pt x="90627" y="226438"/>
                    <a:pt x="73116" y="281282"/>
                    <a:pt x="67963" y="332187"/>
                  </a:cubicBezTo>
                  <a:lnTo>
                    <a:pt x="67545" y="351873"/>
                  </a:lnTo>
                  <a:lnTo>
                    <a:pt x="66916" y="355889"/>
                  </a:lnTo>
                  <a:lnTo>
                    <a:pt x="67188" y="368694"/>
                  </a:lnTo>
                  <a:lnTo>
                    <a:pt x="66915" y="381546"/>
                  </a:lnTo>
                  <a:lnTo>
                    <a:pt x="67546" y="385576"/>
                  </a:lnTo>
                  <a:lnTo>
                    <a:pt x="67964" y="405247"/>
                  </a:lnTo>
                  <a:cubicBezTo>
                    <a:pt x="69681" y="422215"/>
                    <a:pt x="72772" y="439621"/>
                    <a:pt x="77251" y="457230"/>
                  </a:cubicBezTo>
                  <a:lnTo>
                    <a:pt x="81880" y="471210"/>
                  </a:lnTo>
                  <a:lnTo>
                    <a:pt x="68681" y="446544"/>
                  </a:lnTo>
                  <a:cubicBezTo>
                    <a:pt x="57832" y="414771"/>
                    <a:pt x="51965" y="380636"/>
                    <a:pt x="51965" y="345291"/>
                  </a:cubicBezTo>
                  <a:close/>
                  <a:moveTo>
                    <a:pt x="0" y="345291"/>
                  </a:moveTo>
                  <a:cubicBezTo>
                    <a:pt x="0" y="426026"/>
                    <a:pt x="30993" y="499118"/>
                    <a:pt x="81101" y="552026"/>
                  </a:cubicBezTo>
                  <a:lnTo>
                    <a:pt x="149887" y="600994"/>
                  </a:lnTo>
                  <a:lnTo>
                    <a:pt x="191054" y="654342"/>
                  </a:lnTo>
                  <a:cubicBezTo>
                    <a:pt x="269115" y="730442"/>
                    <a:pt x="365846" y="759614"/>
                    <a:pt x="435679" y="719296"/>
                  </a:cubicBezTo>
                  <a:cubicBezTo>
                    <a:pt x="357711" y="666023"/>
                    <a:pt x="287510" y="588438"/>
                    <a:pt x="235032" y="497543"/>
                  </a:cubicBezTo>
                  <a:cubicBezTo>
                    <a:pt x="221912" y="474820"/>
                    <a:pt x="210067" y="451553"/>
                    <a:pt x="199567" y="427963"/>
                  </a:cubicBezTo>
                  <a:lnTo>
                    <a:pt x="176874" y="368716"/>
                  </a:lnTo>
                  <a:lnTo>
                    <a:pt x="199566" y="309471"/>
                  </a:lnTo>
                  <a:cubicBezTo>
                    <a:pt x="210066" y="285881"/>
                    <a:pt x="221911" y="262614"/>
                    <a:pt x="235031" y="239891"/>
                  </a:cubicBezTo>
                  <a:cubicBezTo>
                    <a:pt x="287509" y="148996"/>
                    <a:pt x="357710" y="71411"/>
                    <a:pt x="435678" y="18138"/>
                  </a:cubicBezTo>
                  <a:cubicBezTo>
                    <a:pt x="389123" y="-8741"/>
                    <a:pt x="330613" y="-4735"/>
                    <a:pt x="273649" y="23470"/>
                  </a:cubicBezTo>
                  <a:lnTo>
                    <a:pt x="225227" y="58424"/>
                  </a:lnTo>
                  <a:lnTo>
                    <a:pt x="221091" y="58864"/>
                  </a:lnTo>
                  <a:cubicBezTo>
                    <a:pt x="94915" y="86126"/>
                    <a:pt x="0" y="204005"/>
                    <a:pt x="0" y="34529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44" name="グループ化 643">
              <a:extLst>
                <a:ext uri="{FF2B5EF4-FFF2-40B4-BE49-F238E27FC236}">
                  <a16:creationId xmlns:a16="http://schemas.microsoft.com/office/drawing/2014/main" id="{363BD8AC-6E92-9829-1E92-656F3904557D}"/>
                </a:ext>
              </a:extLst>
            </p:cNvPr>
            <p:cNvGrpSpPr/>
            <p:nvPr/>
          </p:nvGrpSpPr>
          <p:grpSpPr>
            <a:xfrm>
              <a:off x="4348272" y="1200150"/>
              <a:ext cx="1238142" cy="576974"/>
              <a:chOff x="1343134" y="1200150"/>
              <a:chExt cx="1238142" cy="576974"/>
            </a:xfrm>
          </p:grpSpPr>
          <p:sp>
            <p:nvSpPr>
              <p:cNvPr id="663" name="フリーフォーム: 図形 662">
                <a:extLst>
                  <a:ext uri="{FF2B5EF4-FFF2-40B4-BE49-F238E27FC236}">
                    <a16:creationId xmlns:a16="http://schemas.microsoft.com/office/drawing/2014/main" id="{2AF47DCF-CA25-FE30-D5E0-8DBACF7A2FDA}"/>
                  </a:ext>
                </a:extLst>
              </p:cNvPr>
              <p:cNvSpPr/>
              <p:nvPr/>
            </p:nvSpPr>
            <p:spPr bwMode="auto">
              <a:xfrm>
                <a:off x="1881291" y="1200150"/>
                <a:ext cx="161828" cy="65720"/>
              </a:xfrm>
              <a:custGeom>
                <a:avLst/>
                <a:gdLst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781219 w 820868"/>
                  <a:gd name="connsiteY3" fmla="*/ 215184 h 448307"/>
                  <a:gd name="connsiteX4" fmla="*/ 786391 w 820868"/>
                  <a:gd name="connsiteY4" fmla="*/ 215184 h 448307"/>
                  <a:gd name="connsiteX5" fmla="*/ 820868 w 820868"/>
                  <a:gd name="connsiteY5" fmla="*/ 438814 h 448307"/>
                  <a:gd name="connsiteX6" fmla="*/ 795176 w 820868"/>
                  <a:gd name="connsiteY6" fmla="*/ 438814 h 448307"/>
                  <a:gd name="connsiteX7" fmla="*/ 795176 w 820868"/>
                  <a:gd name="connsiteY7" fmla="*/ 448307 h 448307"/>
                  <a:gd name="connsiteX8" fmla="*/ 639879 w 820868"/>
                  <a:gd name="connsiteY8" fmla="*/ 397474 h 448307"/>
                  <a:gd name="connsiteX9" fmla="*/ 410433 w 820868"/>
                  <a:gd name="connsiteY9" fmla="*/ 366365 h 448307"/>
                  <a:gd name="connsiteX10" fmla="*/ 180988 w 820868"/>
                  <a:gd name="connsiteY10" fmla="*/ 397474 h 448307"/>
                  <a:gd name="connsiteX11" fmla="*/ 25690 w 820868"/>
                  <a:gd name="connsiteY11" fmla="*/ 448307 h 448307"/>
                  <a:gd name="connsiteX12" fmla="*/ 25690 w 820868"/>
                  <a:gd name="connsiteY12" fmla="*/ 438814 h 448307"/>
                  <a:gd name="connsiteX13" fmla="*/ 0 w 820868"/>
                  <a:gd name="connsiteY13" fmla="*/ 438814 h 448307"/>
                  <a:gd name="connsiteX14" fmla="*/ 34477 w 820868"/>
                  <a:gd name="connsiteY14" fmla="*/ 215184 h 448307"/>
                  <a:gd name="connsiteX15" fmla="*/ 39648 w 820868"/>
                  <a:gd name="connsiteY15" fmla="*/ 215184 h 448307"/>
                  <a:gd name="connsiteX16" fmla="*/ 48033 w 820868"/>
                  <a:gd name="connsiteY16" fmla="*/ 173649 h 448307"/>
                  <a:gd name="connsiteX17" fmla="*/ 310008 w 820868"/>
                  <a:gd name="connsiteY17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781219 w 820868"/>
                  <a:gd name="connsiteY3" fmla="*/ 215184 h 448307"/>
                  <a:gd name="connsiteX4" fmla="*/ 786391 w 820868"/>
                  <a:gd name="connsiteY4" fmla="*/ 215184 h 448307"/>
                  <a:gd name="connsiteX5" fmla="*/ 820868 w 820868"/>
                  <a:gd name="connsiteY5" fmla="*/ 438814 h 448307"/>
                  <a:gd name="connsiteX6" fmla="*/ 795176 w 820868"/>
                  <a:gd name="connsiteY6" fmla="*/ 438814 h 448307"/>
                  <a:gd name="connsiteX7" fmla="*/ 795176 w 820868"/>
                  <a:gd name="connsiteY7" fmla="*/ 448307 h 448307"/>
                  <a:gd name="connsiteX8" fmla="*/ 639879 w 820868"/>
                  <a:gd name="connsiteY8" fmla="*/ 397474 h 448307"/>
                  <a:gd name="connsiteX9" fmla="*/ 410433 w 820868"/>
                  <a:gd name="connsiteY9" fmla="*/ 366365 h 448307"/>
                  <a:gd name="connsiteX10" fmla="*/ 180988 w 820868"/>
                  <a:gd name="connsiteY10" fmla="*/ 397474 h 448307"/>
                  <a:gd name="connsiteX11" fmla="*/ 25690 w 820868"/>
                  <a:gd name="connsiteY11" fmla="*/ 448307 h 448307"/>
                  <a:gd name="connsiteX12" fmla="*/ 25690 w 820868"/>
                  <a:gd name="connsiteY12" fmla="*/ 438814 h 448307"/>
                  <a:gd name="connsiteX13" fmla="*/ 0 w 820868"/>
                  <a:gd name="connsiteY13" fmla="*/ 438814 h 448307"/>
                  <a:gd name="connsiteX14" fmla="*/ 34477 w 820868"/>
                  <a:gd name="connsiteY14" fmla="*/ 215184 h 448307"/>
                  <a:gd name="connsiteX15" fmla="*/ 48033 w 820868"/>
                  <a:gd name="connsiteY15" fmla="*/ 173649 h 448307"/>
                  <a:gd name="connsiteX16" fmla="*/ 310008 w 820868"/>
                  <a:gd name="connsiteY16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781219 w 820868"/>
                  <a:gd name="connsiteY3" fmla="*/ 215184 h 448307"/>
                  <a:gd name="connsiteX4" fmla="*/ 820868 w 820868"/>
                  <a:gd name="connsiteY4" fmla="*/ 438814 h 448307"/>
                  <a:gd name="connsiteX5" fmla="*/ 795176 w 820868"/>
                  <a:gd name="connsiteY5" fmla="*/ 438814 h 448307"/>
                  <a:gd name="connsiteX6" fmla="*/ 795176 w 820868"/>
                  <a:gd name="connsiteY6" fmla="*/ 448307 h 448307"/>
                  <a:gd name="connsiteX7" fmla="*/ 639879 w 820868"/>
                  <a:gd name="connsiteY7" fmla="*/ 397474 h 448307"/>
                  <a:gd name="connsiteX8" fmla="*/ 410433 w 820868"/>
                  <a:gd name="connsiteY8" fmla="*/ 366365 h 448307"/>
                  <a:gd name="connsiteX9" fmla="*/ 180988 w 820868"/>
                  <a:gd name="connsiteY9" fmla="*/ 397474 h 448307"/>
                  <a:gd name="connsiteX10" fmla="*/ 25690 w 820868"/>
                  <a:gd name="connsiteY10" fmla="*/ 448307 h 448307"/>
                  <a:gd name="connsiteX11" fmla="*/ 25690 w 820868"/>
                  <a:gd name="connsiteY11" fmla="*/ 438814 h 448307"/>
                  <a:gd name="connsiteX12" fmla="*/ 0 w 820868"/>
                  <a:gd name="connsiteY12" fmla="*/ 438814 h 448307"/>
                  <a:gd name="connsiteX13" fmla="*/ 34477 w 820868"/>
                  <a:gd name="connsiteY13" fmla="*/ 215184 h 448307"/>
                  <a:gd name="connsiteX14" fmla="*/ 48033 w 820868"/>
                  <a:gd name="connsiteY14" fmla="*/ 173649 h 448307"/>
                  <a:gd name="connsiteX15" fmla="*/ 310008 w 820868"/>
                  <a:gd name="connsiteY15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820868 w 820868"/>
                  <a:gd name="connsiteY3" fmla="*/ 438814 h 448307"/>
                  <a:gd name="connsiteX4" fmla="*/ 795176 w 820868"/>
                  <a:gd name="connsiteY4" fmla="*/ 438814 h 448307"/>
                  <a:gd name="connsiteX5" fmla="*/ 795176 w 820868"/>
                  <a:gd name="connsiteY5" fmla="*/ 448307 h 448307"/>
                  <a:gd name="connsiteX6" fmla="*/ 639879 w 820868"/>
                  <a:gd name="connsiteY6" fmla="*/ 397474 h 448307"/>
                  <a:gd name="connsiteX7" fmla="*/ 410433 w 820868"/>
                  <a:gd name="connsiteY7" fmla="*/ 366365 h 448307"/>
                  <a:gd name="connsiteX8" fmla="*/ 180988 w 820868"/>
                  <a:gd name="connsiteY8" fmla="*/ 397474 h 448307"/>
                  <a:gd name="connsiteX9" fmla="*/ 25690 w 820868"/>
                  <a:gd name="connsiteY9" fmla="*/ 448307 h 448307"/>
                  <a:gd name="connsiteX10" fmla="*/ 25690 w 820868"/>
                  <a:gd name="connsiteY10" fmla="*/ 438814 h 448307"/>
                  <a:gd name="connsiteX11" fmla="*/ 0 w 820868"/>
                  <a:gd name="connsiteY11" fmla="*/ 438814 h 448307"/>
                  <a:gd name="connsiteX12" fmla="*/ 34477 w 820868"/>
                  <a:gd name="connsiteY12" fmla="*/ 215184 h 448307"/>
                  <a:gd name="connsiteX13" fmla="*/ 48033 w 820868"/>
                  <a:gd name="connsiteY13" fmla="*/ 173649 h 448307"/>
                  <a:gd name="connsiteX14" fmla="*/ 310008 w 820868"/>
                  <a:gd name="connsiteY14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820868 w 820868"/>
                  <a:gd name="connsiteY3" fmla="*/ 438814 h 448307"/>
                  <a:gd name="connsiteX4" fmla="*/ 795176 w 820868"/>
                  <a:gd name="connsiteY4" fmla="*/ 438814 h 448307"/>
                  <a:gd name="connsiteX5" fmla="*/ 795176 w 820868"/>
                  <a:gd name="connsiteY5" fmla="*/ 448307 h 448307"/>
                  <a:gd name="connsiteX6" fmla="*/ 639879 w 820868"/>
                  <a:gd name="connsiteY6" fmla="*/ 397474 h 448307"/>
                  <a:gd name="connsiteX7" fmla="*/ 410433 w 820868"/>
                  <a:gd name="connsiteY7" fmla="*/ 366365 h 448307"/>
                  <a:gd name="connsiteX8" fmla="*/ 180988 w 820868"/>
                  <a:gd name="connsiteY8" fmla="*/ 397474 h 448307"/>
                  <a:gd name="connsiteX9" fmla="*/ 25690 w 820868"/>
                  <a:gd name="connsiteY9" fmla="*/ 448307 h 448307"/>
                  <a:gd name="connsiteX10" fmla="*/ 25690 w 820868"/>
                  <a:gd name="connsiteY10" fmla="*/ 438814 h 448307"/>
                  <a:gd name="connsiteX11" fmla="*/ 0 w 820868"/>
                  <a:gd name="connsiteY11" fmla="*/ 438814 h 448307"/>
                  <a:gd name="connsiteX12" fmla="*/ 48033 w 820868"/>
                  <a:gd name="connsiteY12" fmla="*/ 173649 h 448307"/>
                  <a:gd name="connsiteX13" fmla="*/ 310008 w 820868"/>
                  <a:gd name="connsiteY13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820868 w 820868"/>
                  <a:gd name="connsiteY3" fmla="*/ 438814 h 448307"/>
                  <a:gd name="connsiteX4" fmla="*/ 795176 w 820868"/>
                  <a:gd name="connsiteY4" fmla="*/ 438814 h 448307"/>
                  <a:gd name="connsiteX5" fmla="*/ 795176 w 820868"/>
                  <a:gd name="connsiteY5" fmla="*/ 448307 h 448307"/>
                  <a:gd name="connsiteX6" fmla="*/ 639879 w 820868"/>
                  <a:gd name="connsiteY6" fmla="*/ 397474 h 448307"/>
                  <a:gd name="connsiteX7" fmla="*/ 410433 w 820868"/>
                  <a:gd name="connsiteY7" fmla="*/ 366365 h 448307"/>
                  <a:gd name="connsiteX8" fmla="*/ 180988 w 820868"/>
                  <a:gd name="connsiteY8" fmla="*/ 397474 h 448307"/>
                  <a:gd name="connsiteX9" fmla="*/ 25690 w 820868"/>
                  <a:gd name="connsiteY9" fmla="*/ 438814 h 448307"/>
                  <a:gd name="connsiteX10" fmla="*/ 0 w 820868"/>
                  <a:gd name="connsiteY10" fmla="*/ 438814 h 448307"/>
                  <a:gd name="connsiteX11" fmla="*/ 48033 w 820868"/>
                  <a:gd name="connsiteY11" fmla="*/ 173649 h 448307"/>
                  <a:gd name="connsiteX12" fmla="*/ 310008 w 820868"/>
                  <a:gd name="connsiteY12" fmla="*/ 0 h 448307"/>
                  <a:gd name="connsiteX0" fmla="*/ 310008 w 820868"/>
                  <a:gd name="connsiteY0" fmla="*/ 0 h 438814"/>
                  <a:gd name="connsiteX1" fmla="*/ 510858 w 820868"/>
                  <a:gd name="connsiteY1" fmla="*/ 0 h 438814"/>
                  <a:gd name="connsiteX2" fmla="*/ 772833 w 820868"/>
                  <a:gd name="connsiteY2" fmla="*/ 173649 h 438814"/>
                  <a:gd name="connsiteX3" fmla="*/ 820868 w 820868"/>
                  <a:gd name="connsiteY3" fmla="*/ 438814 h 438814"/>
                  <a:gd name="connsiteX4" fmla="*/ 795176 w 820868"/>
                  <a:gd name="connsiteY4" fmla="*/ 438814 h 438814"/>
                  <a:gd name="connsiteX5" fmla="*/ 639879 w 820868"/>
                  <a:gd name="connsiteY5" fmla="*/ 397474 h 438814"/>
                  <a:gd name="connsiteX6" fmla="*/ 410433 w 820868"/>
                  <a:gd name="connsiteY6" fmla="*/ 366365 h 438814"/>
                  <a:gd name="connsiteX7" fmla="*/ 180988 w 820868"/>
                  <a:gd name="connsiteY7" fmla="*/ 397474 h 438814"/>
                  <a:gd name="connsiteX8" fmla="*/ 25690 w 820868"/>
                  <a:gd name="connsiteY8" fmla="*/ 438814 h 438814"/>
                  <a:gd name="connsiteX9" fmla="*/ 0 w 820868"/>
                  <a:gd name="connsiteY9" fmla="*/ 438814 h 438814"/>
                  <a:gd name="connsiteX10" fmla="*/ 48033 w 820868"/>
                  <a:gd name="connsiteY10" fmla="*/ 173649 h 438814"/>
                  <a:gd name="connsiteX11" fmla="*/ 310008 w 820868"/>
                  <a:gd name="connsiteY11" fmla="*/ 0 h 43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0868" h="438814">
                    <a:moveTo>
                      <a:pt x="310008" y="0"/>
                    </a:moveTo>
                    <a:lnTo>
                      <a:pt x="510858" y="0"/>
                    </a:lnTo>
                    <a:cubicBezTo>
                      <a:pt x="628626" y="0"/>
                      <a:pt x="729671" y="71603"/>
                      <a:pt x="772833" y="173649"/>
                    </a:cubicBezTo>
                    <a:lnTo>
                      <a:pt x="820868" y="438814"/>
                    </a:lnTo>
                    <a:lnTo>
                      <a:pt x="795176" y="438814"/>
                    </a:lnTo>
                    <a:lnTo>
                      <a:pt x="639879" y="397474"/>
                    </a:lnTo>
                    <a:cubicBezTo>
                      <a:pt x="576519" y="376735"/>
                      <a:pt x="493476" y="366365"/>
                      <a:pt x="410433" y="366365"/>
                    </a:cubicBezTo>
                    <a:cubicBezTo>
                      <a:pt x="327390" y="366365"/>
                      <a:pt x="244347" y="376735"/>
                      <a:pt x="180988" y="397474"/>
                    </a:cubicBezTo>
                    <a:lnTo>
                      <a:pt x="25690" y="438814"/>
                    </a:lnTo>
                    <a:lnTo>
                      <a:pt x="0" y="438814"/>
                    </a:lnTo>
                    <a:lnTo>
                      <a:pt x="48033" y="173649"/>
                    </a:lnTo>
                    <a:cubicBezTo>
                      <a:pt x="91195" y="71603"/>
                      <a:pt x="192240" y="0"/>
                      <a:pt x="31000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F9E3D152-C14F-8824-3F48-D6212912F9C6}"/>
                  </a:ext>
                </a:extLst>
              </p:cNvPr>
              <p:cNvSpPr/>
              <p:nvPr/>
            </p:nvSpPr>
            <p:spPr bwMode="auto">
              <a:xfrm>
                <a:off x="1433133" y="1251235"/>
                <a:ext cx="1058144" cy="465655"/>
              </a:xfrm>
              <a:custGeom>
                <a:avLst/>
                <a:gdLst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781219 w 820868"/>
                  <a:gd name="connsiteY3" fmla="*/ 215184 h 448307"/>
                  <a:gd name="connsiteX4" fmla="*/ 786391 w 820868"/>
                  <a:gd name="connsiteY4" fmla="*/ 215184 h 448307"/>
                  <a:gd name="connsiteX5" fmla="*/ 820868 w 820868"/>
                  <a:gd name="connsiteY5" fmla="*/ 438814 h 448307"/>
                  <a:gd name="connsiteX6" fmla="*/ 795176 w 820868"/>
                  <a:gd name="connsiteY6" fmla="*/ 438814 h 448307"/>
                  <a:gd name="connsiteX7" fmla="*/ 795176 w 820868"/>
                  <a:gd name="connsiteY7" fmla="*/ 448307 h 448307"/>
                  <a:gd name="connsiteX8" fmla="*/ 639879 w 820868"/>
                  <a:gd name="connsiteY8" fmla="*/ 397474 h 448307"/>
                  <a:gd name="connsiteX9" fmla="*/ 410433 w 820868"/>
                  <a:gd name="connsiteY9" fmla="*/ 366365 h 448307"/>
                  <a:gd name="connsiteX10" fmla="*/ 180988 w 820868"/>
                  <a:gd name="connsiteY10" fmla="*/ 397474 h 448307"/>
                  <a:gd name="connsiteX11" fmla="*/ 25690 w 820868"/>
                  <a:gd name="connsiteY11" fmla="*/ 448307 h 448307"/>
                  <a:gd name="connsiteX12" fmla="*/ 25690 w 820868"/>
                  <a:gd name="connsiteY12" fmla="*/ 438814 h 448307"/>
                  <a:gd name="connsiteX13" fmla="*/ 0 w 820868"/>
                  <a:gd name="connsiteY13" fmla="*/ 438814 h 448307"/>
                  <a:gd name="connsiteX14" fmla="*/ 34477 w 820868"/>
                  <a:gd name="connsiteY14" fmla="*/ 215184 h 448307"/>
                  <a:gd name="connsiteX15" fmla="*/ 39648 w 820868"/>
                  <a:gd name="connsiteY15" fmla="*/ 215184 h 448307"/>
                  <a:gd name="connsiteX16" fmla="*/ 48033 w 820868"/>
                  <a:gd name="connsiteY16" fmla="*/ 173649 h 448307"/>
                  <a:gd name="connsiteX17" fmla="*/ 310008 w 820868"/>
                  <a:gd name="connsiteY17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781219 w 820868"/>
                  <a:gd name="connsiteY3" fmla="*/ 215184 h 448307"/>
                  <a:gd name="connsiteX4" fmla="*/ 786391 w 820868"/>
                  <a:gd name="connsiteY4" fmla="*/ 215184 h 448307"/>
                  <a:gd name="connsiteX5" fmla="*/ 820868 w 820868"/>
                  <a:gd name="connsiteY5" fmla="*/ 438814 h 448307"/>
                  <a:gd name="connsiteX6" fmla="*/ 795176 w 820868"/>
                  <a:gd name="connsiteY6" fmla="*/ 438814 h 448307"/>
                  <a:gd name="connsiteX7" fmla="*/ 795176 w 820868"/>
                  <a:gd name="connsiteY7" fmla="*/ 448307 h 448307"/>
                  <a:gd name="connsiteX8" fmla="*/ 639879 w 820868"/>
                  <a:gd name="connsiteY8" fmla="*/ 397474 h 448307"/>
                  <a:gd name="connsiteX9" fmla="*/ 410433 w 820868"/>
                  <a:gd name="connsiteY9" fmla="*/ 366365 h 448307"/>
                  <a:gd name="connsiteX10" fmla="*/ 180988 w 820868"/>
                  <a:gd name="connsiteY10" fmla="*/ 397474 h 448307"/>
                  <a:gd name="connsiteX11" fmla="*/ 25690 w 820868"/>
                  <a:gd name="connsiteY11" fmla="*/ 448307 h 448307"/>
                  <a:gd name="connsiteX12" fmla="*/ 25690 w 820868"/>
                  <a:gd name="connsiteY12" fmla="*/ 438814 h 448307"/>
                  <a:gd name="connsiteX13" fmla="*/ 0 w 820868"/>
                  <a:gd name="connsiteY13" fmla="*/ 438814 h 448307"/>
                  <a:gd name="connsiteX14" fmla="*/ 34477 w 820868"/>
                  <a:gd name="connsiteY14" fmla="*/ 215184 h 448307"/>
                  <a:gd name="connsiteX15" fmla="*/ 48033 w 820868"/>
                  <a:gd name="connsiteY15" fmla="*/ 173649 h 448307"/>
                  <a:gd name="connsiteX16" fmla="*/ 310008 w 820868"/>
                  <a:gd name="connsiteY16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781219 w 820868"/>
                  <a:gd name="connsiteY3" fmla="*/ 215184 h 448307"/>
                  <a:gd name="connsiteX4" fmla="*/ 820868 w 820868"/>
                  <a:gd name="connsiteY4" fmla="*/ 438814 h 448307"/>
                  <a:gd name="connsiteX5" fmla="*/ 795176 w 820868"/>
                  <a:gd name="connsiteY5" fmla="*/ 438814 h 448307"/>
                  <a:gd name="connsiteX6" fmla="*/ 795176 w 820868"/>
                  <a:gd name="connsiteY6" fmla="*/ 448307 h 448307"/>
                  <a:gd name="connsiteX7" fmla="*/ 639879 w 820868"/>
                  <a:gd name="connsiteY7" fmla="*/ 397474 h 448307"/>
                  <a:gd name="connsiteX8" fmla="*/ 410433 w 820868"/>
                  <a:gd name="connsiteY8" fmla="*/ 366365 h 448307"/>
                  <a:gd name="connsiteX9" fmla="*/ 180988 w 820868"/>
                  <a:gd name="connsiteY9" fmla="*/ 397474 h 448307"/>
                  <a:gd name="connsiteX10" fmla="*/ 25690 w 820868"/>
                  <a:gd name="connsiteY10" fmla="*/ 448307 h 448307"/>
                  <a:gd name="connsiteX11" fmla="*/ 25690 w 820868"/>
                  <a:gd name="connsiteY11" fmla="*/ 438814 h 448307"/>
                  <a:gd name="connsiteX12" fmla="*/ 0 w 820868"/>
                  <a:gd name="connsiteY12" fmla="*/ 438814 h 448307"/>
                  <a:gd name="connsiteX13" fmla="*/ 34477 w 820868"/>
                  <a:gd name="connsiteY13" fmla="*/ 215184 h 448307"/>
                  <a:gd name="connsiteX14" fmla="*/ 48033 w 820868"/>
                  <a:gd name="connsiteY14" fmla="*/ 173649 h 448307"/>
                  <a:gd name="connsiteX15" fmla="*/ 310008 w 820868"/>
                  <a:gd name="connsiteY15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820868 w 820868"/>
                  <a:gd name="connsiteY3" fmla="*/ 438814 h 448307"/>
                  <a:gd name="connsiteX4" fmla="*/ 795176 w 820868"/>
                  <a:gd name="connsiteY4" fmla="*/ 438814 h 448307"/>
                  <a:gd name="connsiteX5" fmla="*/ 795176 w 820868"/>
                  <a:gd name="connsiteY5" fmla="*/ 448307 h 448307"/>
                  <a:gd name="connsiteX6" fmla="*/ 639879 w 820868"/>
                  <a:gd name="connsiteY6" fmla="*/ 397474 h 448307"/>
                  <a:gd name="connsiteX7" fmla="*/ 410433 w 820868"/>
                  <a:gd name="connsiteY7" fmla="*/ 366365 h 448307"/>
                  <a:gd name="connsiteX8" fmla="*/ 180988 w 820868"/>
                  <a:gd name="connsiteY8" fmla="*/ 397474 h 448307"/>
                  <a:gd name="connsiteX9" fmla="*/ 25690 w 820868"/>
                  <a:gd name="connsiteY9" fmla="*/ 448307 h 448307"/>
                  <a:gd name="connsiteX10" fmla="*/ 25690 w 820868"/>
                  <a:gd name="connsiteY10" fmla="*/ 438814 h 448307"/>
                  <a:gd name="connsiteX11" fmla="*/ 0 w 820868"/>
                  <a:gd name="connsiteY11" fmla="*/ 438814 h 448307"/>
                  <a:gd name="connsiteX12" fmla="*/ 34477 w 820868"/>
                  <a:gd name="connsiteY12" fmla="*/ 215184 h 448307"/>
                  <a:gd name="connsiteX13" fmla="*/ 48033 w 820868"/>
                  <a:gd name="connsiteY13" fmla="*/ 173649 h 448307"/>
                  <a:gd name="connsiteX14" fmla="*/ 310008 w 820868"/>
                  <a:gd name="connsiteY14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820868 w 820868"/>
                  <a:gd name="connsiteY3" fmla="*/ 438814 h 448307"/>
                  <a:gd name="connsiteX4" fmla="*/ 795176 w 820868"/>
                  <a:gd name="connsiteY4" fmla="*/ 438814 h 448307"/>
                  <a:gd name="connsiteX5" fmla="*/ 795176 w 820868"/>
                  <a:gd name="connsiteY5" fmla="*/ 448307 h 448307"/>
                  <a:gd name="connsiteX6" fmla="*/ 639879 w 820868"/>
                  <a:gd name="connsiteY6" fmla="*/ 397474 h 448307"/>
                  <a:gd name="connsiteX7" fmla="*/ 410433 w 820868"/>
                  <a:gd name="connsiteY7" fmla="*/ 366365 h 448307"/>
                  <a:gd name="connsiteX8" fmla="*/ 180988 w 820868"/>
                  <a:gd name="connsiteY8" fmla="*/ 397474 h 448307"/>
                  <a:gd name="connsiteX9" fmla="*/ 25690 w 820868"/>
                  <a:gd name="connsiteY9" fmla="*/ 448307 h 448307"/>
                  <a:gd name="connsiteX10" fmla="*/ 25690 w 820868"/>
                  <a:gd name="connsiteY10" fmla="*/ 438814 h 448307"/>
                  <a:gd name="connsiteX11" fmla="*/ 0 w 820868"/>
                  <a:gd name="connsiteY11" fmla="*/ 438814 h 448307"/>
                  <a:gd name="connsiteX12" fmla="*/ 48033 w 820868"/>
                  <a:gd name="connsiteY12" fmla="*/ 173649 h 448307"/>
                  <a:gd name="connsiteX13" fmla="*/ 310008 w 820868"/>
                  <a:gd name="connsiteY13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820868 w 820868"/>
                  <a:gd name="connsiteY3" fmla="*/ 438814 h 448307"/>
                  <a:gd name="connsiteX4" fmla="*/ 795176 w 820868"/>
                  <a:gd name="connsiteY4" fmla="*/ 438814 h 448307"/>
                  <a:gd name="connsiteX5" fmla="*/ 795176 w 820868"/>
                  <a:gd name="connsiteY5" fmla="*/ 448307 h 448307"/>
                  <a:gd name="connsiteX6" fmla="*/ 639879 w 820868"/>
                  <a:gd name="connsiteY6" fmla="*/ 397474 h 448307"/>
                  <a:gd name="connsiteX7" fmla="*/ 410433 w 820868"/>
                  <a:gd name="connsiteY7" fmla="*/ 366365 h 448307"/>
                  <a:gd name="connsiteX8" fmla="*/ 180988 w 820868"/>
                  <a:gd name="connsiteY8" fmla="*/ 397474 h 448307"/>
                  <a:gd name="connsiteX9" fmla="*/ 25690 w 820868"/>
                  <a:gd name="connsiteY9" fmla="*/ 438814 h 448307"/>
                  <a:gd name="connsiteX10" fmla="*/ 0 w 820868"/>
                  <a:gd name="connsiteY10" fmla="*/ 438814 h 448307"/>
                  <a:gd name="connsiteX11" fmla="*/ 48033 w 820868"/>
                  <a:gd name="connsiteY11" fmla="*/ 173649 h 448307"/>
                  <a:gd name="connsiteX12" fmla="*/ 310008 w 820868"/>
                  <a:gd name="connsiteY12" fmla="*/ 0 h 448307"/>
                  <a:gd name="connsiteX0" fmla="*/ 310008 w 820868"/>
                  <a:gd name="connsiteY0" fmla="*/ 0 h 438814"/>
                  <a:gd name="connsiteX1" fmla="*/ 510858 w 820868"/>
                  <a:gd name="connsiteY1" fmla="*/ 0 h 438814"/>
                  <a:gd name="connsiteX2" fmla="*/ 772833 w 820868"/>
                  <a:gd name="connsiteY2" fmla="*/ 173649 h 438814"/>
                  <a:gd name="connsiteX3" fmla="*/ 820868 w 820868"/>
                  <a:gd name="connsiteY3" fmla="*/ 438814 h 438814"/>
                  <a:gd name="connsiteX4" fmla="*/ 795176 w 820868"/>
                  <a:gd name="connsiteY4" fmla="*/ 438814 h 438814"/>
                  <a:gd name="connsiteX5" fmla="*/ 639879 w 820868"/>
                  <a:gd name="connsiteY5" fmla="*/ 397474 h 438814"/>
                  <a:gd name="connsiteX6" fmla="*/ 410433 w 820868"/>
                  <a:gd name="connsiteY6" fmla="*/ 366365 h 438814"/>
                  <a:gd name="connsiteX7" fmla="*/ 180988 w 820868"/>
                  <a:gd name="connsiteY7" fmla="*/ 397474 h 438814"/>
                  <a:gd name="connsiteX8" fmla="*/ 25690 w 820868"/>
                  <a:gd name="connsiteY8" fmla="*/ 438814 h 438814"/>
                  <a:gd name="connsiteX9" fmla="*/ 0 w 820868"/>
                  <a:gd name="connsiteY9" fmla="*/ 438814 h 438814"/>
                  <a:gd name="connsiteX10" fmla="*/ 48033 w 820868"/>
                  <a:gd name="connsiteY10" fmla="*/ 173649 h 438814"/>
                  <a:gd name="connsiteX11" fmla="*/ 310008 w 820868"/>
                  <a:gd name="connsiteY11" fmla="*/ 0 h 43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0868" h="438814">
                    <a:moveTo>
                      <a:pt x="310008" y="0"/>
                    </a:moveTo>
                    <a:lnTo>
                      <a:pt x="510858" y="0"/>
                    </a:lnTo>
                    <a:cubicBezTo>
                      <a:pt x="628626" y="0"/>
                      <a:pt x="729671" y="71603"/>
                      <a:pt x="772833" y="173649"/>
                    </a:cubicBezTo>
                    <a:lnTo>
                      <a:pt x="820868" y="438814"/>
                    </a:lnTo>
                    <a:lnTo>
                      <a:pt x="795176" y="438814"/>
                    </a:lnTo>
                    <a:lnTo>
                      <a:pt x="639879" y="397474"/>
                    </a:lnTo>
                    <a:cubicBezTo>
                      <a:pt x="576519" y="376735"/>
                      <a:pt x="493476" y="366365"/>
                      <a:pt x="410433" y="366365"/>
                    </a:cubicBezTo>
                    <a:cubicBezTo>
                      <a:pt x="327390" y="366365"/>
                      <a:pt x="244347" y="376735"/>
                      <a:pt x="180988" y="397474"/>
                    </a:cubicBezTo>
                    <a:lnTo>
                      <a:pt x="25690" y="438814"/>
                    </a:lnTo>
                    <a:lnTo>
                      <a:pt x="0" y="438814"/>
                    </a:lnTo>
                    <a:lnTo>
                      <a:pt x="48033" y="173649"/>
                    </a:lnTo>
                    <a:cubicBezTo>
                      <a:pt x="91195" y="71603"/>
                      <a:pt x="192240" y="0"/>
                      <a:pt x="310008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5" name="フリーフォーム: 図形 664">
                <a:extLst>
                  <a:ext uri="{FF2B5EF4-FFF2-40B4-BE49-F238E27FC236}">
                    <a16:creationId xmlns:a16="http://schemas.microsoft.com/office/drawing/2014/main" id="{8CD0A5FE-A657-435E-3C27-49960696D99A}"/>
                  </a:ext>
                </a:extLst>
              </p:cNvPr>
              <p:cNvSpPr/>
              <p:nvPr/>
            </p:nvSpPr>
            <p:spPr bwMode="auto">
              <a:xfrm>
                <a:off x="1543639" y="1372557"/>
                <a:ext cx="837133" cy="310081"/>
              </a:xfrm>
              <a:custGeom>
                <a:avLst/>
                <a:gdLst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781219 w 820868"/>
                  <a:gd name="connsiteY3" fmla="*/ 215184 h 448307"/>
                  <a:gd name="connsiteX4" fmla="*/ 786391 w 820868"/>
                  <a:gd name="connsiteY4" fmla="*/ 215184 h 448307"/>
                  <a:gd name="connsiteX5" fmla="*/ 820868 w 820868"/>
                  <a:gd name="connsiteY5" fmla="*/ 438814 h 448307"/>
                  <a:gd name="connsiteX6" fmla="*/ 795176 w 820868"/>
                  <a:gd name="connsiteY6" fmla="*/ 438814 h 448307"/>
                  <a:gd name="connsiteX7" fmla="*/ 795176 w 820868"/>
                  <a:gd name="connsiteY7" fmla="*/ 448307 h 448307"/>
                  <a:gd name="connsiteX8" fmla="*/ 639879 w 820868"/>
                  <a:gd name="connsiteY8" fmla="*/ 397474 h 448307"/>
                  <a:gd name="connsiteX9" fmla="*/ 410433 w 820868"/>
                  <a:gd name="connsiteY9" fmla="*/ 366365 h 448307"/>
                  <a:gd name="connsiteX10" fmla="*/ 180988 w 820868"/>
                  <a:gd name="connsiteY10" fmla="*/ 397474 h 448307"/>
                  <a:gd name="connsiteX11" fmla="*/ 25690 w 820868"/>
                  <a:gd name="connsiteY11" fmla="*/ 448307 h 448307"/>
                  <a:gd name="connsiteX12" fmla="*/ 25690 w 820868"/>
                  <a:gd name="connsiteY12" fmla="*/ 438814 h 448307"/>
                  <a:gd name="connsiteX13" fmla="*/ 0 w 820868"/>
                  <a:gd name="connsiteY13" fmla="*/ 438814 h 448307"/>
                  <a:gd name="connsiteX14" fmla="*/ 34477 w 820868"/>
                  <a:gd name="connsiteY14" fmla="*/ 215184 h 448307"/>
                  <a:gd name="connsiteX15" fmla="*/ 39648 w 820868"/>
                  <a:gd name="connsiteY15" fmla="*/ 215184 h 448307"/>
                  <a:gd name="connsiteX16" fmla="*/ 48033 w 820868"/>
                  <a:gd name="connsiteY16" fmla="*/ 173649 h 448307"/>
                  <a:gd name="connsiteX17" fmla="*/ 310008 w 820868"/>
                  <a:gd name="connsiteY17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781219 w 820868"/>
                  <a:gd name="connsiteY3" fmla="*/ 215184 h 448307"/>
                  <a:gd name="connsiteX4" fmla="*/ 786391 w 820868"/>
                  <a:gd name="connsiteY4" fmla="*/ 215184 h 448307"/>
                  <a:gd name="connsiteX5" fmla="*/ 820868 w 820868"/>
                  <a:gd name="connsiteY5" fmla="*/ 438814 h 448307"/>
                  <a:gd name="connsiteX6" fmla="*/ 795176 w 820868"/>
                  <a:gd name="connsiteY6" fmla="*/ 438814 h 448307"/>
                  <a:gd name="connsiteX7" fmla="*/ 795176 w 820868"/>
                  <a:gd name="connsiteY7" fmla="*/ 448307 h 448307"/>
                  <a:gd name="connsiteX8" fmla="*/ 639879 w 820868"/>
                  <a:gd name="connsiteY8" fmla="*/ 397474 h 448307"/>
                  <a:gd name="connsiteX9" fmla="*/ 410433 w 820868"/>
                  <a:gd name="connsiteY9" fmla="*/ 366365 h 448307"/>
                  <a:gd name="connsiteX10" fmla="*/ 180988 w 820868"/>
                  <a:gd name="connsiteY10" fmla="*/ 397474 h 448307"/>
                  <a:gd name="connsiteX11" fmla="*/ 25690 w 820868"/>
                  <a:gd name="connsiteY11" fmla="*/ 448307 h 448307"/>
                  <a:gd name="connsiteX12" fmla="*/ 25690 w 820868"/>
                  <a:gd name="connsiteY12" fmla="*/ 438814 h 448307"/>
                  <a:gd name="connsiteX13" fmla="*/ 0 w 820868"/>
                  <a:gd name="connsiteY13" fmla="*/ 438814 h 448307"/>
                  <a:gd name="connsiteX14" fmla="*/ 34477 w 820868"/>
                  <a:gd name="connsiteY14" fmla="*/ 215184 h 448307"/>
                  <a:gd name="connsiteX15" fmla="*/ 48033 w 820868"/>
                  <a:gd name="connsiteY15" fmla="*/ 173649 h 448307"/>
                  <a:gd name="connsiteX16" fmla="*/ 310008 w 820868"/>
                  <a:gd name="connsiteY16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781219 w 820868"/>
                  <a:gd name="connsiteY3" fmla="*/ 215184 h 448307"/>
                  <a:gd name="connsiteX4" fmla="*/ 820868 w 820868"/>
                  <a:gd name="connsiteY4" fmla="*/ 438814 h 448307"/>
                  <a:gd name="connsiteX5" fmla="*/ 795176 w 820868"/>
                  <a:gd name="connsiteY5" fmla="*/ 438814 h 448307"/>
                  <a:gd name="connsiteX6" fmla="*/ 795176 w 820868"/>
                  <a:gd name="connsiteY6" fmla="*/ 448307 h 448307"/>
                  <a:gd name="connsiteX7" fmla="*/ 639879 w 820868"/>
                  <a:gd name="connsiteY7" fmla="*/ 397474 h 448307"/>
                  <a:gd name="connsiteX8" fmla="*/ 410433 w 820868"/>
                  <a:gd name="connsiteY8" fmla="*/ 366365 h 448307"/>
                  <a:gd name="connsiteX9" fmla="*/ 180988 w 820868"/>
                  <a:gd name="connsiteY9" fmla="*/ 397474 h 448307"/>
                  <a:gd name="connsiteX10" fmla="*/ 25690 w 820868"/>
                  <a:gd name="connsiteY10" fmla="*/ 448307 h 448307"/>
                  <a:gd name="connsiteX11" fmla="*/ 25690 w 820868"/>
                  <a:gd name="connsiteY11" fmla="*/ 438814 h 448307"/>
                  <a:gd name="connsiteX12" fmla="*/ 0 w 820868"/>
                  <a:gd name="connsiteY12" fmla="*/ 438814 h 448307"/>
                  <a:gd name="connsiteX13" fmla="*/ 34477 w 820868"/>
                  <a:gd name="connsiteY13" fmla="*/ 215184 h 448307"/>
                  <a:gd name="connsiteX14" fmla="*/ 48033 w 820868"/>
                  <a:gd name="connsiteY14" fmla="*/ 173649 h 448307"/>
                  <a:gd name="connsiteX15" fmla="*/ 310008 w 820868"/>
                  <a:gd name="connsiteY15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820868 w 820868"/>
                  <a:gd name="connsiteY3" fmla="*/ 438814 h 448307"/>
                  <a:gd name="connsiteX4" fmla="*/ 795176 w 820868"/>
                  <a:gd name="connsiteY4" fmla="*/ 438814 h 448307"/>
                  <a:gd name="connsiteX5" fmla="*/ 795176 w 820868"/>
                  <a:gd name="connsiteY5" fmla="*/ 448307 h 448307"/>
                  <a:gd name="connsiteX6" fmla="*/ 639879 w 820868"/>
                  <a:gd name="connsiteY6" fmla="*/ 397474 h 448307"/>
                  <a:gd name="connsiteX7" fmla="*/ 410433 w 820868"/>
                  <a:gd name="connsiteY7" fmla="*/ 366365 h 448307"/>
                  <a:gd name="connsiteX8" fmla="*/ 180988 w 820868"/>
                  <a:gd name="connsiteY8" fmla="*/ 397474 h 448307"/>
                  <a:gd name="connsiteX9" fmla="*/ 25690 w 820868"/>
                  <a:gd name="connsiteY9" fmla="*/ 448307 h 448307"/>
                  <a:gd name="connsiteX10" fmla="*/ 25690 w 820868"/>
                  <a:gd name="connsiteY10" fmla="*/ 438814 h 448307"/>
                  <a:gd name="connsiteX11" fmla="*/ 0 w 820868"/>
                  <a:gd name="connsiteY11" fmla="*/ 438814 h 448307"/>
                  <a:gd name="connsiteX12" fmla="*/ 34477 w 820868"/>
                  <a:gd name="connsiteY12" fmla="*/ 215184 h 448307"/>
                  <a:gd name="connsiteX13" fmla="*/ 48033 w 820868"/>
                  <a:gd name="connsiteY13" fmla="*/ 173649 h 448307"/>
                  <a:gd name="connsiteX14" fmla="*/ 310008 w 820868"/>
                  <a:gd name="connsiteY14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820868 w 820868"/>
                  <a:gd name="connsiteY3" fmla="*/ 438814 h 448307"/>
                  <a:gd name="connsiteX4" fmla="*/ 795176 w 820868"/>
                  <a:gd name="connsiteY4" fmla="*/ 438814 h 448307"/>
                  <a:gd name="connsiteX5" fmla="*/ 795176 w 820868"/>
                  <a:gd name="connsiteY5" fmla="*/ 448307 h 448307"/>
                  <a:gd name="connsiteX6" fmla="*/ 639879 w 820868"/>
                  <a:gd name="connsiteY6" fmla="*/ 397474 h 448307"/>
                  <a:gd name="connsiteX7" fmla="*/ 410433 w 820868"/>
                  <a:gd name="connsiteY7" fmla="*/ 366365 h 448307"/>
                  <a:gd name="connsiteX8" fmla="*/ 180988 w 820868"/>
                  <a:gd name="connsiteY8" fmla="*/ 397474 h 448307"/>
                  <a:gd name="connsiteX9" fmla="*/ 25690 w 820868"/>
                  <a:gd name="connsiteY9" fmla="*/ 448307 h 448307"/>
                  <a:gd name="connsiteX10" fmla="*/ 25690 w 820868"/>
                  <a:gd name="connsiteY10" fmla="*/ 438814 h 448307"/>
                  <a:gd name="connsiteX11" fmla="*/ 0 w 820868"/>
                  <a:gd name="connsiteY11" fmla="*/ 438814 h 448307"/>
                  <a:gd name="connsiteX12" fmla="*/ 48033 w 820868"/>
                  <a:gd name="connsiteY12" fmla="*/ 173649 h 448307"/>
                  <a:gd name="connsiteX13" fmla="*/ 310008 w 820868"/>
                  <a:gd name="connsiteY13" fmla="*/ 0 h 448307"/>
                  <a:gd name="connsiteX0" fmla="*/ 310008 w 820868"/>
                  <a:gd name="connsiteY0" fmla="*/ 0 h 448307"/>
                  <a:gd name="connsiteX1" fmla="*/ 510858 w 820868"/>
                  <a:gd name="connsiteY1" fmla="*/ 0 h 448307"/>
                  <a:gd name="connsiteX2" fmla="*/ 772833 w 820868"/>
                  <a:gd name="connsiteY2" fmla="*/ 173649 h 448307"/>
                  <a:gd name="connsiteX3" fmla="*/ 820868 w 820868"/>
                  <a:gd name="connsiteY3" fmla="*/ 438814 h 448307"/>
                  <a:gd name="connsiteX4" fmla="*/ 795176 w 820868"/>
                  <a:gd name="connsiteY4" fmla="*/ 438814 h 448307"/>
                  <a:gd name="connsiteX5" fmla="*/ 795176 w 820868"/>
                  <a:gd name="connsiteY5" fmla="*/ 448307 h 448307"/>
                  <a:gd name="connsiteX6" fmla="*/ 639879 w 820868"/>
                  <a:gd name="connsiteY6" fmla="*/ 397474 h 448307"/>
                  <a:gd name="connsiteX7" fmla="*/ 410433 w 820868"/>
                  <a:gd name="connsiteY7" fmla="*/ 366365 h 448307"/>
                  <a:gd name="connsiteX8" fmla="*/ 180988 w 820868"/>
                  <a:gd name="connsiteY8" fmla="*/ 397474 h 448307"/>
                  <a:gd name="connsiteX9" fmla="*/ 25690 w 820868"/>
                  <a:gd name="connsiteY9" fmla="*/ 438814 h 448307"/>
                  <a:gd name="connsiteX10" fmla="*/ 0 w 820868"/>
                  <a:gd name="connsiteY10" fmla="*/ 438814 h 448307"/>
                  <a:gd name="connsiteX11" fmla="*/ 48033 w 820868"/>
                  <a:gd name="connsiteY11" fmla="*/ 173649 h 448307"/>
                  <a:gd name="connsiteX12" fmla="*/ 310008 w 820868"/>
                  <a:gd name="connsiteY12" fmla="*/ 0 h 448307"/>
                  <a:gd name="connsiteX0" fmla="*/ 310008 w 820868"/>
                  <a:gd name="connsiteY0" fmla="*/ 0 h 438814"/>
                  <a:gd name="connsiteX1" fmla="*/ 510858 w 820868"/>
                  <a:gd name="connsiteY1" fmla="*/ 0 h 438814"/>
                  <a:gd name="connsiteX2" fmla="*/ 772833 w 820868"/>
                  <a:gd name="connsiteY2" fmla="*/ 173649 h 438814"/>
                  <a:gd name="connsiteX3" fmla="*/ 820868 w 820868"/>
                  <a:gd name="connsiteY3" fmla="*/ 438814 h 438814"/>
                  <a:gd name="connsiteX4" fmla="*/ 795176 w 820868"/>
                  <a:gd name="connsiteY4" fmla="*/ 438814 h 438814"/>
                  <a:gd name="connsiteX5" fmla="*/ 639879 w 820868"/>
                  <a:gd name="connsiteY5" fmla="*/ 397474 h 438814"/>
                  <a:gd name="connsiteX6" fmla="*/ 410433 w 820868"/>
                  <a:gd name="connsiteY6" fmla="*/ 366365 h 438814"/>
                  <a:gd name="connsiteX7" fmla="*/ 180988 w 820868"/>
                  <a:gd name="connsiteY7" fmla="*/ 397474 h 438814"/>
                  <a:gd name="connsiteX8" fmla="*/ 25690 w 820868"/>
                  <a:gd name="connsiteY8" fmla="*/ 438814 h 438814"/>
                  <a:gd name="connsiteX9" fmla="*/ 0 w 820868"/>
                  <a:gd name="connsiteY9" fmla="*/ 438814 h 438814"/>
                  <a:gd name="connsiteX10" fmla="*/ 48033 w 820868"/>
                  <a:gd name="connsiteY10" fmla="*/ 173649 h 438814"/>
                  <a:gd name="connsiteX11" fmla="*/ 310008 w 820868"/>
                  <a:gd name="connsiteY11" fmla="*/ 0 h 438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20868" h="438814">
                    <a:moveTo>
                      <a:pt x="310008" y="0"/>
                    </a:moveTo>
                    <a:lnTo>
                      <a:pt x="510858" y="0"/>
                    </a:lnTo>
                    <a:cubicBezTo>
                      <a:pt x="628626" y="0"/>
                      <a:pt x="729671" y="71603"/>
                      <a:pt x="772833" y="173649"/>
                    </a:cubicBezTo>
                    <a:lnTo>
                      <a:pt x="820868" y="438814"/>
                    </a:lnTo>
                    <a:lnTo>
                      <a:pt x="795176" y="438814"/>
                    </a:lnTo>
                    <a:lnTo>
                      <a:pt x="639879" y="397474"/>
                    </a:lnTo>
                    <a:cubicBezTo>
                      <a:pt x="576519" y="376735"/>
                      <a:pt x="493476" y="366365"/>
                      <a:pt x="410433" y="366365"/>
                    </a:cubicBezTo>
                    <a:cubicBezTo>
                      <a:pt x="327390" y="366365"/>
                      <a:pt x="244347" y="376735"/>
                      <a:pt x="180988" y="397474"/>
                    </a:cubicBezTo>
                    <a:lnTo>
                      <a:pt x="25690" y="438814"/>
                    </a:lnTo>
                    <a:lnTo>
                      <a:pt x="0" y="438814"/>
                    </a:lnTo>
                    <a:lnTo>
                      <a:pt x="48033" y="173649"/>
                    </a:lnTo>
                    <a:cubicBezTo>
                      <a:pt x="91195" y="71603"/>
                      <a:pt x="192240" y="0"/>
                      <a:pt x="310008" y="0"/>
                    </a:cubicBez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6" name="フリーフォーム: 図形 665">
                <a:extLst>
                  <a:ext uri="{FF2B5EF4-FFF2-40B4-BE49-F238E27FC236}">
                    <a16:creationId xmlns:a16="http://schemas.microsoft.com/office/drawing/2014/main" id="{F16E57D3-BE20-6993-E9CE-02AAF832FEFE}"/>
                  </a:ext>
                </a:extLst>
              </p:cNvPr>
              <p:cNvSpPr/>
              <p:nvPr/>
            </p:nvSpPr>
            <p:spPr bwMode="auto">
              <a:xfrm>
                <a:off x="1343134" y="1609685"/>
                <a:ext cx="1238142" cy="167439"/>
              </a:xfrm>
              <a:custGeom>
                <a:avLst/>
                <a:gdLst>
                  <a:gd name="connsiteX0" fmla="*/ 480252 w 960504"/>
                  <a:gd name="connsiteY0" fmla="*/ 0 h 157788"/>
                  <a:gd name="connsiteX1" fmla="*/ 709698 w 960504"/>
                  <a:gd name="connsiteY1" fmla="*/ 31109 h 157788"/>
                  <a:gd name="connsiteX2" fmla="*/ 865465 w 960504"/>
                  <a:gd name="connsiteY2" fmla="*/ 82096 h 157788"/>
                  <a:gd name="connsiteX3" fmla="*/ 960504 w 960504"/>
                  <a:gd name="connsiteY3" fmla="*/ 157200 h 157788"/>
                  <a:gd name="connsiteX4" fmla="*/ 960332 w 960504"/>
                  <a:gd name="connsiteY4" fmla="*/ 157788 h 157788"/>
                  <a:gd name="connsiteX5" fmla="*/ 955526 w 960504"/>
                  <a:gd name="connsiteY5" fmla="*/ 156030 h 157788"/>
                  <a:gd name="connsiteX6" fmla="*/ 763115 w 960504"/>
                  <a:gd name="connsiteY6" fmla="*/ 109305 h 157788"/>
                  <a:gd name="connsiteX7" fmla="*/ 479692 w 960504"/>
                  <a:gd name="connsiteY7" fmla="*/ 80796 h 157788"/>
                  <a:gd name="connsiteX8" fmla="*/ 196271 w 960504"/>
                  <a:gd name="connsiteY8" fmla="*/ 109305 h 157788"/>
                  <a:gd name="connsiteX9" fmla="*/ 3859 w 960504"/>
                  <a:gd name="connsiteY9" fmla="*/ 156030 h 157788"/>
                  <a:gd name="connsiteX10" fmla="*/ 64 w 960504"/>
                  <a:gd name="connsiteY10" fmla="*/ 157418 h 157788"/>
                  <a:gd name="connsiteX11" fmla="*/ 0 w 960504"/>
                  <a:gd name="connsiteY11" fmla="*/ 157200 h 157788"/>
                  <a:gd name="connsiteX12" fmla="*/ 95039 w 960504"/>
                  <a:gd name="connsiteY12" fmla="*/ 82096 h 157788"/>
                  <a:gd name="connsiteX13" fmla="*/ 250807 w 960504"/>
                  <a:gd name="connsiteY13" fmla="*/ 31109 h 157788"/>
                  <a:gd name="connsiteX14" fmla="*/ 480252 w 960504"/>
                  <a:gd name="connsiteY14" fmla="*/ 0 h 1577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60504" h="157788">
                    <a:moveTo>
                      <a:pt x="480252" y="0"/>
                    </a:moveTo>
                    <a:cubicBezTo>
                      <a:pt x="563295" y="0"/>
                      <a:pt x="646338" y="10370"/>
                      <a:pt x="709698" y="31109"/>
                    </a:cubicBezTo>
                    <a:lnTo>
                      <a:pt x="865465" y="82096"/>
                    </a:lnTo>
                    <a:cubicBezTo>
                      <a:pt x="928825" y="102835"/>
                      <a:pt x="960504" y="130018"/>
                      <a:pt x="960504" y="157200"/>
                    </a:cubicBezTo>
                    <a:lnTo>
                      <a:pt x="960332" y="157788"/>
                    </a:lnTo>
                    <a:lnTo>
                      <a:pt x="955526" y="156030"/>
                    </a:lnTo>
                    <a:lnTo>
                      <a:pt x="763115" y="109305"/>
                    </a:lnTo>
                    <a:cubicBezTo>
                      <a:pt x="684850" y="90299"/>
                      <a:pt x="582271" y="80796"/>
                      <a:pt x="479692" y="80796"/>
                    </a:cubicBezTo>
                    <a:cubicBezTo>
                      <a:pt x="377114" y="80796"/>
                      <a:pt x="274535" y="90299"/>
                      <a:pt x="196271" y="109305"/>
                    </a:cubicBezTo>
                    <a:lnTo>
                      <a:pt x="3859" y="156030"/>
                    </a:lnTo>
                    <a:lnTo>
                      <a:pt x="64" y="157418"/>
                    </a:lnTo>
                    <a:lnTo>
                      <a:pt x="0" y="157200"/>
                    </a:lnTo>
                    <a:cubicBezTo>
                      <a:pt x="0" y="130018"/>
                      <a:pt x="31680" y="102835"/>
                      <a:pt x="95039" y="82096"/>
                    </a:cubicBezTo>
                    <a:lnTo>
                      <a:pt x="250807" y="31109"/>
                    </a:lnTo>
                    <a:cubicBezTo>
                      <a:pt x="314166" y="10370"/>
                      <a:pt x="397209" y="0"/>
                      <a:pt x="48025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45" name="二等辺三角形 644">
              <a:extLst>
                <a:ext uri="{FF2B5EF4-FFF2-40B4-BE49-F238E27FC236}">
                  <a16:creationId xmlns:a16="http://schemas.microsoft.com/office/drawing/2014/main" id="{9769CF66-0D2E-8DB4-F05E-3475649AD498}"/>
                </a:ext>
              </a:extLst>
            </p:cNvPr>
            <p:cNvSpPr/>
            <p:nvPr/>
          </p:nvSpPr>
          <p:spPr bwMode="auto">
            <a:xfrm rot="10800000">
              <a:off x="4792329" y="2740979"/>
              <a:ext cx="331962" cy="183762"/>
            </a:xfrm>
            <a:prstGeom prst="triangl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46" name="グループ化 645">
              <a:extLst>
                <a:ext uri="{FF2B5EF4-FFF2-40B4-BE49-F238E27FC236}">
                  <a16:creationId xmlns:a16="http://schemas.microsoft.com/office/drawing/2014/main" id="{E8DA173A-520B-5F80-6FF5-AED035B4C6F3}"/>
                </a:ext>
              </a:extLst>
            </p:cNvPr>
            <p:cNvGrpSpPr/>
            <p:nvPr/>
          </p:nvGrpSpPr>
          <p:grpSpPr>
            <a:xfrm>
              <a:off x="4279853" y="2892180"/>
              <a:ext cx="827050" cy="435639"/>
              <a:chOff x="4279853" y="2892180"/>
              <a:chExt cx="827050" cy="435639"/>
            </a:xfrm>
          </p:grpSpPr>
          <p:sp>
            <p:nvSpPr>
              <p:cNvPr id="659" name="四角形: 角を丸くする 658">
                <a:extLst>
                  <a:ext uri="{FF2B5EF4-FFF2-40B4-BE49-F238E27FC236}">
                    <a16:creationId xmlns:a16="http://schemas.microsoft.com/office/drawing/2014/main" id="{B9166123-2F63-3208-66DC-B52793ADB279}"/>
                  </a:ext>
                </a:extLst>
              </p:cNvPr>
              <p:cNvSpPr/>
              <p:nvPr/>
            </p:nvSpPr>
            <p:spPr bwMode="auto">
              <a:xfrm rot="19273797">
                <a:off x="4707756" y="3078205"/>
                <a:ext cx="166021" cy="60108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D4A15E38-50FA-DB14-6782-EA075C4F4754}"/>
                  </a:ext>
                </a:extLst>
              </p:cNvPr>
              <p:cNvSpPr/>
              <p:nvPr/>
            </p:nvSpPr>
            <p:spPr bwMode="auto">
              <a:xfrm rot="10800000">
                <a:off x="4819222" y="2892180"/>
                <a:ext cx="287681" cy="364272"/>
              </a:xfrm>
              <a:custGeom>
                <a:avLst/>
                <a:gdLst>
                  <a:gd name="connsiteX0" fmla="*/ 334357 w 350506"/>
                  <a:gd name="connsiteY0" fmla="*/ 397508 h 397508"/>
                  <a:gd name="connsiteX1" fmla="*/ 14579 w 350506"/>
                  <a:gd name="connsiteY1" fmla="*/ 397508 h 397508"/>
                  <a:gd name="connsiteX2" fmla="*/ 0 w 350506"/>
                  <a:gd name="connsiteY2" fmla="*/ 339195 h 397508"/>
                  <a:gd name="connsiteX3" fmla="*/ 19701 w 350506"/>
                  <a:gd name="connsiteY3" fmla="*/ 18057 h 397508"/>
                  <a:gd name="connsiteX4" fmla="*/ 24442 w 350506"/>
                  <a:gd name="connsiteY4" fmla="*/ 0 h 397508"/>
                  <a:gd name="connsiteX5" fmla="*/ 326450 w 350506"/>
                  <a:gd name="connsiteY5" fmla="*/ 0 h 397508"/>
                  <a:gd name="connsiteX6" fmla="*/ 331191 w 350506"/>
                  <a:gd name="connsiteY6" fmla="*/ 18057 h 397508"/>
                  <a:gd name="connsiteX7" fmla="*/ 350506 w 350506"/>
                  <a:gd name="connsiteY7" fmla="*/ 332910 h 397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0506" h="397508">
                    <a:moveTo>
                      <a:pt x="334357" y="397508"/>
                    </a:moveTo>
                    <a:lnTo>
                      <a:pt x="14579" y="397508"/>
                    </a:lnTo>
                    <a:lnTo>
                      <a:pt x="0" y="339195"/>
                    </a:lnTo>
                    <a:lnTo>
                      <a:pt x="19701" y="18057"/>
                    </a:lnTo>
                    <a:cubicBezTo>
                      <a:pt x="19701" y="8085"/>
                      <a:pt x="21824" y="0"/>
                      <a:pt x="24442" y="0"/>
                    </a:cubicBezTo>
                    <a:lnTo>
                      <a:pt x="326450" y="0"/>
                    </a:lnTo>
                    <a:cubicBezTo>
                      <a:pt x="329068" y="0"/>
                      <a:pt x="331191" y="8085"/>
                      <a:pt x="331191" y="18057"/>
                    </a:cubicBezTo>
                    <a:lnTo>
                      <a:pt x="350506" y="33291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1" name="四角形: 角を丸くする 660">
                <a:extLst>
                  <a:ext uri="{FF2B5EF4-FFF2-40B4-BE49-F238E27FC236}">
                    <a16:creationId xmlns:a16="http://schemas.microsoft.com/office/drawing/2014/main" id="{B94B4B2C-5015-3037-8143-6D1BBC19FC64}"/>
                  </a:ext>
                </a:extLst>
              </p:cNvPr>
              <p:cNvSpPr/>
              <p:nvPr/>
            </p:nvSpPr>
            <p:spPr bwMode="auto">
              <a:xfrm>
                <a:off x="4829891" y="2931160"/>
                <a:ext cx="266491" cy="7765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2" name="フリーフォーム: 図形 661">
                <a:extLst>
                  <a:ext uri="{FF2B5EF4-FFF2-40B4-BE49-F238E27FC236}">
                    <a16:creationId xmlns:a16="http://schemas.microsoft.com/office/drawing/2014/main" id="{EAAD9113-AAF8-3332-F653-9CAD1494D95C}"/>
                  </a:ext>
                </a:extLst>
              </p:cNvPr>
              <p:cNvSpPr/>
              <p:nvPr/>
            </p:nvSpPr>
            <p:spPr bwMode="auto">
              <a:xfrm rot="20700000">
                <a:off x="4279853" y="3145212"/>
                <a:ext cx="730897" cy="182607"/>
              </a:xfrm>
              <a:custGeom>
                <a:avLst/>
                <a:gdLst>
                  <a:gd name="connsiteX0" fmla="*/ 679547 w 730897"/>
                  <a:gd name="connsiteY0" fmla="*/ 24713 h 182607"/>
                  <a:gd name="connsiteX1" fmla="*/ 700799 w 730897"/>
                  <a:gd name="connsiteY1" fmla="*/ 45965 h 182607"/>
                  <a:gd name="connsiteX2" fmla="*/ 700798 w 730897"/>
                  <a:gd name="connsiteY2" fmla="*/ 45965 h 182607"/>
                  <a:gd name="connsiteX3" fmla="*/ 694573 w 730897"/>
                  <a:gd name="connsiteY3" fmla="*/ 60992 h 182607"/>
                  <a:gd name="connsiteX4" fmla="*/ 691533 w 730897"/>
                  <a:gd name="connsiteY4" fmla="*/ 62252 h 182607"/>
                  <a:gd name="connsiteX5" fmla="*/ 709644 w 730897"/>
                  <a:gd name="connsiteY5" fmla="*/ 62252 h 182607"/>
                  <a:gd name="connsiteX6" fmla="*/ 730897 w 730897"/>
                  <a:gd name="connsiteY6" fmla="*/ 83504 h 182607"/>
                  <a:gd name="connsiteX7" fmla="*/ 730896 w 730897"/>
                  <a:gd name="connsiteY7" fmla="*/ 83505 h 182607"/>
                  <a:gd name="connsiteX8" fmla="*/ 709644 w 730897"/>
                  <a:gd name="connsiteY8" fmla="*/ 104757 h 182607"/>
                  <a:gd name="connsiteX9" fmla="*/ 695284 w 730897"/>
                  <a:gd name="connsiteY9" fmla="*/ 104757 h 182607"/>
                  <a:gd name="connsiteX10" fmla="*/ 706799 w 730897"/>
                  <a:gd name="connsiteY10" fmla="*/ 109527 h 182607"/>
                  <a:gd name="connsiteX11" fmla="*/ 713023 w 730897"/>
                  <a:gd name="connsiteY11" fmla="*/ 124554 h 182607"/>
                  <a:gd name="connsiteX12" fmla="*/ 713022 w 730897"/>
                  <a:gd name="connsiteY12" fmla="*/ 124553 h 182607"/>
                  <a:gd name="connsiteX13" fmla="*/ 691770 w 730897"/>
                  <a:gd name="connsiteY13" fmla="*/ 145806 h 182607"/>
                  <a:gd name="connsiteX14" fmla="*/ 665632 w 730897"/>
                  <a:gd name="connsiteY14" fmla="*/ 145806 h 182607"/>
                  <a:gd name="connsiteX15" fmla="*/ 671474 w 730897"/>
                  <a:gd name="connsiteY15" fmla="*/ 159911 h 182607"/>
                  <a:gd name="connsiteX16" fmla="*/ 671473 w 730897"/>
                  <a:gd name="connsiteY16" fmla="*/ 159911 h 182607"/>
                  <a:gd name="connsiteX17" fmla="*/ 650221 w 730897"/>
                  <a:gd name="connsiteY17" fmla="*/ 181163 h 182607"/>
                  <a:gd name="connsiteX18" fmla="*/ 544131 w 730897"/>
                  <a:gd name="connsiteY18" fmla="*/ 181162 h 182607"/>
                  <a:gd name="connsiteX19" fmla="*/ 542459 w 730897"/>
                  <a:gd name="connsiteY19" fmla="*/ 180470 h 182607"/>
                  <a:gd name="connsiteX20" fmla="*/ 541886 w 730897"/>
                  <a:gd name="connsiteY20" fmla="*/ 182607 h 182607"/>
                  <a:gd name="connsiteX21" fmla="*/ 445188 w 730897"/>
                  <a:gd name="connsiteY21" fmla="*/ 156697 h 182607"/>
                  <a:gd name="connsiteX22" fmla="*/ 416844 w 730897"/>
                  <a:gd name="connsiteY22" fmla="*/ 142618 h 182607"/>
                  <a:gd name="connsiteX23" fmla="*/ 413812 w 730897"/>
                  <a:gd name="connsiteY23" fmla="*/ 139132 h 182607"/>
                  <a:gd name="connsiteX24" fmla="*/ 67271 w 730897"/>
                  <a:gd name="connsiteY24" fmla="*/ 139132 h 182607"/>
                  <a:gd name="connsiteX25" fmla="*/ 0 w 730897"/>
                  <a:gd name="connsiteY25" fmla="*/ 71861 h 182607"/>
                  <a:gd name="connsiteX26" fmla="*/ 67271 w 730897"/>
                  <a:gd name="connsiteY26" fmla="*/ 4590 h 182607"/>
                  <a:gd name="connsiteX27" fmla="*/ 423776 w 730897"/>
                  <a:gd name="connsiteY27" fmla="*/ 4590 h 182607"/>
                  <a:gd name="connsiteX28" fmla="*/ 436341 w 730897"/>
                  <a:gd name="connsiteY28" fmla="*/ 7127 h 182607"/>
                  <a:gd name="connsiteX29" fmla="*/ 454856 w 730897"/>
                  <a:gd name="connsiteY29" fmla="*/ 755 h 182607"/>
                  <a:gd name="connsiteX30" fmla="*/ 486442 w 730897"/>
                  <a:gd name="connsiteY30" fmla="*/ 2735 h 182607"/>
                  <a:gd name="connsiteX31" fmla="*/ 568460 w 730897"/>
                  <a:gd name="connsiteY31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68734 w 732360"/>
                  <a:gd name="connsiteY27" fmla="*/ 45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681010 w 732360"/>
                  <a:gd name="connsiteY0" fmla="*/ 24713 h 182607"/>
                  <a:gd name="connsiteX1" fmla="*/ 702262 w 732360"/>
                  <a:gd name="connsiteY1" fmla="*/ 45965 h 182607"/>
                  <a:gd name="connsiteX2" fmla="*/ 702261 w 732360"/>
                  <a:gd name="connsiteY2" fmla="*/ 45965 h 182607"/>
                  <a:gd name="connsiteX3" fmla="*/ 696036 w 732360"/>
                  <a:gd name="connsiteY3" fmla="*/ 60992 h 182607"/>
                  <a:gd name="connsiteX4" fmla="*/ 692996 w 732360"/>
                  <a:gd name="connsiteY4" fmla="*/ 62252 h 182607"/>
                  <a:gd name="connsiteX5" fmla="*/ 711107 w 732360"/>
                  <a:gd name="connsiteY5" fmla="*/ 62252 h 182607"/>
                  <a:gd name="connsiteX6" fmla="*/ 732360 w 732360"/>
                  <a:gd name="connsiteY6" fmla="*/ 83504 h 182607"/>
                  <a:gd name="connsiteX7" fmla="*/ 732359 w 732360"/>
                  <a:gd name="connsiteY7" fmla="*/ 83505 h 182607"/>
                  <a:gd name="connsiteX8" fmla="*/ 711107 w 732360"/>
                  <a:gd name="connsiteY8" fmla="*/ 104757 h 182607"/>
                  <a:gd name="connsiteX9" fmla="*/ 696747 w 732360"/>
                  <a:gd name="connsiteY9" fmla="*/ 104757 h 182607"/>
                  <a:gd name="connsiteX10" fmla="*/ 708262 w 732360"/>
                  <a:gd name="connsiteY10" fmla="*/ 109527 h 182607"/>
                  <a:gd name="connsiteX11" fmla="*/ 714486 w 732360"/>
                  <a:gd name="connsiteY11" fmla="*/ 124554 h 182607"/>
                  <a:gd name="connsiteX12" fmla="*/ 714485 w 732360"/>
                  <a:gd name="connsiteY12" fmla="*/ 124553 h 182607"/>
                  <a:gd name="connsiteX13" fmla="*/ 693233 w 732360"/>
                  <a:gd name="connsiteY13" fmla="*/ 145806 h 182607"/>
                  <a:gd name="connsiteX14" fmla="*/ 667095 w 732360"/>
                  <a:gd name="connsiteY14" fmla="*/ 145806 h 182607"/>
                  <a:gd name="connsiteX15" fmla="*/ 672937 w 732360"/>
                  <a:gd name="connsiteY15" fmla="*/ 159911 h 182607"/>
                  <a:gd name="connsiteX16" fmla="*/ 672936 w 732360"/>
                  <a:gd name="connsiteY16" fmla="*/ 159911 h 182607"/>
                  <a:gd name="connsiteX17" fmla="*/ 651684 w 732360"/>
                  <a:gd name="connsiteY17" fmla="*/ 181163 h 182607"/>
                  <a:gd name="connsiteX18" fmla="*/ 545594 w 732360"/>
                  <a:gd name="connsiteY18" fmla="*/ 181162 h 182607"/>
                  <a:gd name="connsiteX19" fmla="*/ 543922 w 732360"/>
                  <a:gd name="connsiteY19" fmla="*/ 180470 h 182607"/>
                  <a:gd name="connsiteX20" fmla="*/ 543349 w 732360"/>
                  <a:gd name="connsiteY20" fmla="*/ 182607 h 182607"/>
                  <a:gd name="connsiteX21" fmla="*/ 446651 w 732360"/>
                  <a:gd name="connsiteY21" fmla="*/ 156697 h 182607"/>
                  <a:gd name="connsiteX22" fmla="*/ 418307 w 732360"/>
                  <a:gd name="connsiteY22" fmla="*/ 142618 h 182607"/>
                  <a:gd name="connsiteX23" fmla="*/ 415275 w 732360"/>
                  <a:gd name="connsiteY23" fmla="*/ 139132 h 182607"/>
                  <a:gd name="connsiteX24" fmla="*/ 68734 w 732360"/>
                  <a:gd name="connsiteY24" fmla="*/ 139132 h 182607"/>
                  <a:gd name="connsiteX25" fmla="*/ 1463 w 732360"/>
                  <a:gd name="connsiteY25" fmla="*/ 71861 h 182607"/>
                  <a:gd name="connsiteX26" fmla="*/ 26072 w 732360"/>
                  <a:gd name="connsiteY26" fmla="*/ 21815 h 182607"/>
                  <a:gd name="connsiteX27" fmla="*/ 280718 w 732360"/>
                  <a:gd name="connsiteY27" fmla="*/ 4690 h 182607"/>
                  <a:gd name="connsiteX28" fmla="*/ 425239 w 732360"/>
                  <a:gd name="connsiteY28" fmla="*/ 4590 h 182607"/>
                  <a:gd name="connsiteX29" fmla="*/ 437804 w 732360"/>
                  <a:gd name="connsiteY29" fmla="*/ 7127 h 182607"/>
                  <a:gd name="connsiteX30" fmla="*/ 456319 w 732360"/>
                  <a:gd name="connsiteY30" fmla="*/ 755 h 182607"/>
                  <a:gd name="connsiteX31" fmla="*/ 487905 w 732360"/>
                  <a:gd name="connsiteY31" fmla="*/ 2735 h 182607"/>
                  <a:gd name="connsiteX32" fmla="*/ 569923 w 732360"/>
                  <a:gd name="connsiteY32" fmla="*/ 24713 h 182607"/>
                  <a:gd name="connsiteX33" fmla="*/ 681010 w 732360"/>
                  <a:gd name="connsiteY33" fmla="*/ 24713 h 182607"/>
                  <a:gd name="connsiteX0" fmla="*/ 25884 w 732172"/>
                  <a:gd name="connsiteY0" fmla="*/ 21815 h 182607"/>
                  <a:gd name="connsiteX1" fmla="*/ 280530 w 732172"/>
                  <a:gd name="connsiteY1" fmla="*/ 4690 h 182607"/>
                  <a:gd name="connsiteX2" fmla="*/ 425051 w 732172"/>
                  <a:gd name="connsiteY2" fmla="*/ 4590 h 182607"/>
                  <a:gd name="connsiteX3" fmla="*/ 437616 w 732172"/>
                  <a:gd name="connsiteY3" fmla="*/ 7127 h 182607"/>
                  <a:gd name="connsiteX4" fmla="*/ 456131 w 732172"/>
                  <a:gd name="connsiteY4" fmla="*/ 755 h 182607"/>
                  <a:gd name="connsiteX5" fmla="*/ 487717 w 732172"/>
                  <a:gd name="connsiteY5" fmla="*/ 2735 h 182607"/>
                  <a:gd name="connsiteX6" fmla="*/ 569735 w 732172"/>
                  <a:gd name="connsiteY6" fmla="*/ 24713 h 182607"/>
                  <a:gd name="connsiteX7" fmla="*/ 680822 w 732172"/>
                  <a:gd name="connsiteY7" fmla="*/ 24713 h 182607"/>
                  <a:gd name="connsiteX8" fmla="*/ 702074 w 732172"/>
                  <a:gd name="connsiteY8" fmla="*/ 45965 h 182607"/>
                  <a:gd name="connsiteX9" fmla="*/ 702073 w 732172"/>
                  <a:gd name="connsiteY9" fmla="*/ 45965 h 182607"/>
                  <a:gd name="connsiteX10" fmla="*/ 695848 w 732172"/>
                  <a:gd name="connsiteY10" fmla="*/ 60992 h 182607"/>
                  <a:gd name="connsiteX11" fmla="*/ 692808 w 732172"/>
                  <a:gd name="connsiteY11" fmla="*/ 62252 h 182607"/>
                  <a:gd name="connsiteX12" fmla="*/ 710919 w 732172"/>
                  <a:gd name="connsiteY12" fmla="*/ 62252 h 182607"/>
                  <a:gd name="connsiteX13" fmla="*/ 732172 w 732172"/>
                  <a:gd name="connsiteY13" fmla="*/ 83504 h 182607"/>
                  <a:gd name="connsiteX14" fmla="*/ 732171 w 732172"/>
                  <a:gd name="connsiteY14" fmla="*/ 83505 h 182607"/>
                  <a:gd name="connsiteX15" fmla="*/ 710919 w 732172"/>
                  <a:gd name="connsiteY15" fmla="*/ 104757 h 182607"/>
                  <a:gd name="connsiteX16" fmla="*/ 696559 w 732172"/>
                  <a:gd name="connsiteY16" fmla="*/ 104757 h 182607"/>
                  <a:gd name="connsiteX17" fmla="*/ 708074 w 732172"/>
                  <a:gd name="connsiteY17" fmla="*/ 109527 h 182607"/>
                  <a:gd name="connsiteX18" fmla="*/ 714298 w 732172"/>
                  <a:gd name="connsiteY18" fmla="*/ 124554 h 182607"/>
                  <a:gd name="connsiteX19" fmla="*/ 714297 w 732172"/>
                  <a:gd name="connsiteY19" fmla="*/ 124553 h 182607"/>
                  <a:gd name="connsiteX20" fmla="*/ 693045 w 732172"/>
                  <a:gd name="connsiteY20" fmla="*/ 145806 h 182607"/>
                  <a:gd name="connsiteX21" fmla="*/ 666907 w 732172"/>
                  <a:gd name="connsiteY21" fmla="*/ 145806 h 182607"/>
                  <a:gd name="connsiteX22" fmla="*/ 672749 w 732172"/>
                  <a:gd name="connsiteY22" fmla="*/ 159911 h 182607"/>
                  <a:gd name="connsiteX23" fmla="*/ 672748 w 732172"/>
                  <a:gd name="connsiteY23" fmla="*/ 159911 h 182607"/>
                  <a:gd name="connsiteX24" fmla="*/ 651496 w 732172"/>
                  <a:gd name="connsiteY24" fmla="*/ 181163 h 182607"/>
                  <a:gd name="connsiteX25" fmla="*/ 545406 w 732172"/>
                  <a:gd name="connsiteY25" fmla="*/ 181162 h 182607"/>
                  <a:gd name="connsiteX26" fmla="*/ 543734 w 732172"/>
                  <a:gd name="connsiteY26" fmla="*/ 180470 h 182607"/>
                  <a:gd name="connsiteX27" fmla="*/ 543161 w 732172"/>
                  <a:gd name="connsiteY27" fmla="*/ 182607 h 182607"/>
                  <a:gd name="connsiteX28" fmla="*/ 446463 w 732172"/>
                  <a:gd name="connsiteY28" fmla="*/ 156697 h 182607"/>
                  <a:gd name="connsiteX29" fmla="*/ 418119 w 732172"/>
                  <a:gd name="connsiteY29" fmla="*/ 142618 h 182607"/>
                  <a:gd name="connsiteX30" fmla="*/ 415087 w 732172"/>
                  <a:gd name="connsiteY30" fmla="*/ 139132 h 182607"/>
                  <a:gd name="connsiteX31" fmla="*/ 68546 w 732172"/>
                  <a:gd name="connsiteY31" fmla="*/ 139132 h 182607"/>
                  <a:gd name="connsiteX32" fmla="*/ 1275 w 732172"/>
                  <a:gd name="connsiteY32" fmla="*/ 71861 h 182607"/>
                  <a:gd name="connsiteX33" fmla="*/ 117324 w 732172"/>
                  <a:gd name="connsiteY33" fmla="*/ 113255 h 182607"/>
                  <a:gd name="connsiteX0" fmla="*/ 24609 w 730897"/>
                  <a:gd name="connsiteY0" fmla="*/ 21815 h 182607"/>
                  <a:gd name="connsiteX1" fmla="*/ 279255 w 730897"/>
                  <a:gd name="connsiteY1" fmla="*/ 4690 h 182607"/>
                  <a:gd name="connsiteX2" fmla="*/ 423776 w 730897"/>
                  <a:gd name="connsiteY2" fmla="*/ 4590 h 182607"/>
                  <a:gd name="connsiteX3" fmla="*/ 436341 w 730897"/>
                  <a:gd name="connsiteY3" fmla="*/ 7127 h 182607"/>
                  <a:gd name="connsiteX4" fmla="*/ 454856 w 730897"/>
                  <a:gd name="connsiteY4" fmla="*/ 755 h 182607"/>
                  <a:gd name="connsiteX5" fmla="*/ 486442 w 730897"/>
                  <a:gd name="connsiteY5" fmla="*/ 2735 h 182607"/>
                  <a:gd name="connsiteX6" fmla="*/ 568460 w 730897"/>
                  <a:gd name="connsiteY6" fmla="*/ 24713 h 182607"/>
                  <a:gd name="connsiteX7" fmla="*/ 679547 w 730897"/>
                  <a:gd name="connsiteY7" fmla="*/ 24713 h 182607"/>
                  <a:gd name="connsiteX8" fmla="*/ 700799 w 730897"/>
                  <a:gd name="connsiteY8" fmla="*/ 45965 h 182607"/>
                  <a:gd name="connsiteX9" fmla="*/ 700798 w 730897"/>
                  <a:gd name="connsiteY9" fmla="*/ 45965 h 182607"/>
                  <a:gd name="connsiteX10" fmla="*/ 694573 w 730897"/>
                  <a:gd name="connsiteY10" fmla="*/ 60992 h 182607"/>
                  <a:gd name="connsiteX11" fmla="*/ 691533 w 730897"/>
                  <a:gd name="connsiteY11" fmla="*/ 62252 h 182607"/>
                  <a:gd name="connsiteX12" fmla="*/ 709644 w 730897"/>
                  <a:gd name="connsiteY12" fmla="*/ 62252 h 182607"/>
                  <a:gd name="connsiteX13" fmla="*/ 730897 w 730897"/>
                  <a:gd name="connsiteY13" fmla="*/ 83504 h 182607"/>
                  <a:gd name="connsiteX14" fmla="*/ 730896 w 730897"/>
                  <a:gd name="connsiteY14" fmla="*/ 83505 h 182607"/>
                  <a:gd name="connsiteX15" fmla="*/ 709644 w 730897"/>
                  <a:gd name="connsiteY15" fmla="*/ 104757 h 182607"/>
                  <a:gd name="connsiteX16" fmla="*/ 695284 w 730897"/>
                  <a:gd name="connsiteY16" fmla="*/ 104757 h 182607"/>
                  <a:gd name="connsiteX17" fmla="*/ 706799 w 730897"/>
                  <a:gd name="connsiteY17" fmla="*/ 109527 h 182607"/>
                  <a:gd name="connsiteX18" fmla="*/ 713023 w 730897"/>
                  <a:gd name="connsiteY18" fmla="*/ 124554 h 182607"/>
                  <a:gd name="connsiteX19" fmla="*/ 713022 w 730897"/>
                  <a:gd name="connsiteY19" fmla="*/ 124553 h 182607"/>
                  <a:gd name="connsiteX20" fmla="*/ 691770 w 730897"/>
                  <a:gd name="connsiteY20" fmla="*/ 145806 h 182607"/>
                  <a:gd name="connsiteX21" fmla="*/ 665632 w 730897"/>
                  <a:gd name="connsiteY21" fmla="*/ 145806 h 182607"/>
                  <a:gd name="connsiteX22" fmla="*/ 671474 w 730897"/>
                  <a:gd name="connsiteY22" fmla="*/ 159911 h 182607"/>
                  <a:gd name="connsiteX23" fmla="*/ 671473 w 730897"/>
                  <a:gd name="connsiteY23" fmla="*/ 159911 h 182607"/>
                  <a:gd name="connsiteX24" fmla="*/ 650221 w 730897"/>
                  <a:gd name="connsiteY24" fmla="*/ 181163 h 182607"/>
                  <a:gd name="connsiteX25" fmla="*/ 544131 w 730897"/>
                  <a:gd name="connsiteY25" fmla="*/ 181162 h 182607"/>
                  <a:gd name="connsiteX26" fmla="*/ 542459 w 730897"/>
                  <a:gd name="connsiteY26" fmla="*/ 180470 h 182607"/>
                  <a:gd name="connsiteX27" fmla="*/ 541886 w 730897"/>
                  <a:gd name="connsiteY27" fmla="*/ 182607 h 182607"/>
                  <a:gd name="connsiteX28" fmla="*/ 445188 w 730897"/>
                  <a:gd name="connsiteY28" fmla="*/ 156697 h 182607"/>
                  <a:gd name="connsiteX29" fmla="*/ 416844 w 730897"/>
                  <a:gd name="connsiteY29" fmla="*/ 142618 h 182607"/>
                  <a:gd name="connsiteX30" fmla="*/ 413812 w 730897"/>
                  <a:gd name="connsiteY30" fmla="*/ 139132 h 182607"/>
                  <a:gd name="connsiteX31" fmla="*/ 67271 w 730897"/>
                  <a:gd name="connsiteY31" fmla="*/ 139132 h 182607"/>
                  <a:gd name="connsiteX32" fmla="*/ 0 w 730897"/>
                  <a:gd name="connsiteY32" fmla="*/ 71861 h 182607"/>
                  <a:gd name="connsiteX0" fmla="*/ 279255 w 730897"/>
                  <a:gd name="connsiteY0" fmla="*/ 4690 h 182607"/>
                  <a:gd name="connsiteX1" fmla="*/ 423776 w 730897"/>
                  <a:gd name="connsiteY1" fmla="*/ 4590 h 182607"/>
                  <a:gd name="connsiteX2" fmla="*/ 436341 w 730897"/>
                  <a:gd name="connsiteY2" fmla="*/ 7127 h 182607"/>
                  <a:gd name="connsiteX3" fmla="*/ 454856 w 730897"/>
                  <a:gd name="connsiteY3" fmla="*/ 755 h 182607"/>
                  <a:gd name="connsiteX4" fmla="*/ 486442 w 730897"/>
                  <a:gd name="connsiteY4" fmla="*/ 2735 h 182607"/>
                  <a:gd name="connsiteX5" fmla="*/ 568460 w 730897"/>
                  <a:gd name="connsiteY5" fmla="*/ 24713 h 182607"/>
                  <a:gd name="connsiteX6" fmla="*/ 679547 w 730897"/>
                  <a:gd name="connsiteY6" fmla="*/ 24713 h 182607"/>
                  <a:gd name="connsiteX7" fmla="*/ 700799 w 730897"/>
                  <a:gd name="connsiteY7" fmla="*/ 45965 h 182607"/>
                  <a:gd name="connsiteX8" fmla="*/ 700798 w 730897"/>
                  <a:gd name="connsiteY8" fmla="*/ 45965 h 182607"/>
                  <a:gd name="connsiteX9" fmla="*/ 694573 w 730897"/>
                  <a:gd name="connsiteY9" fmla="*/ 60992 h 182607"/>
                  <a:gd name="connsiteX10" fmla="*/ 691533 w 730897"/>
                  <a:gd name="connsiteY10" fmla="*/ 62252 h 182607"/>
                  <a:gd name="connsiteX11" fmla="*/ 709644 w 730897"/>
                  <a:gd name="connsiteY11" fmla="*/ 62252 h 182607"/>
                  <a:gd name="connsiteX12" fmla="*/ 730897 w 730897"/>
                  <a:gd name="connsiteY12" fmla="*/ 83504 h 182607"/>
                  <a:gd name="connsiteX13" fmla="*/ 730896 w 730897"/>
                  <a:gd name="connsiteY13" fmla="*/ 83505 h 182607"/>
                  <a:gd name="connsiteX14" fmla="*/ 709644 w 730897"/>
                  <a:gd name="connsiteY14" fmla="*/ 104757 h 182607"/>
                  <a:gd name="connsiteX15" fmla="*/ 695284 w 730897"/>
                  <a:gd name="connsiteY15" fmla="*/ 104757 h 182607"/>
                  <a:gd name="connsiteX16" fmla="*/ 706799 w 730897"/>
                  <a:gd name="connsiteY16" fmla="*/ 109527 h 182607"/>
                  <a:gd name="connsiteX17" fmla="*/ 713023 w 730897"/>
                  <a:gd name="connsiteY17" fmla="*/ 124554 h 182607"/>
                  <a:gd name="connsiteX18" fmla="*/ 713022 w 730897"/>
                  <a:gd name="connsiteY18" fmla="*/ 124553 h 182607"/>
                  <a:gd name="connsiteX19" fmla="*/ 691770 w 730897"/>
                  <a:gd name="connsiteY19" fmla="*/ 145806 h 182607"/>
                  <a:gd name="connsiteX20" fmla="*/ 665632 w 730897"/>
                  <a:gd name="connsiteY20" fmla="*/ 145806 h 182607"/>
                  <a:gd name="connsiteX21" fmla="*/ 671474 w 730897"/>
                  <a:gd name="connsiteY21" fmla="*/ 159911 h 182607"/>
                  <a:gd name="connsiteX22" fmla="*/ 671473 w 730897"/>
                  <a:gd name="connsiteY22" fmla="*/ 159911 h 182607"/>
                  <a:gd name="connsiteX23" fmla="*/ 650221 w 730897"/>
                  <a:gd name="connsiteY23" fmla="*/ 181163 h 182607"/>
                  <a:gd name="connsiteX24" fmla="*/ 544131 w 730897"/>
                  <a:gd name="connsiteY24" fmla="*/ 181162 h 182607"/>
                  <a:gd name="connsiteX25" fmla="*/ 542459 w 730897"/>
                  <a:gd name="connsiteY25" fmla="*/ 180470 h 182607"/>
                  <a:gd name="connsiteX26" fmla="*/ 541886 w 730897"/>
                  <a:gd name="connsiteY26" fmla="*/ 182607 h 182607"/>
                  <a:gd name="connsiteX27" fmla="*/ 445188 w 730897"/>
                  <a:gd name="connsiteY27" fmla="*/ 156697 h 182607"/>
                  <a:gd name="connsiteX28" fmla="*/ 416844 w 730897"/>
                  <a:gd name="connsiteY28" fmla="*/ 142618 h 182607"/>
                  <a:gd name="connsiteX29" fmla="*/ 413812 w 730897"/>
                  <a:gd name="connsiteY29" fmla="*/ 139132 h 182607"/>
                  <a:gd name="connsiteX30" fmla="*/ 67271 w 730897"/>
                  <a:gd name="connsiteY30" fmla="*/ 139132 h 182607"/>
                  <a:gd name="connsiteX31" fmla="*/ 0 w 730897"/>
                  <a:gd name="connsiteY31" fmla="*/ 71861 h 182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730897" h="182607">
                    <a:moveTo>
                      <a:pt x="279255" y="4690"/>
                    </a:moveTo>
                    <a:lnTo>
                      <a:pt x="423776" y="4590"/>
                    </a:lnTo>
                    <a:lnTo>
                      <a:pt x="436341" y="7127"/>
                    </a:lnTo>
                    <a:lnTo>
                      <a:pt x="454856" y="755"/>
                    </a:lnTo>
                    <a:cubicBezTo>
                      <a:pt x="465110" y="-672"/>
                      <a:pt x="475813" y="-113"/>
                      <a:pt x="486442" y="2735"/>
                    </a:cubicBezTo>
                    <a:lnTo>
                      <a:pt x="568460" y="24713"/>
                    </a:lnTo>
                    <a:lnTo>
                      <a:pt x="679547" y="24713"/>
                    </a:lnTo>
                    <a:cubicBezTo>
                      <a:pt x="691284" y="24713"/>
                      <a:pt x="700799" y="34228"/>
                      <a:pt x="700799" y="45965"/>
                    </a:cubicBezTo>
                    <a:lnTo>
                      <a:pt x="700798" y="45965"/>
                    </a:lnTo>
                    <a:cubicBezTo>
                      <a:pt x="700798" y="51834"/>
                      <a:pt x="698419" y="57146"/>
                      <a:pt x="694573" y="60992"/>
                    </a:cubicBezTo>
                    <a:lnTo>
                      <a:pt x="691533" y="62252"/>
                    </a:lnTo>
                    <a:lnTo>
                      <a:pt x="709644" y="62252"/>
                    </a:lnTo>
                    <a:cubicBezTo>
                      <a:pt x="721382" y="62252"/>
                      <a:pt x="730897" y="71768"/>
                      <a:pt x="730897" y="83504"/>
                    </a:cubicBezTo>
                    <a:lnTo>
                      <a:pt x="730896" y="83505"/>
                    </a:lnTo>
                    <a:cubicBezTo>
                      <a:pt x="730897" y="95241"/>
                      <a:pt x="721381" y="104757"/>
                      <a:pt x="709644" y="104757"/>
                    </a:cubicBezTo>
                    <a:lnTo>
                      <a:pt x="695284" y="104757"/>
                    </a:lnTo>
                    <a:lnTo>
                      <a:pt x="706799" y="109527"/>
                    </a:lnTo>
                    <a:cubicBezTo>
                      <a:pt x="710645" y="113372"/>
                      <a:pt x="713023" y="118685"/>
                      <a:pt x="713023" y="124554"/>
                    </a:cubicBezTo>
                    <a:lnTo>
                      <a:pt x="713022" y="124553"/>
                    </a:lnTo>
                    <a:cubicBezTo>
                      <a:pt x="713023" y="136291"/>
                      <a:pt x="703507" y="145806"/>
                      <a:pt x="691770" y="145806"/>
                    </a:cubicBezTo>
                    <a:lnTo>
                      <a:pt x="665632" y="145806"/>
                    </a:lnTo>
                    <a:lnTo>
                      <a:pt x="671474" y="159911"/>
                    </a:lnTo>
                    <a:lnTo>
                      <a:pt x="671473" y="159911"/>
                    </a:lnTo>
                    <a:cubicBezTo>
                      <a:pt x="671473" y="171648"/>
                      <a:pt x="661958" y="181164"/>
                      <a:pt x="650221" y="181163"/>
                    </a:cubicBezTo>
                    <a:lnTo>
                      <a:pt x="544131" y="181162"/>
                    </a:lnTo>
                    <a:lnTo>
                      <a:pt x="542459" y="180470"/>
                    </a:lnTo>
                    <a:lnTo>
                      <a:pt x="541886" y="182607"/>
                    </a:lnTo>
                    <a:lnTo>
                      <a:pt x="445188" y="156697"/>
                    </a:lnTo>
                    <a:cubicBezTo>
                      <a:pt x="434559" y="153849"/>
                      <a:pt x="425010" y="148981"/>
                      <a:pt x="416844" y="142618"/>
                    </a:cubicBezTo>
                    <a:lnTo>
                      <a:pt x="413812" y="139132"/>
                    </a:lnTo>
                    <a:lnTo>
                      <a:pt x="67271" y="139132"/>
                    </a:lnTo>
                    <a:cubicBezTo>
                      <a:pt x="30118" y="139132"/>
                      <a:pt x="0" y="109014"/>
                      <a:pt x="0" y="71861"/>
                    </a:cubicBezTo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49" name="四角形: 上の 2 つの角を丸める 648">
              <a:extLst>
                <a:ext uri="{FF2B5EF4-FFF2-40B4-BE49-F238E27FC236}">
                  <a16:creationId xmlns:a16="http://schemas.microsoft.com/office/drawing/2014/main" id="{8706CF23-6E33-1031-B77D-32D16439906C}"/>
                </a:ext>
              </a:extLst>
            </p:cNvPr>
            <p:cNvSpPr/>
            <p:nvPr/>
          </p:nvSpPr>
          <p:spPr bwMode="auto">
            <a:xfrm rot="15300000">
              <a:off x="4406932" y="3013535"/>
              <a:ext cx="169164" cy="458327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19" name="グループ化 718">
            <a:extLst>
              <a:ext uri="{FF2B5EF4-FFF2-40B4-BE49-F238E27FC236}">
                <a16:creationId xmlns:a16="http://schemas.microsoft.com/office/drawing/2014/main" id="{877CC2D3-F229-6E85-29C1-5F152F676CC8}"/>
              </a:ext>
            </a:extLst>
          </p:cNvPr>
          <p:cNvGrpSpPr/>
          <p:nvPr/>
        </p:nvGrpSpPr>
        <p:grpSpPr>
          <a:xfrm>
            <a:off x="3946596" y="3783591"/>
            <a:ext cx="2032421" cy="2670491"/>
            <a:chOff x="3946596" y="3783591"/>
            <a:chExt cx="2032421" cy="2670491"/>
          </a:xfrm>
        </p:grpSpPr>
        <p:sp>
          <p:nvSpPr>
            <p:cNvPr id="720" name="台形 719">
              <a:extLst>
                <a:ext uri="{FF2B5EF4-FFF2-40B4-BE49-F238E27FC236}">
                  <a16:creationId xmlns:a16="http://schemas.microsoft.com/office/drawing/2014/main" id="{7F9C6C13-7DAC-0B90-45FE-D30D4D05ED72}"/>
                </a:ext>
              </a:extLst>
            </p:cNvPr>
            <p:cNvSpPr/>
            <p:nvPr/>
          </p:nvSpPr>
          <p:spPr bwMode="auto">
            <a:xfrm>
              <a:off x="4832277" y="5459936"/>
              <a:ext cx="261898" cy="280220"/>
            </a:xfrm>
            <a:prstGeom prst="trapezoid">
              <a:avLst>
                <a:gd name="adj" fmla="val 16534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1" name="フリーフォーム: 図形 720">
              <a:extLst>
                <a:ext uri="{FF2B5EF4-FFF2-40B4-BE49-F238E27FC236}">
                  <a16:creationId xmlns:a16="http://schemas.microsoft.com/office/drawing/2014/main" id="{1BF9B1D6-CDA7-BA39-64E5-668A6332C6C3}"/>
                </a:ext>
              </a:extLst>
            </p:cNvPr>
            <p:cNvSpPr/>
            <p:nvPr/>
          </p:nvSpPr>
          <p:spPr bwMode="auto">
            <a:xfrm>
              <a:off x="4376614" y="4357088"/>
              <a:ext cx="1173236" cy="1021988"/>
            </a:xfrm>
            <a:custGeom>
              <a:avLst/>
              <a:gdLst>
                <a:gd name="connsiteX0" fmla="*/ 548803 w 1173236"/>
                <a:gd name="connsiteY0" fmla="*/ 0 h 1021988"/>
                <a:gd name="connsiteX1" fmla="*/ 586618 w 1173236"/>
                <a:gd name="connsiteY1" fmla="*/ 3550 h 1021988"/>
                <a:gd name="connsiteX2" fmla="*/ 624433 w 1173236"/>
                <a:gd name="connsiteY2" fmla="*/ 0 h 1021988"/>
                <a:gd name="connsiteX3" fmla="*/ 1173236 w 1173236"/>
                <a:gd name="connsiteY3" fmla="*/ 510994 h 1021988"/>
                <a:gd name="connsiteX4" fmla="*/ 624433 w 1173236"/>
                <a:gd name="connsiteY4" fmla="*/ 1021988 h 1021988"/>
                <a:gd name="connsiteX5" fmla="*/ 586618 w 1173236"/>
                <a:gd name="connsiteY5" fmla="*/ 1018439 h 1021988"/>
                <a:gd name="connsiteX6" fmla="*/ 548803 w 1173236"/>
                <a:gd name="connsiteY6" fmla="*/ 1021988 h 1021988"/>
                <a:gd name="connsiteX7" fmla="*/ 0 w 1173236"/>
                <a:gd name="connsiteY7" fmla="*/ 510994 h 1021988"/>
                <a:gd name="connsiteX8" fmla="*/ 548803 w 1173236"/>
                <a:gd name="connsiteY8" fmla="*/ 0 h 1021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3236" h="1021988">
                  <a:moveTo>
                    <a:pt x="548803" y="0"/>
                  </a:moveTo>
                  <a:lnTo>
                    <a:pt x="586618" y="3550"/>
                  </a:lnTo>
                  <a:lnTo>
                    <a:pt x="624433" y="0"/>
                  </a:lnTo>
                  <a:cubicBezTo>
                    <a:pt x="927529" y="0"/>
                    <a:pt x="1173236" y="228780"/>
                    <a:pt x="1173236" y="510994"/>
                  </a:cubicBezTo>
                  <a:cubicBezTo>
                    <a:pt x="1173236" y="793208"/>
                    <a:pt x="927529" y="1021988"/>
                    <a:pt x="624433" y="1021988"/>
                  </a:cubicBezTo>
                  <a:lnTo>
                    <a:pt x="586618" y="1018439"/>
                  </a:lnTo>
                  <a:lnTo>
                    <a:pt x="548803" y="1021988"/>
                  </a:lnTo>
                  <a:cubicBezTo>
                    <a:pt x="245707" y="1021988"/>
                    <a:pt x="0" y="793208"/>
                    <a:pt x="0" y="510994"/>
                  </a:cubicBezTo>
                  <a:cubicBezTo>
                    <a:pt x="0" y="228780"/>
                    <a:pt x="245707" y="0"/>
                    <a:pt x="5488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2" name="楕円 721">
              <a:extLst>
                <a:ext uri="{FF2B5EF4-FFF2-40B4-BE49-F238E27FC236}">
                  <a16:creationId xmlns:a16="http://schemas.microsoft.com/office/drawing/2014/main" id="{7C3D8A0F-5097-06A0-A80F-5D9A9E7FA3D4}"/>
                </a:ext>
              </a:extLst>
            </p:cNvPr>
            <p:cNvSpPr/>
            <p:nvPr/>
          </p:nvSpPr>
          <p:spPr bwMode="auto">
            <a:xfrm rot="20700000">
              <a:off x="4318941" y="4884986"/>
              <a:ext cx="292634" cy="422487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3" name="楕円 722">
              <a:extLst>
                <a:ext uri="{FF2B5EF4-FFF2-40B4-BE49-F238E27FC236}">
                  <a16:creationId xmlns:a16="http://schemas.microsoft.com/office/drawing/2014/main" id="{CADDD8D4-F0B9-47C2-7B2D-6AB2B67E5506}"/>
                </a:ext>
              </a:extLst>
            </p:cNvPr>
            <p:cNvSpPr/>
            <p:nvPr/>
          </p:nvSpPr>
          <p:spPr bwMode="auto">
            <a:xfrm rot="900000" flipH="1">
              <a:off x="5310183" y="4884986"/>
              <a:ext cx="292634" cy="422487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24" name="グループ化 723">
              <a:extLst>
                <a:ext uri="{FF2B5EF4-FFF2-40B4-BE49-F238E27FC236}">
                  <a16:creationId xmlns:a16="http://schemas.microsoft.com/office/drawing/2014/main" id="{A69A7776-062C-50D4-5664-ADE91BBD8900}"/>
                </a:ext>
              </a:extLst>
            </p:cNvPr>
            <p:cNvGrpSpPr/>
            <p:nvPr/>
          </p:nvGrpSpPr>
          <p:grpSpPr>
            <a:xfrm>
              <a:off x="3946596" y="3783591"/>
              <a:ext cx="2028663" cy="1806935"/>
              <a:chOff x="3946596" y="3783591"/>
              <a:chExt cx="2028663" cy="1806935"/>
            </a:xfrm>
          </p:grpSpPr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51447C3F-43E4-06DA-A26A-E609AAB22397}"/>
                  </a:ext>
                </a:extLst>
              </p:cNvPr>
              <p:cNvSpPr/>
              <p:nvPr/>
            </p:nvSpPr>
            <p:spPr bwMode="auto">
              <a:xfrm>
                <a:off x="4608331" y="3783591"/>
                <a:ext cx="720081" cy="352989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F9B44B75-60DB-791A-DC8C-10B3733B4FEA}"/>
                  </a:ext>
                </a:extLst>
              </p:cNvPr>
              <p:cNvSpPr/>
              <p:nvPr/>
            </p:nvSpPr>
            <p:spPr bwMode="auto">
              <a:xfrm rot="18000000">
                <a:off x="3791363" y="4308605"/>
                <a:ext cx="609006" cy="298540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1D592C7A-0A49-6E3D-D6E5-F0438CAB4B28}"/>
                  </a:ext>
                </a:extLst>
              </p:cNvPr>
              <p:cNvSpPr/>
              <p:nvPr/>
            </p:nvSpPr>
            <p:spPr bwMode="auto">
              <a:xfrm rot="3600000" flipH="1">
                <a:off x="5521487" y="4308605"/>
                <a:ext cx="609006" cy="298538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29A7EA14-2428-91CB-5FB3-81C8E7145987}"/>
                  </a:ext>
                </a:extLst>
              </p:cNvPr>
              <p:cNvSpPr/>
              <p:nvPr/>
            </p:nvSpPr>
            <p:spPr bwMode="auto">
              <a:xfrm rot="14400000">
                <a:off x="3841005" y="5217484"/>
                <a:ext cx="500658" cy="245426"/>
              </a:xfrm>
              <a:custGeom>
                <a:avLst/>
                <a:gdLst>
                  <a:gd name="connsiteX0" fmla="*/ 864849 w 1729700"/>
                  <a:gd name="connsiteY0" fmla="*/ 0 h 847912"/>
                  <a:gd name="connsiteX1" fmla="*/ 878299 w 1729700"/>
                  <a:gd name="connsiteY1" fmla="*/ 50951 h 847912"/>
                  <a:gd name="connsiteX2" fmla="*/ 907875 w 1729700"/>
                  <a:gd name="connsiteY2" fmla="*/ 302805 h 847912"/>
                  <a:gd name="connsiteX3" fmla="*/ 909060 w 1729700"/>
                  <a:gd name="connsiteY3" fmla="*/ 356771 h 847912"/>
                  <a:gd name="connsiteX4" fmla="*/ 1019545 w 1729700"/>
                  <a:gd name="connsiteY4" fmla="*/ 362861 h 847912"/>
                  <a:gd name="connsiteX5" fmla="*/ 1299841 w 1729700"/>
                  <a:gd name="connsiteY5" fmla="*/ 426665 h 847912"/>
                  <a:gd name="connsiteX6" fmla="*/ 1406035 w 1729700"/>
                  <a:gd name="connsiteY6" fmla="*/ 472638 h 847912"/>
                  <a:gd name="connsiteX7" fmla="*/ 1429543 w 1729700"/>
                  <a:gd name="connsiteY7" fmla="*/ 433852 h 847912"/>
                  <a:gd name="connsiteX8" fmla="*/ 1566148 w 1729700"/>
                  <a:gd name="connsiteY8" fmla="*/ 249225 h 847912"/>
                  <a:gd name="connsiteX9" fmla="*/ 1599466 w 1729700"/>
                  <a:gd name="connsiteY9" fmla="*/ 215156 h 847912"/>
                  <a:gd name="connsiteX10" fmla="*/ 1586620 w 1729700"/>
                  <a:gd name="connsiteY10" fmla="*/ 261045 h 847912"/>
                  <a:gd name="connsiteX11" fmla="*/ 1532583 w 1729700"/>
                  <a:gd name="connsiteY11" fmla="*/ 395510 h 847912"/>
                  <a:gd name="connsiteX12" fmla="*/ 1472526 w 1729700"/>
                  <a:gd name="connsiteY12" fmla="*/ 510594 h 847912"/>
                  <a:gd name="connsiteX13" fmla="*/ 1525650 w 1729700"/>
                  <a:gd name="connsiteY13" fmla="*/ 542998 h 847912"/>
                  <a:gd name="connsiteX14" fmla="*/ 1720999 w 1729700"/>
                  <a:gd name="connsiteY14" fmla="*/ 790251 h 847912"/>
                  <a:gd name="connsiteX15" fmla="*/ 1729700 w 1729700"/>
                  <a:gd name="connsiteY15" fmla="*/ 844172 h 847912"/>
                  <a:gd name="connsiteX16" fmla="*/ 1711033 w 1729700"/>
                  <a:gd name="connsiteY16" fmla="*/ 808423 h 847912"/>
                  <a:gd name="connsiteX17" fmla="*/ 1482329 w 1729700"/>
                  <a:gd name="connsiteY17" fmla="*/ 616812 h 847912"/>
                  <a:gd name="connsiteX18" fmla="*/ 1427195 w 1729700"/>
                  <a:gd name="connsiteY18" fmla="*/ 591059 h 847912"/>
                  <a:gd name="connsiteX19" fmla="*/ 1404067 w 1729700"/>
                  <a:gd name="connsiteY19" fmla="*/ 629217 h 847912"/>
                  <a:gd name="connsiteX20" fmla="*/ 1267462 w 1729700"/>
                  <a:gd name="connsiteY20" fmla="*/ 813843 h 847912"/>
                  <a:gd name="connsiteX21" fmla="*/ 1234144 w 1729700"/>
                  <a:gd name="connsiteY21" fmla="*/ 847912 h 847912"/>
                  <a:gd name="connsiteX22" fmla="*/ 1246990 w 1729700"/>
                  <a:gd name="connsiteY22" fmla="*/ 802024 h 847912"/>
                  <a:gd name="connsiteX23" fmla="*/ 1301028 w 1729700"/>
                  <a:gd name="connsiteY23" fmla="*/ 667558 h 847912"/>
                  <a:gd name="connsiteX24" fmla="*/ 1356716 w 1729700"/>
                  <a:gd name="connsiteY24" fmla="*/ 560846 h 847912"/>
                  <a:gd name="connsiteX25" fmla="*/ 1262992 w 1729700"/>
                  <a:gd name="connsiteY25" fmla="*/ 528822 h 847912"/>
                  <a:gd name="connsiteX26" fmla="*/ 1004704 w 1729700"/>
                  <a:gd name="connsiteY26" fmla="*/ 481276 h 847912"/>
                  <a:gd name="connsiteX27" fmla="*/ 908460 w 1729700"/>
                  <a:gd name="connsiteY27" fmla="*/ 476947 h 847912"/>
                  <a:gd name="connsiteX28" fmla="*/ 907875 w 1729700"/>
                  <a:gd name="connsiteY28" fmla="*/ 503597 h 847912"/>
                  <a:gd name="connsiteX29" fmla="*/ 878299 w 1729700"/>
                  <a:gd name="connsiteY29" fmla="*/ 755452 h 847912"/>
                  <a:gd name="connsiteX30" fmla="*/ 864849 w 1729700"/>
                  <a:gd name="connsiteY30" fmla="*/ 806402 h 847912"/>
                  <a:gd name="connsiteX31" fmla="*/ 851399 w 1729700"/>
                  <a:gd name="connsiteY31" fmla="*/ 755452 h 847912"/>
                  <a:gd name="connsiteX32" fmla="*/ 821824 w 1729700"/>
                  <a:gd name="connsiteY32" fmla="*/ 503597 h 847912"/>
                  <a:gd name="connsiteX33" fmla="*/ 821239 w 1729700"/>
                  <a:gd name="connsiteY33" fmla="*/ 476947 h 847912"/>
                  <a:gd name="connsiteX34" fmla="*/ 724991 w 1729700"/>
                  <a:gd name="connsiteY34" fmla="*/ 481276 h 847912"/>
                  <a:gd name="connsiteX35" fmla="*/ 466703 w 1729700"/>
                  <a:gd name="connsiteY35" fmla="*/ 528822 h 847912"/>
                  <a:gd name="connsiteX36" fmla="*/ 374788 w 1729700"/>
                  <a:gd name="connsiteY36" fmla="*/ 560228 h 847912"/>
                  <a:gd name="connsiteX37" fmla="*/ 427153 w 1729700"/>
                  <a:gd name="connsiteY37" fmla="*/ 661541 h 847912"/>
                  <a:gd name="connsiteX38" fmla="*/ 477641 w 1729700"/>
                  <a:gd name="connsiteY38" fmla="*/ 792005 h 847912"/>
                  <a:gd name="connsiteX39" fmla="*/ 489106 w 1729700"/>
                  <a:gd name="connsiteY39" fmla="*/ 836744 h 847912"/>
                  <a:gd name="connsiteX40" fmla="*/ 456093 w 1729700"/>
                  <a:gd name="connsiteY40" fmla="*/ 804446 h 847912"/>
                  <a:gd name="connsiteX41" fmla="*/ 322473 w 1729700"/>
                  <a:gd name="connsiteY41" fmla="*/ 627720 h 847912"/>
                  <a:gd name="connsiteX42" fmla="*/ 300674 w 1729700"/>
                  <a:gd name="connsiteY42" fmla="*/ 591912 h 847912"/>
                  <a:gd name="connsiteX43" fmla="*/ 247367 w 1729700"/>
                  <a:gd name="connsiteY43" fmla="*/ 616812 h 847912"/>
                  <a:gd name="connsiteX44" fmla="*/ 18662 w 1729700"/>
                  <a:gd name="connsiteY44" fmla="*/ 808423 h 847912"/>
                  <a:gd name="connsiteX45" fmla="*/ 0 w 1729700"/>
                  <a:gd name="connsiteY45" fmla="*/ 844163 h 847912"/>
                  <a:gd name="connsiteX46" fmla="*/ 8700 w 1729700"/>
                  <a:gd name="connsiteY46" fmla="*/ 790251 h 847912"/>
                  <a:gd name="connsiteX47" fmla="*/ 204049 w 1729700"/>
                  <a:gd name="connsiteY47" fmla="*/ 542998 h 847912"/>
                  <a:gd name="connsiteX48" fmla="*/ 255560 w 1729700"/>
                  <a:gd name="connsiteY48" fmla="*/ 511577 h 847912"/>
                  <a:gd name="connsiteX49" fmla="*/ 199081 w 1729700"/>
                  <a:gd name="connsiteY49" fmla="*/ 402302 h 847912"/>
                  <a:gd name="connsiteX50" fmla="*/ 148592 w 1729700"/>
                  <a:gd name="connsiteY50" fmla="*/ 271838 h 847912"/>
                  <a:gd name="connsiteX51" fmla="*/ 137127 w 1729700"/>
                  <a:gd name="connsiteY51" fmla="*/ 227099 h 847912"/>
                  <a:gd name="connsiteX52" fmla="*/ 170140 w 1729700"/>
                  <a:gd name="connsiteY52" fmla="*/ 259398 h 847912"/>
                  <a:gd name="connsiteX53" fmla="*/ 303760 w 1729700"/>
                  <a:gd name="connsiteY53" fmla="*/ 436124 h 847912"/>
                  <a:gd name="connsiteX54" fmla="*/ 325504 w 1729700"/>
                  <a:gd name="connsiteY54" fmla="*/ 471841 h 847912"/>
                  <a:gd name="connsiteX55" fmla="*/ 429857 w 1729700"/>
                  <a:gd name="connsiteY55" fmla="*/ 426665 h 847912"/>
                  <a:gd name="connsiteX56" fmla="*/ 710154 w 1729700"/>
                  <a:gd name="connsiteY56" fmla="*/ 362861 h 847912"/>
                  <a:gd name="connsiteX57" fmla="*/ 820639 w 1729700"/>
                  <a:gd name="connsiteY57" fmla="*/ 356771 h 847912"/>
                  <a:gd name="connsiteX58" fmla="*/ 821824 w 1729700"/>
                  <a:gd name="connsiteY58" fmla="*/ 302805 h 847912"/>
                  <a:gd name="connsiteX59" fmla="*/ 851399 w 1729700"/>
                  <a:gd name="connsiteY59" fmla="*/ 50951 h 847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1729700" h="847912">
                    <a:moveTo>
                      <a:pt x="864849" y="0"/>
                    </a:moveTo>
                    <a:lnTo>
                      <a:pt x="878299" y="50951"/>
                    </a:lnTo>
                    <a:cubicBezTo>
                      <a:pt x="893026" y="118562"/>
                      <a:pt x="903539" y="205518"/>
                      <a:pt x="907875" y="302805"/>
                    </a:cubicBezTo>
                    <a:lnTo>
                      <a:pt x="909060" y="356771"/>
                    </a:lnTo>
                    <a:lnTo>
                      <a:pt x="1019545" y="362861"/>
                    </a:lnTo>
                    <a:cubicBezTo>
                      <a:pt x="1119966" y="374067"/>
                      <a:pt x="1214444" y="395989"/>
                      <a:pt x="1299841" y="426665"/>
                    </a:cubicBezTo>
                    <a:lnTo>
                      <a:pt x="1406035" y="472638"/>
                    </a:lnTo>
                    <a:lnTo>
                      <a:pt x="1429543" y="433852"/>
                    </a:lnTo>
                    <a:cubicBezTo>
                      <a:pt x="1476917" y="359420"/>
                      <a:pt x="1524311" y="295807"/>
                      <a:pt x="1566148" y="249225"/>
                    </a:cubicBezTo>
                    <a:lnTo>
                      <a:pt x="1599466" y="215156"/>
                    </a:lnTo>
                    <a:lnTo>
                      <a:pt x="1586620" y="261045"/>
                    </a:lnTo>
                    <a:cubicBezTo>
                      <a:pt x="1573672" y="300727"/>
                      <a:pt x="1555404" y="346333"/>
                      <a:pt x="1532583" y="395510"/>
                    </a:cubicBezTo>
                    <a:lnTo>
                      <a:pt x="1472526" y="510594"/>
                    </a:lnTo>
                    <a:lnTo>
                      <a:pt x="1525650" y="542998"/>
                    </a:lnTo>
                    <a:cubicBezTo>
                      <a:pt x="1621793" y="612336"/>
                      <a:pt x="1690441" y="696959"/>
                      <a:pt x="1720999" y="790251"/>
                    </a:cubicBezTo>
                    <a:lnTo>
                      <a:pt x="1729700" y="844172"/>
                    </a:lnTo>
                    <a:lnTo>
                      <a:pt x="1711033" y="808423"/>
                    </a:lnTo>
                    <a:cubicBezTo>
                      <a:pt x="1658753" y="734943"/>
                      <a:pt x="1580181" y="669683"/>
                      <a:pt x="1482329" y="616812"/>
                    </a:cubicBezTo>
                    <a:lnTo>
                      <a:pt x="1427195" y="591059"/>
                    </a:lnTo>
                    <a:lnTo>
                      <a:pt x="1404067" y="629217"/>
                    </a:lnTo>
                    <a:cubicBezTo>
                      <a:pt x="1356694" y="703649"/>
                      <a:pt x="1309300" y="767261"/>
                      <a:pt x="1267462" y="813843"/>
                    </a:cubicBezTo>
                    <a:lnTo>
                      <a:pt x="1234144" y="847912"/>
                    </a:lnTo>
                    <a:lnTo>
                      <a:pt x="1246990" y="802024"/>
                    </a:lnTo>
                    <a:cubicBezTo>
                      <a:pt x="1259939" y="762341"/>
                      <a:pt x="1278207" y="716736"/>
                      <a:pt x="1301028" y="667558"/>
                    </a:cubicBezTo>
                    <a:lnTo>
                      <a:pt x="1356716" y="560846"/>
                    </a:lnTo>
                    <a:lnTo>
                      <a:pt x="1262992" y="528822"/>
                    </a:lnTo>
                    <a:cubicBezTo>
                      <a:pt x="1182696" y="505821"/>
                      <a:pt x="1095907" y="489561"/>
                      <a:pt x="1004704" y="481276"/>
                    </a:cubicBezTo>
                    <a:lnTo>
                      <a:pt x="908460" y="476947"/>
                    </a:lnTo>
                    <a:lnTo>
                      <a:pt x="907875" y="503597"/>
                    </a:lnTo>
                    <a:cubicBezTo>
                      <a:pt x="903539" y="600884"/>
                      <a:pt x="893026" y="687841"/>
                      <a:pt x="878299" y="755452"/>
                    </a:cubicBezTo>
                    <a:lnTo>
                      <a:pt x="864849" y="806402"/>
                    </a:lnTo>
                    <a:lnTo>
                      <a:pt x="851399" y="755452"/>
                    </a:lnTo>
                    <a:cubicBezTo>
                      <a:pt x="836673" y="687841"/>
                      <a:pt x="826160" y="600884"/>
                      <a:pt x="821824" y="503597"/>
                    </a:cubicBezTo>
                    <a:lnTo>
                      <a:pt x="821239" y="476947"/>
                    </a:lnTo>
                    <a:lnTo>
                      <a:pt x="724991" y="481276"/>
                    </a:lnTo>
                    <a:cubicBezTo>
                      <a:pt x="633788" y="489561"/>
                      <a:pt x="547000" y="505821"/>
                      <a:pt x="466703" y="528822"/>
                    </a:cubicBezTo>
                    <a:lnTo>
                      <a:pt x="374788" y="560228"/>
                    </a:lnTo>
                    <a:lnTo>
                      <a:pt x="427153" y="661541"/>
                    </a:lnTo>
                    <a:cubicBezTo>
                      <a:pt x="448769" y="709137"/>
                      <a:pt x="465831" y="753388"/>
                      <a:pt x="477641" y="792005"/>
                    </a:cubicBezTo>
                    <a:lnTo>
                      <a:pt x="489106" y="836744"/>
                    </a:lnTo>
                    <a:lnTo>
                      <a:pt x="456093" y="804446"/>
                    </a:lnTo>
                    <a:cubicBezTo>
                      <a:pt x="414786" y="760141"/>
                      <a:pt x="368410" y="699264"/>
                      <a:pt x="322473" y="627720"/>
                    </a:cubicBezTo>
                    <a:lnTo>
                      <a:pt x="300674" y="591912"/>
                    </a:lnTo>
                    <a:lnTo>
                      <a:pt x="247367" y="616812"/>
                    </a:lnTo>
                    <a:cubicBezTo>
                      <a:pt x="149514" y="669683"/>
                      <a:pt x="70943" y="734943"/>
                      <a:pt x="18662" y="808423"/>
                    </a:cubicBezTo>
                    <a:lnTo>
                      <a:pt x="0" y="844163"/>
                    </a:lnTo>
                    <a:lnTo>
                      <a:pt x="8700" y="790251"/>
                    </a:lnTo>
                    <a:cubicBezTo>
                      <a:pt x="39258" y="696959"/>
                      <a:pt x="107906" y="612336"/>
                      <a:pt x="204049" y="542998"/>
                    </a:cubicBezTo>
                    <a:lnTo>
                      <a:pt x="255560" y="511577"/>
                    </a:lnTo>
                    <a:lnTo>
                      <a:pt x="199081" y="402302"/>
                    </a:lnTo>
                    <a:cubicBezTo>
                      <a:pt x="177465" y="354706"/>
                      <a:pt x="160402" y="310455"/>
                      <a:pt x="148592" y="271838"/>
                    </a:cubicBezTo>
                    <a:lnTo>
                      <a:pt x="137127" y="227099"/>
                    </a:lnTo>
                    <a:lnTo>
                      <a:pt x="170140" y="259398"/>
                    </a:lnTo>
                    <a:cubicBezTo>
                      <a:pt x="211448" y="303702"/>
                      <a:pt x="257823" y="364580"/>
                      <a:pt x="303760" y="436124"/>
                    </a:cubicBezTo>
                    <a:lnTo>
                      <a:pt x="325504" y="471841"/>
                    </a:lnTo>
                    <a:lnTo>
                      <a:pt x="429857" y="426665"/>
                    </a:lnTo>
                    <a:cubicBezTo>
                      <a:pt x="515254" y="395989"/>
                      <a:pt x="609733" y="374067"/>
                      <a:pt x="710154" y="362861"/>
                    </a:cubicBezTo>
                    <a:lnTo>
                      <a:pt x="820639" y="356771"/>
                    </a:lnTo>
                    <a:lnTo>
                      <a:pt x="821824" y="302805"/>
                    </a:lnTo>
                    <a:cubicBezTo>
                      <a:pt x="826160" y="205518"/>
                      <a:pt x="836673" y="118562"/>
                      <a:pt x="851399" y="509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25" name="楕円 724">
              <a:extLst>
                <a:ext uri="{FF2B5EF4-FFF2-40B4-BE49-F238E27FC236}">
                  <a16:creationId xmlns:a16="http://schemas.microsoft.com/office/drawing/2014/main" id="{0945D783-92A3-AE58-BD5B-028CC607CF41}"/>
                </a:ext>
              </a:extLst>
            </p:cNvPr>
            <p:cNvSpPr/>
            <p:nvPr/>
          </p:nvSpPr>
          <p:spPr bwMode="auto">
            <a:xfrm rot="20700000">
              <a:off x="4378572" y="4950394"/>
              <a:ext cx="173372" cy="295480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6" name="楕円 725">
              <a:extLst>
                <a:ext uri="{FF2B5EF4-FFF2-40B4-BE49-F238E27FC236}">
                  <a16:creationId xmlns:a16="http://schemas.microsoft.com/office/drawing/2014/main" id="{84CDB134-38AF-90AC-55BF-3B078DA795C4}"/>
                </a:ext>
              </a:extLst>
            </p:cNvPr>
            <p:cNvSpPr/>
            <p:nvPr/>
          </p:nvSpPr>
          <p:spPr bwMode="auto">
            <a:xfrm rot="900000" flipH="1">
              <a:off x="5369814" y="4950394"/>
              <a:ext cx="173372" cy="295480"/>
            </a:xfrm>
            <a:prstGeom prst="ellips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63DD02C6-8EB3-4C63-CAAF-46393F58C1C9}"/>
                </a:ext>
              </a:extLst>
            </p:cNvPr>
            <p:cNvGrpSpPr/>
            <p:nvPr/>
          </p:nvGrpSpPr>
          <p:grpSpPr>
            <a:xfrm>
              <a:off x="4452233" y="4495195"/>
              <a:ext cx="1021987" cy="1104850"/>
              <a:chOff x="4452233" y="4495195"/>
              <a:chExt cx="1021987" cy="1104850"/>
            </a:xfrm>
          </p:grpSpPr>
          <p:sp>
            <p:nvSpPr>
              <p:cNvPr id="736" name="楕円 735">
                <a:extLst>
                  <a:ext uri="{FF2B5EF4-FFF2-40B4-BE49-F238E27FC236}">
                    <a16:creationId xmlns:a16="http://schemas.microsoft.com/office/drawing/2014/main" id="{0CF84FF5-341B-1000-87FA-37C0DD6A42A1}"/>
                  </a:ext>
                </a:extLst>
              </p:cNvPr>
              <p:cNvSpPr/>
              <p:nvPr/>
            </p:nvSpPr>
            <p:spPr bwMode="auto">
              <a:xfrm>
                <a:off x="4452233" y="4495195"/>
                <a:ext cx="1021987" cy="11048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737" name="四角形: 角を丸くする 736">
                <a:extLst>
                  <a:ext uri="{FF2B5EF4-FFF2-40B4-BE49-F238E27FC236}">
                    <a16:creationId xmlns:a16="http://schemas.microsoft.com/office/drawing/2014/main" id="{C1748F06-6884-B4A0-B522-CC0EFA144E17}"/>
                  </a:ext>
                </a:extLst>
              </p:cNvPr>
              <p:cNvSpPr/>
              <p:nvPr/>
            </p:nvSpPr>
            <p:spPr bwMode="auto">
              <a:xfrm>
                <a:off x="4630063" y="4875911"/>
                <a:ext cx="121296" cy="2171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8" name="四角形: 角を丸くする 737">
                <a:extLst>
                  <a:ext uri="{FF2B5EF4-FFF2-40B4-BE49-F238E27FC236}">
                    <a16:creationId xmlns:a16="http://schemas.microsoft.com/office/drawing/2014/main" id="{01F4CF7C-B49B-9E79-78B8-591476408037}"/>
                  </a:ext>
                </a:extLst>
              </p:cNvPr>
              <p:cNvSpPr/>
              <p:nvPr/>
            </p:nvSpPr>
            <p:spPr bwMode="auto">
              <a:xfrm>
                <a:off x="5186665" y="4875911"/>
                <a:ext cx="121296" cy="217134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9" name="楕円 738">
                <a:extLst>
                  <a:ext uri="{FF2B5EF4-FFF2-40B4-BE49-F238E27FC236}">
                    <a16:creationId xmlns:a16="http://schemas.microsoft.com/office/drawing/2014/main" id="{2037B463-CA9B-BDD9-9FD9-684168B7CC6C}"/>
                  </a:ext>
                </a:extLst>
              </p:cNvPr>
              <p:cNvSpPr/>
              <p:nvPr/>
            </p:nvSpPr>
            <p:spPr bwMode="auto">
              <a:xfrm>
                <a:off x="4725523" y="5156362"/>
                <a:ext cx="478330" cy="406499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0" name="楕円 493">
                <a:extLst>
                  <a:ext uri="{FF2B5EF4-FFF2-40B4-BE49-F238E27FC236}">
                    <a16:creationId xmlns:a16="http://schemas.microsoft.com/office/drawing/2014/main" id="{B072FA75-A861-430D-2102-333E84E5AA80}"/>
                  </a:ext>
                </a:extLst>
              </p:cNvPr>
              <p:cNvSpPr/>
              <p:nvPr/>
            </p:nvSpPr>
            <p:spPr bwMode="auto">
              <a:xfrm>
                <a:off x="4801780" y="5404827"/>
                <a:ext cx="325816" cy="112515"/>
              </a:xfrm>
              <a:custGeom>
                <a:avLst/>
                <a:gdLst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29162"/>
                  <a:gd name="connsiteX1" fmla="*/ 162908 w 325816"/>
                  <a:gd name="connsiteY1" fmla="*/ 0 h 129162"/>
                  <a:gd name="connsiteX2" fmla="*/ 325816 w 325816"/>
                  <a:gd name="connsiteY2" fmla="*/ 64581 h 129162"/>
                  <a:gd name="connsiteX3" fmla="*/ 162908 w 325816"/>
                  <a:gd name="connsiteY3" fmla="*/ 129162 h 129162"/>
                  <a:gd name="connsiteX4" fmla="*/ 0 w 325816"/>
                  <a:gd name="connsiteY4" fmla="*/ 64581 h 129162"/>
                  <a:gd name="connsiteX0" fmla="*/ 0 w 325816"/>
                  <a:gd name="connsiteY0" fmla="*/ 64581 h 143449"/>
                  <a:gd name="connsiteX1" fmla="*/ 162908 w 325816"/>
                  <a:gd name="connsiteY1" fmla="*/ 0 h 143449"/>
                  <a:gd name="connsiteX2" fmla="*/ 325816 w 325816"/>
                  <a:gd name="connsiteY2" fmla="*/ 64581 h 143449"/>
                  <a:gd name="connsiteX3" fmla="*/ 162908 w 325816"/>
                  <a:gd name="connsiteY3" fmla="*/ 143449 h 143449"/>
                  <a:gd name="connsiteX4" fmla="*/ 0 w 325816"/>
                  <a:gd name="connsiteY4" fmla="*/ 64581 h 143449"/>
                  <a:gd name="connsiteX0" fmla="*/ 0 w 325816"/>
                  <a:gd name="connsiteY0" fmla="*/ 33647 h 112515"/>
                  <a:gd name="connsiteX1" fmla="*/ 162908 w 325816"/>
                  <a:gd name="connsiteY1" fmla="*/ 22 h 112515"/>
                  <a:gd name="connsiteX2" fmla="*/ 325816 w 325816"/>
                  <a:gd name="connsiteY2" fmla="*/ 33647 h 112515"/>
                  <a:gd name="connsiteX3" fmla="*/ 162908 w 325816"/>
                  <a:gd name="connsiteY3" fmla="*/ 112515 h 112515"/>
                  <a:gd name="connsiteX4" fmla="*/ 0 w 325816"/>
                  <a:gd name="connsiteY4" fmla="*/ 33647 h 1125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5816" h="112515">
                    <a:moveTo>
                      <a:pt x="0" y="33647"/>
                    </a:moveTo>
                    <a:cubicBezTo>
                      <a:pt x="0" y="-2020"/>
                      <a:pt x="72936" y="22"/>
                      <a:pt x="162908" y="22"/>
                    </a:cubicBezTo>
                    <a:cubicBezTo>
                      <a:pt x="252880" y="22"/>
                      <a:pt x="325816" y="-2020"/>
                      <a:pt x="325816" y="33647"/>
                    </a:cubicBezTo>
                    <a:cubicBezTo>
                      <a:pt x="325816" y="69314"/>
                      <a:pt x="252880" y="112515"/>
                      <a:pt x="162908" y="112515"/>
                    </a:cubicBezTo>
                    <a:cubicBezTo>
                      <a:pt x="72936" y="112515"/>
                      <a:pt x="0" y="69314"/>
                      <a:pt x="0" y="33647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173A2A93-0A01-5C68-E667-464CB4D5262E}"/>
                  </a:ext>
                </a:extLst>
              </p:cNvPr>
              <p:cNvSpPr/>
              <p:nvPr/>
            </p:nvSpPr>
            <p:spPr bwMode="auto">
              <a:xfrm>
                <a:off x="4533787" y="4655939"/>
                <a:ext cx="315073" cy="63381"/>
              </a:xfrm>
              <a:custGeom>
                <a:avLst/>
                <a:gdLst>
                  <a:gd name="connsiteX0" fmla="*/ 158947 w 317894"/>
                  <a:gd name="connsiteY0" fmla="*/ 0 h 45719"/>
                  <a:gd name="connsiteX1" fmla="*/ 317894 w 317894"/>
                  <a:gd name="connsiteY1" fmla="*/ 45719 h 45719"/>
                  <a:gd name="connsiteX2" fmla="*/ 2 w 317894"/>
                  <a:gd name="connsiteY2" fmla="*/ 45719 h 45719"/>
                  <a:gd name="connsiteX3" fmla="*/ 0 w 317894"/>
                  <a:gd name="connsiteY3" fmla="*/ 45719 h 45719"/>
                  <a:gd name="connsiteX4" fmla="*/ 158947 w 317894"/>
                  <a:gd name="connsiteY4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894" h="45719">
                    <a:moveTo>
                      <a:pt x="158947" y="0"/>
                    </a:moveTo>
                    <a:cubicBezTo>
                      <a:pt x="246731" y="0"/>
                      <a:pt x="317894" y="20469"/>
                      <a:pt x="317894" y="45719"/>
                    </a:cubicBezTo>
                    <a:cubicBezTo>
                      <a:pt x="213586" y="38099"/>
                      <a:pt x="104310" y="38099"/>
                      <a:pt x="2" y="45719"/>
                    </a:cubicBezTo>
                    <a:lnTo>
                      <a:pt x="0" y="45719"/>
                    </a:lnTo>
                    <a:cubicBezTo>
                      <a:pt x="0" y="20469"/>
                      <a:pt x="71163" y="0"/>
                      <a:pt x="1589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EF556891-0627-30BC-C0E4-ACB8B6B2191C}"/>
                  </a:ext>
                </a:extLst>
              </p:cNvPr>
              <p:cNvSpPr/>
              <p:nvPr/>
            </p:nvSpPr>
            <p:spPr bwMode="auto">
              <a:xfrm>
                <a:off x="5073537" y="4655939"/>
                <a:ext cx="315073" cy="63381"/>
              </a:xfrm>
              <a:custGeom>
                <a:avLst/>
                <a:gdLst>
                  <a:gd name="connsiteX0" fmla="*/ 158947 w 317894"/>
                  <a:gd name="connsiteY0" fmla="*/ 0 h 45719"/>
                  <a:gd name="connsiteX1" fmla="*/ 317894 w 317894"/>
                  <a:gd name="connsiteY1" fmla="*/ 45719 h 45719"/>
                  <a:gd name="connsiteX2" fmla="*/ 2 w 317894"/>
                  <a:gd name="connsiteY2" fmla="*/ 45719 h 45719"/>
                  <a:gd name="connsiteX3" fmla="*/ 0 w 317894"/>
                  <a:gd name="connsiteY3" fmla="*/ 45719 h 45719"/>
                  <a:gd name="connsiteX4" fmla="*/ 158947 w 317894"/>
                  <a:gd name="connsiteY4" fmla="*/ 0 h 45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7894" h="45719">
                    <a:moveTo>
                      <a:pt x="158947" y="0"/>
                    </a:moveTo>
                    <a:cubicBezTo>
                      <a:pt x="246731" y="0"/>
                      <a:pt x="317894" y="20469"/>
                      <a:pt x="317894" y="45719"/>
                    </a:cubicBezTo>
                    <a:cubicBezTo>
                      <a:pt x="213586" y="38099"/>
                      <a:pt x="104310" y="38099"/>
                      <a:pt x="2" y="45719"/>
                    </a:cubicBezTo>
                    <a:lnTo>
                      <a:pt x="0" y="45719"/>
                    </a:lnTo>
                    <a:cubicBezTo>
                      <a:pt x="0" y="20469"/>
                      <a:pt x="71163" y="0"/>
                      <a:pt x="15894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43" name="月 742">
                <a:extLst>
                  <a:ext uri="{FF2B5EF4-FFF2-40B4-BE49-F238E27FC236}">
                    <a16:creationId xmlns:a16="http://schemas.microsoft.com/office/drawing/2014/main" id="{D1A64A0D-81AD-242A-895E-5DE071B3DB27}"/>
                  </a:ext>
                </a:extLst>
              </p:cNvPr>
              <p:cNvSpPr/>
              <p:nvPr/>
            </p:nvSpPr>
            <p:spPr bwMode="auto">
              <a:xfrm rot="16200000">
                <a:off x="4940372" y="5028345"/>
                <a:ext cx="45720" cy="135946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28" name="フリーフォーム: 図形 727">
              <a:extLst>
                <a:ext uri="{FF2B5EF4-FFF2-40B4-BE49-F238E27FC236}">
                  <a16:creationId xmlns:a16="http://schemas.microsoft.com/office/drawing/2014/main" id="{7F9803A9-605D-4699-28EF-E7FD093150AA}"/>
                </a:ext>
              </a:extLst>
            </p:cNvPr>
            <p:cNvSpPr/>
            <p:nvPr/>
          </p:nvSpPr>
          <p:spPr bwMode="auto">
            <a:xfrm rot="16200000" flipH="1">
              <a:off x="4824926" y="4285176"/>
              <a:ext cx="285746" cy="580002"/>
            </a:xfrm>
            <a:custGeom>
              <a:avLst/>
              <a:gdLst>
                <a:gd name="connsiteX0" fmla="*/ 51965 w 435679"/>
                <a:gd name="connsiteY0" fmla="*/ 345291 h 737434"/>
                <a:gd name="connsiteX1" fmla="*/ 115283 w 435679"/>
                <a:gd name="connsiteY1" fmla="*/ 156954 h 737434"/>
                <a:gd name="connsiteX2" fmla="*/ 181297 w 435679"/>
                <a:gd name="connsiteY2" fmla="*/ 95734 h 737434"/>
                <a:gd name="connsiteX3" fmla="*/ 120903 w 435679"/>
                <a:gd name="connsiteY3" fmla="*/ 173999 h 737434"/>
                <a:gd name="connsiteX4" fmla="*/ 67963 w 435679"/>
                <a:gd name="connsiteY4" fmla="*/ 332187 h 737434"/>
                <a:gd name="connsiteX5" fmla="*/ 67545 w 435679"/>
                <a:gd name="connsiteY5" fmla="*/ 351873 h 737434"/>
                <a:gd name="connsiteX6" fmla="*/ 66916 w 435679"/>
                <a:gd name="connsiteY6" fmla="*/ 355889 h 737434"/>
                <a:gd name="connsiteX7" fmla="*/ 67188 w 435679"/>
                <a:gd name="connsiteY7" fmla="*/ 368694 h 737434"/>
                <a:gd name="connsiteX8" fmla="*/ 66915 w 435679"/>
                <a:gd name="connsiteY8" fmla="*/ 381546 h 737434"/>
                <a:gd name="connsiteX9" fmla="*/ 67546 w 435679"/>
                <a:gd name="connsiteY9" fmla="*/ 385576 h 737434"/>
                <a:gd name="connsiteX10" fmla="*/ 67964 w 435679"/>
                <a:gd name="connsiteY10" fmla="*/ 405247 h 737434"/>
                <a:gd name="connsiteX11" fmla="*/ 77251 w 435679"/>
                <a:gd name="connsiteY11" fmla="*/ 457230 h 737434"/>
                <a:gd name="connsiteX12" fmla="*/ 81880 w 435679"/>
                <a:gd name="connsiteY12" fmla="*/ 471210 h 737434"/>
                <a:gd name="connsiteX13" fmla="*/ 68681 w 435679"/>
                <a:gd name="connsiteY13" fmla="*/ 446544 h 737434"/>
                <a:gd name="connsiteX14" fmla="*/ 51965 w 435679"/>
                <a:gd name="connsiteY14" fmla="*/ 345291 h 737434"/>
                <a:gd name="connsiteX15" fmla="*/ 0 w 435679"/>
                <a:gd name="connsiteY15" fmla="*/ 345291 h 737434"/>
                <a:gd name="connsiteX16" fmla="*/ 81101 w 435679"/>
                <a:gd name="connsiteY16" fmla="*/ 552026 h 737434"/>
                <a:gd name="connsiteX17" fmla="*/ 149887 w 435679"/>
                <a:gd name="connsiteY17" fmla="*/ 600994 h 737434"/>
                <a:gd name="connsiteX18" fmla="*/ 191054 w 435679"/>
                <a:gd name="connsiteY18" fmla="*/ 654342 h 737434"/>
                <a:gd name="connsiteX19" fmla="*/ 435679 w 435679"/>
                <a:gd name="connsiteY19" fmla="*/ 719296 h 737434"/>
                <a:gd name="connsiteX20" fmla="*/ 235032 w 435679"/>
                <a:gd name="connsiteY20" fmla="*/ 497543 h 737434"/>
                <a:gd name="connsiteX21" fmla="*/ 199567 w 435679"/>
                <a:gd name="connsiteY21" fmla="*/ 427963 h 737434"/>
                <a:gd name="connsiteX22" fmla="*/ 176874 w 435679"/>
                <a:gd name="connsiteY22" fmla="*/ 368716 h 737434"/>
                <a:gd name="connsiteX23" fmla="*/ 199566 w 435679"/>
                <a:gd name="connsiteY23" fmla="*/ 309471 h 737434"/>
                <a:gd name="connsiteX24" fmla="*/ 235031 w 435679"/>
                <a:gd name="connsiteY24" fmla="*/ 239891 h 737434"/>
                <a:gd name="connsiteX25" fmla="*/ 435678 w 435679"/>
                <a:gd name="connsiteY25" fmla="*/ 18138 h 737434"/>
                <a:gd name="connsiteX26" fmla="*/ 273649 w 435679"/>
                <a:gd name="connsiteY26" fmla="*/ 23470 h 737434"/>
                <a:gd name="connsiteX27" fmla="*/ 225227 w 435679"/>
                <a:gd name="connsiteY27" fmla="*/ 58424 h 737434"/>
                <a:gd name="connsiteX28" fmla="*/ 221091 w 435679"/>
                <a:gd name="connsiteY28" fmla="*/ 58864 h 737434"/>
                <a:gd name="connsiteX29" fmla="*/ 0 w 435679"/>
                <a:gd name="connsiteY29" fmla="*/ 345291 h 737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5679" h="737434">
                  <a:moveTo>
                    <a:pt x="51965" y="345291"/>
                  </a:moveTo>
                  <a:cubicBezTo>
                    <a:pt x="51965" y="274601"/>
                    <a:pt x="75433" y="208752"/>
                    <a:pt x="115283" y="156954"/>
                  </a:cubicBezTo>
                  <a:lnTo>
                    <a:pt x="181297" y="95734"/>
                  </a:lnTo>
                  <a:lnTo>
                    <a:pt x="120903" y="173999"/>
                  </a:lnTo>
                  <a:cubicBezTo>
                    <a:pt x="90627" y="226438"/>
                    <a:pt x="73116" y="281282"/>
                    <a:pt x="67963" y="332187"/>
                  </a:cubicBezTo>
                  <a:lnTo>
                    <a:pt x="67545" y="351873"/>
                  </a:lnTo>
                  <a:lnTo>
                    <a:pt x="66916" y="355889"/>
                  </a:lnTo>
                  <a:lnTo>
                    <a:pt x="67188" y="368694"/>
                  </a:lnTo>
                  <a:lnTo>
                    <a:pt x="66915" y="381546"/>
                  </a:lnTo>
                  <a:lnTo>
                    <a:pt x="67546" y="385576"/>
                  </a:lnTo>
                  <a:lnTo>
                    <a:pt x="67964" y="405247"/>
                  </a:lnTo>
                  <a:cubicBezTo>
                    <a:pt x="69681" y="422215"/>
                    <a:pt x="72772" y="439621"/>
                    <a:pt x="77251" y="457230"/>
                  </a:cubicBezTo>
                  <a:lnTo>
                    <a:pt x="81880" y="471210"/>
                  </a:lnTo>
                  <a:lnTo>
                    <a:pt x="68681" y="446544"/>
                  </a:lnTo>
                  <a:cubicBezTo>
                    <a:pt x="57832" y="414771"/>
                    <a:pt x="51965" y="380636"/>
                    <a:pt x="51965" y="345291"/>
                  </a:cubicBezTo>
                  <a:close/>
                  <a:moveTo>
                    <a:pt x="0" y="345291"/>
                  </a:moveTo>
                  <a:cubicBezTo>
                    <a:pt x="0" y="426026"/>
                    <a:pt x="30993" y="499118"/>
                    <a:pt x="81101" y="552026"/>
                  </a:cubicBezTo>
                  <a:lnTo>
                    <a:pt x="149887" y="600994"/>
                  </a:lnTo>
                  <a:lnTo>
                    <a:pt x="191054" y="654342"/>
                  </a:lnTo>
                  <a:cubicBezTo>
                    <a:pt x="269115" y="730442"/>
                    <a:pt x="365846" y="759614"/>
                    <a:pt x="435679" y="719296"/>
                  </a:cubicBezTo>
                  <a:cubicBezTo>
                    <a:pt x="357711" y="666023"/>
                    <a:pt x="287510" y="588438"/>
                    <a:pt x="235032" y="497543"/>
                  </a:cubicBezTo>
                  <a:cubicBezTo>
                    <a:pt x="221912" y="474820"/>
                    <a:pt x="210067" y="451553"/>
                    <a:pt x="199567" y="427963"/>
                  </a:cubicBezTo>
                  <a:lnTo>
                    <a:pt x="176874" y="368716"/>
                  </a:lnTo>
                  <a:lnTo>
                    <a:pt x="199566" y="309471"/>
                  </a:lnTo>
                  <a:cubicBezTo>
                    <a:pt x="210066" y="285881"/>
                    <a:pt x="221911" y="262614"/>
                    <a:pt x="235031" y="239891"/>
                  </a:cubicBezTo>
                  <a:cubicBezTo>
                    <a:pt x="287509" y="148996"/>
                    <a:pt x="357710" y="71411"/>
                    <a:pt x="435678" y="18138"/>
                  </a:cubicBezTo>
                  <a:cubicBezTo>
                    <a:pt x="389123" y="-8741"/>
                    <a:pt x="330613" y="-4735"/>
                    <a:pt x="273649" y="23470"/>
                  </a:cubicBezTo>
                  <a:lnTo>
                    <a:pt x="225227" y="58424"/>
                  </a:lnTo>
                  <a:lnTo>
                    <a:pt x="221091" y="58864"/>
                  </a:lnTo>
                  <a:cubicBezTo>
                    <a:pt x="94915" y="86126"/>
                    <a:pt x="0" y="204005"/>
                    <a:pt x="0" y="34529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9" name="フリーフォーム: 図形 728">
              <a:extLst>
                <a:ext uri="{FF2B5EF4-FFF2-40B4-BE49-F238E27FC236}">
                  <a16:creationId xmlns:a16="http://schemas.microsoft.com/office/drawing/2014/main" id="{5DE5AE80-5A28-8465-3BA4-6A43DF12B008}"/>
                </a:ext>
              </a:extLst>
            </p:cNvPr>
            <p:cNvSpPr/>
            <p:nvPr/>
          </p:nvSpPr>
          <p:spPr bwMode="auto">
            <a:xfrm rot="6378372">
              <a:off x="5576260" y="5100491"/>
              <a:ext cx="430294" cy="226000"/>
            </a:xfrm>
            <a:custGeom>
              <a:avLst/>
              <a:gdLst>
                <a:gd name="connsiteX0" fmla="*/ 146061 w 463633"/>
                <a:gd name="connsiteY0" fmla="*/ 268226 h 273724"/>
                <a:gd name="connsiteX1" fmla="*/ 127809 w 463633"/>
                <a:gd name="connsiteY1" fmla="*/ 243993 h 273724"/>
                <a:gd name="connsiteX2" fmla="*/ 156270 w 463633"/>
                <a:gd name="connsiteY2" fmla="*/ 195698 h 273724"/>
                <a:gd name="connsiteX3" fmla="*/ 223078 w 463633"/>
                <a:gd name="connsiteY3" fmla="*/ 178434 h 273724"/>
                <a:gd name="connsiteX4" fmla="*/ 182418 w 463633"/>
                <a:gd name="connsiteY4" fmla="*/ 154960 h 273724"/>
                <a:gd name="connsiteX5" fmla="*/ 76359 w 463633"/>
                <a:gd name="connsiteY5" fmla="*/ 148032 h 273724"/>
                <a:gd name="connsiteX6" fmla="*/ 64835 w 463633"/>
                <a:gd name="connsiteY6" fmla="*/ 144912 h 273724"/>
                <a:gd name="connsiteX7" fmla="*/ 55719 w 463633"/>
                <a:gd name="connsiteY7" fmla="*/ 137859 h 273724"/>
                <a:gd name="connsiteX8" fmla="*/ 50443 w 463633"/>
                <a:gd name="connsiteY8" fmla="*/ 122326 h 273724"/>
                <a:gd name="connsiteX9" fmla="*/ 36054 w 463633"/>
                <a:gd name="connsiteY9" fmla="*/ 121387 h 273724"/>
                <a:gd name="connsiteX10" fmla="*/ 24529 w 463633"/>
                <a:gd name="connsiteY10" fmla="*/ 118267 h 273724"/>
                <a:gd name="connsiteX11" fmla="*/ 8012 w 463633"/>
                <a:gd name="connsiteY11" fmla="*/ 89427 h 273724"/>
                <a:gd name="connsiteX12" fmla="*/ 12168 w 463633"/>
                <a:gd name="connsiteY12" fmla="*/ 80994 h 273724"/>
                <a:gd name="connsiteX13" fmla="*/ 6869 w 463633"/>
                <a:gd name="connsiteY13" fmla="*/ 76894 h 273724"/>
                <a:gd name="connsiteX14" fmla="*/ 59 w 463633"/>
                <a:gd name="connsiteY14" fmla="*/ 56851 h 273724"/>
                <a:gd name="connsiteX15" fmla="*/ 29462 w 463633"/>
                <a:gd name="connsiteY15" fmla="*/ 31053 h 273724"/>
                <a:gd name="connsiteX16" fmla="*/ 71119 w 463633"/>
                <a:gd name="connsiteY16" fmla="*/ 33775 h 273724"/>
                <a:gd name="connsiteX17" fmla="*/ 67758 w 463633"/>
                <a:gd name="connsiteY17" fmla="*/ 23879 h 273724"/>
                <a:gd name="connsiteX18" fmla="*/ 94910 w 463633"/>
                <a:gd name="connsiteY18" fmla="*/ 56 h 273724"/>
                <a:gd name="connsiteX19" fmla="*/ 241510 w 463633"/>
                <a:gd name="connsiteY19" fmla="*/ 9632 h 273724"/>
                <a:gd name="connsiteX20" fmla="*/ 253331 w 463633"/>
                <a:gd name="connsiteY20" fmla="*/ 15458 h 273724"/>
                <a:gd name="connsiteX21" fmla="*/ 258906 w 463633"/>
                <a:gd name="connsiteY21" fmla="*/ 16192 h 273724"/>
                <a:gd name="connsiteX22" fmla="*/ 394398 w 463633"/>
                <a:gd name="connsiteY22" fmla="*/ 94418 h 273724"/>
                <a:gd name="connsiteX23" fmla="*/ 417822 w 463633"/>
                <a:gd name="connsiteY23" fmla="*/ 80894 h 273724"/>
                <a:gd name="connsiteX24" fmla="*/ 441527 w 463633"/>
                <a:gd name="connsiteY24" fmla="*/ 114776 h 273724"/>
                <a:gd name="connsiteX25" fmla="*/ 463633 w 463633"/>
                <a:gd name="connsiteY25" fmla="*/ 201872 h 273724"/>
                <a:gd name="connsiteX26" fmla="*/ 462321 w 463633"/>
                <a:gd name="connsiteY26" fmla="*/ 214676 h 273724"/>
                <a:gd name="connsiteX27" fmla="*/ 429225 w 463633"/>
                <a:gd name="connsiteY27" fmla="*/ 233784 h 273724"/>
                <a:gd name="connsiteX28" fmla="*/ 424662 w 463633"/>
                <a:gd name="connsiteY28" fmla="*/ 238957 h 273724"/>
                <a:gd name="connsiteX29" fmla="*/ 337266 w 463633"/>
                <a:gd name="connsiteY29" fmla="*/ 244360 h 273724"/>
                <a:gd name="connsiteX30" fmla="*/ 314603 w 463633"/>
                <a:gd name="connsiteY30" fmla="*/ 231276 h 273724"/>
                <a:gd name="connsiteX31" fmla="*/ 312109 w 463633"/>
                <a:gd name="connsiteY31" fmla="*/ 234092 h 273724"/>
                <a:gd name="connsiteX32" fmla="*/ 297950 w 463633"/>
                <a:gd name="connsiteY32" fmla="*/ 240968 h 273724"/>
                <a:gd name="connsiteX33" fmla="*/ 176103 w 463633"/>
                <a:gd name="connsiteY33" fmla="*/ 272455 h 273724"/>
                <a:gd name="connsiteX34" fmla="*/ 146061 w 463633"/>
                <a:gd name="connsiteY34" fmla="*/ 268226 h 273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463633" h="273724">
                  <a:moveTo>
                    <a:pt x="146061" y="268226"/>
                  </a:moveTo>
                  <a:cubicBezTo>
                    <a:pt x="137322" y="263076"/>
                    <a:pt x="130546" y="254592"/>
                    <a:pt x="127809" y="243993"/>
                  </a:cubicBezTo>
                  <a:cubicBezTo>
                    <a:pt x="122331" y="222797"/>
                    <a:pt x="135074" y="201175"/>
                    <a:pt x="156270" y="195698"/>
                  </a:cubicBezTo>
                  <a:lnTo>
                    <a:pt x="223078" y="178434"/>
                  </a:lnTo>
                  <a:lnTo>
                    <a:pt x="182418" y="154960"/>
                  </a:lnTo>
                  <a:lnTo>
                    <a:pt x="76359" y="148032"/>
                  </a:lnTo>
                  <a:cubicBezTo>
                    <a:pt x="72217" y="147762"/>
                    <a:pt x="68325" y="146664"/>
                    <a:pt x="64835" y="144912"/>
                  </a:cubicBezTo>
                  <a:cubicBezTo>
                    <a:pt x="61345" y="143159"/>
                    <a:pt x="58256" y="140751"/>
                    <a:pt x="55719" y="137859"/>
                  </a:cubicBezTo>
                  <a:lnTo>
                    <a:pt x="50443" y="122326"/>
                  </a:lnTo>
                  <a:lnTo>
                    <a:pt x="36054" y="121387"/>
                  </a:lnTo>
                  <a:cubicBezTo>
                    <a:pt x="31911" y="121116"/>
                    <a:pt x="28020" y="120018"/>
                    <a:pt x="24529" y="118267"/>
                  </a:cubicBezTo>
                  <a:cubicBezTo>
                    <a:pt x="14059" y="113008"/>
                    <a:pt x="7201" y="101853"/>
                    <a:pt x="8012" y="89427"/>
                  </a:cubicBezTo>
                  <a:lnTo>
                    <a:pt x="12168" y="80994"/>
                  </a:lnTo>
                  <a:lnTo>
                    <a:pt x="6869" y="76894"/>
                  </a:lnTo>
                  <a:cubicBezTo>
                    <a:pt x="2200" y="71574"/>
                    <a:pt x="-438" y="64472"/>
                    <a:pt x="59" y="56851"/>
                  </a:cubicBezTo>
                  <a:cubicBezTo>
                    <a:pt x="1056" y="41608"/>
                    <a:pt x="14220" y="30058"/>
                    <a:pt x="29462" y="31053"/>
                  </a:cubicBezTo>
                  <a:lnTo>
                    <a:pt x="71119" y="33775"/>
                  </a:lnTo>
                  <a:lnTo>
                    <a:pt x="67758" y="23879"/>
                  </a:lnTo>
                  <a:cubicBezTo>
                    <a:pt x="68677" y="9803"/>
                    <a:pt x="80835" y="-863"/>
                    <a:pt x="94910" y="56"/>
                  </a:cubicBezTo>
                  <a:lnTo>
                    <a:pt x="241510" y="9632"/>
                  </a:lnTo>
                  <a:lnTo>
                    <a:pt x="253331" y="15458"/>
                  </a:lnTo>
                  <a:lnTo>
                    <a:pt x="258906" y="16192"/>
                  </a:lnTo>
                  <a:lnTo>
                    <a:pt x="394398" y="94418"/>
                  </a:lnTo>
                  <a:lnTo>
                    <a:pt x="417822" y="80894"/>
                  </a:lnTo>
                  <a:lnTo>
                    <a:pt x="441527" y="114776"/>
                  </a:lnTo>
                  <a:cubicBezTo>
                    <a:pt x="455287" y="143880"/>
                    <a:pt x="462928" y="173487"/>
                    <a:pt x="463633" y="201872"/>
                  </a:cubicBezTo>
                  <a:lnTo>
                    <a:pt x="462321" y="214676"/>
                  </a:lnTo>
                  <a:lnTo>
                    <a:pt x="429225" y="233784"/>
                  </a:lnTo>
                  <a:lnTo>
                    <a:pt x="424662" y="238957"/>
                  </a:lnTo>
                  <a:cubicBezTo>
                    <a:pt x="400033" y="257565"/>
                    <a:pt x="365680" y="260765"/>
                    <a:pt x="337266" y="244360"/>
                  </a:cubicBezTo>
                  <a:lnTo>
                    <a:pt x="314603" y="231276"/>
                  </a:lnTo>
                  <a:lnTo>
                    <a:pt x="312109" y="234092"/>
                  </a:lnTo>
                  <a:cubicBezTo>
                    <a:pt x="308020" y="237221"/>
                    <a:pt x="303248" y="239599"/>
                    <a:pt x="297950" y="240968"/>
                  </a:cubicBezTo>
                  <a:cubicBezTo>
                    <a:pt x="257334" y="251463"/>
                    <a:pt x="216719" y="261959"/>
                    <a:pt x="176103" y="272455"/>
                  </a:cubicBezTo>
                  <a:cubicBezTo>
                    <a:pt x="165506" y="275193"/>
                    <a:pt x="154801" y="273377"/>
                    <a:pt x="146061" y="268226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0" name="フリーフォーム: 図形 729">
              <a:extLst>
                <a:ext uri="{FF2B5EF4-FFF2-40B4-BE49-F238E27FC236}">
                  <a16:creationId xmlns:a16="http://schemas.microsoft.com/office/drawing/2014/main" id="{449C1454-8015-D6C9-5BB7-74A071F78243}"/>
                </a:ext>
              </a:extLst>
            </p:cNvPr>
            <p:cNvSpPr/>
            <p:nvPr/>
          </p:nvSpPr>
          <p:spPr bwMode="auto">
            <a:xfrm>
              <a:off x="4054218" y="5332104"/>
              <a:ext cx="1924799" cy="1121978"/>
            </a:xfrm>
            <a:custGeom>
              <a:avLst/>
              <a:gdLst>
                <a:gd name="connsiteX0" fmla="*/ 420076 w 1924799"/>
                <a:gd name="connsiteY0" fmla="*/ 856980 h 1257594"/>
                <a:gd name="connsiteX1" fmla="*/ 262060 w 1924799"/>
                <a:gd name="connsiteY1" fmla="*/ 1014996 h 1257594"/>
                <a:gd name="connsiteX2" fmla="*/ 420076 w 1924799"/>
                <a:gd name="connsiteY2" fmla="*/ 1106226 h 1257594"/>
                <a:gd name="connsiteX3" fmla="*/ 1673302 w 1924799"/>
                <a:gd name="connsiteY3" fmla="*/ 943 h 1257594"/>
                <a:gd name="connsiteX4" fmla="*/ 1755654 w 1924799"/>
                <a:gd name="connsiteY4" fmla="*/ 73703 h 1257594"/>
                <a:gd name="connsiteX5" fmla="*/ 1922211 w 1924799"/>
                <a:gd name="connsiteY5" fmla="*/ 695304 h 1257594"/>
                <a:gd name="connsiteX6" fmla="*/ 1922526 w 1924799"/>
                <a:gd name="connsiteY6" fmla="*/ 700331 h 1257594"/>
                <a:gd name="connsiteX7" fmla="*/ 1924799 w 1924799"/>
                <a:gd name="connsiteY7" fmla="*/ 706937 h 1257594"/>
                <a:gd name="connsiteX8" fmla="*/ 1923869 w 1924799"/>
                <a:gd name="connsiteY8" fmla="*/ 721768 h 1257594"/>
                <a:gd name="connsiteX9" fmla="*/ 1924680 w 1924799"/>
                <a:gd name="connsiteY9" fmla="*/ 734701 h 1257594"/>
                <a:gd name="connsiteX10" fmla="*/ 1922698 w 1924799"/>
                <a:gd name="connsiteY10" fmla="*/ 740461 h 1257594"/>
                <a:gd name="connsiteX11" fmla="*/ 1922330 w 1924799"/>
                <a:gd name="connsiteY11" fmla="*/ 746334 h 1257594"/>
                <a:gd name="connsiteX12" fmla="*/ 1922329 w 1924799"/>
                <a:gd name="connsiteY12" fmla="*/ 746333 h 1257594"/>
                <a:gd name="connsiteX13" fmla="*/ 1916953 w 1924799"/>
                <a:gd name="connsiteY13" fmla="*/ 757156 h 1257594"/>
                <a:gd name="connsiteX14" fmla="*/ 1912280 w 1924799"/>
                <a:gd name="connsiteY14" fmla="*/ 770736 h 1257594"/>
                <a:gd name="connsiteX15" fmla="*/ 1907448 w 1924799"/>
                <a:gd name="connsiteY15" fmla="*/ 776293 h 1257594"/>
                <a:gd name="connsiteX16" fmla="*/ 1904768 w 1924799"/>
                <a:gd name="connsiteY16" fmla="*/ 781687 h 1257594"/>
                <a:gd name="connsiteX17" fmla="*/ 1896515 w 1924799"/>
                <a:gd name="connsiteY17" fmla="*/ 788864 h 1257594"/>
                <a:gd name="connsiteX18" fmla="*/ 1887273 w 1924799"/>
                <a:gd name="connsiteY18" fmla="*/ 799492 h 1257594"/>
                <a:gd name="connsiteX19" fmla="*/ 1880327 w 1924799"/>
                <a:gd name="connsiteY19" fmla="*/ 802942 h 1257594"/>
                <a:gd name="connsiteX20" fmla="*/ 1876012 w 1924799"/>
                <a:gd name="connsiteY20" fmla="*/ 806694 h 1257594"/>
                <a:gd name="connsiteX21" fmla="*/ 1865468 w 1924799"/>
                <a:gd name="connsiteY21" fmla="*/ 810322 h 1257594"/>
                <a:gd name="connsiteX22" fmla="*/ 1851919 w 1924799"/>
                <a:gd name="connsiteY22" fmla="*/ 817052 h 1257594"/>
                <a:gd name="connsiteX23" fmla="*/ 1851919 w 1924799"/>
                <a:gd name="connsiteY23" fmla="*/ 817051 h 1257594"/>
                <a:gd name="connsiteX24" fmla="*/ 1844576 w 1924799"/>
                <a:gd name="connsiteY24" fmla="*/ 817511 h 1257594"/>
                <a:gd name="connsiteX25" fmla="*/ 1839978 w 1924799"/>
                <a:gd name="connsiteY25" fmla="*/ 819094 h 1257594"/>
                <a:gd name="connsiteX26" fmla="*/ 1829653 w 1924799"/>
                <a:gd name="connsiteY26" fmla="*/ 818447 h 1257594"/>
                <a:gd name="connsiteX27" fmla="*/ 1812522 w 1924799"/>
                <a:gd name="connsiteY27" fmla="*/ 819520 h 1257594"/>
                <a:gd name="connsiteX28" fmla="*/ 1804893 w 1924799"/>
                <a:gd name="connsiteY28" fmla="*/ 816895 h 1257594"/>
                <a:gd name="connsiteX29" fmla="*/ 1800581 w 1924799"/>
                <a:gd name="connsiteY29" fmla="*/ 816625 h 1257594"/>
                <a:gd name="connsiteX30" fmla="*/ 1425562 w 1924799"/>
                <a:gd name="connsiteY30" fmla="*/ 716138 h 1257594"/>
                <a:gd name="connsiteX31" fmla="*/ 1425562 w 1924799"/>
                <a:gd name="connsiteY31" fmla="*/ 1257594 h 1257594"/>
                <a:gd name="connsiteX32" fmla="*/ 420076 w 1924799"/>
                <a:gd name="connsiteY32" fmla="*/ 1257594 h 1257594"/>
                <a:gd name="connsiteX33" fmla="*/ 420076 w 1924799"/>
                <a:gd name="connsiteY33" fmla="*/ 1257592 h 1257594"/>
                <a:gd name="connsiteX34" fmla="*/ 284622 w 1924799"/>
                <a:gd name="connsiteY34" fmla="*/ 1257592 h 1257594"/>
                <a:gd name="connsiteX35" fmla="*/ 62351 w 1924799"/>
                <a:gd name="connsiteY35" fmla="*/ 1129264 h 1257594"/>
                <a:gd name="connsiteX36" fmla="*/ 62000 w 1924799"/>
                <a:gd name="connsiteY36" fmla="*/ 1129195 h 1257594"/>
                <a:gd name="connsiteX37" fmla="*/ 60446 w 1924799"/>
                <a:gd name="connsiteY37" fmla="*/ 1128163 h 1257594"/>
                <a:gd name="connsiteX38" fmla="*/ 49053 w 1924799"/>
                <a:gd name="connsiteY38" fmla="*/ 1121586 h 1257594"/>
                <a:gd name="connsiteX39" fmla="*/ 44523 w 1924799"/>
                <a:gd name="connsiteY39" fmla="*/ 1117590 h 1257594"/>
                <a:gd name="connsiteX40" fmla="*/ 29115 w 1924799"/>
                <a:gd name="connsiteY40" fmla="*/ 1107358 h 1257594"/>
                <a:gd name="connsiteX41" fmla="*/ 29116 w 1924799"/>
                <a:gd name="connsiteY41" fmla="*/ 1107358 h 1257594"/>
                <a:gd name="connsiteX42" fmla="*/ 23734 w 1924799"/>
                <a:gd name="connsiteY42" fmla="*/ 1099253 h 1257594"/>
                <a:gd name="connsiteX43" fmla="*/ 19449 w 1924799"/>
                <a:gd name="connsiteY43" fmla="*/ 1095474 h 1257594"/>
                <a:gd name="connsiteX44" fmla="*/ 14530 w 1924799"/>
                <a:gd name="connsiteY44" fmla="*/ 1085393 h 1257594"/>
                <a:gd name="connsiteX45" fmla="*/ 7279 w 1924799"/>
                <a:gd name="connsiteY45" fmla="*/ 1074473 h 1257594"/>
                <a:gd name="connsiteX46" fmla="*/ 6004 w 1924799"/>
                <a:gd name="connsiteY46" fmla="*/ 1067920 h 1257594"/>
                <a:gd name="connsiteX47" fmla="*/ 2737 w 1924799"/>
                <a:gd name="connsiteY47" fmla="*/ 1061225 h 1257594"/>
                <a:gd name="connsiteX48" fmla="*/ 1640 w 1924799"/>
                <a:gd name="connsiteY48" fmla="*/ 1045493 h 1257594"/>
                <a:gd name="connsiteX49" fmla="*/ 0 w 1924799"/>
                <a:gd name="connsiteY49" fmla="*/ 1037066 h 1257594"/>
                <a:gd name="connsiteX50" fmla="*/ 775 w 1924799"/>
                <a:gd name="connsiteY50" fmla="*/ 1033085 h 1257594"/>
                <a:gd name="connsiteX51" fmla="*/ 86 w 1924799"/>
                <a:gd name="connsiteY51" fmla="*/ 1023209 h 1257594"/>
                <a:gd name="connsiteX52" fmla="*/ 6282 w 1924799"/>
                <a:gd name="connsiteY52" fmla="*/ 1004783 h 1257594"/>
                <a:gd name="connsiteX53" fmla="*/ 7279 w 1924799"/>
                <a:gd name="connsiteY53" fmla="*/ 999659 h 1257594"/>
                <a:gd name="connsiteX54" fmla="*/ 8750 w 1924799"/>
                <a:gd name="connsiteY54" fmla="*/ 997445 h 1257594"/>
                <a:gd name="connsiteX55" fmla="*/ 12668 w 1924799"/>
                <a:gd name="connsiteY55" fmla="*/ 985793 h 1257594"/>
                <a:gd name="connsiteX56" fmla="*/ 12669 w 1924799"/>
                <a:gd name="connsiteY56" fmla="*/ 985794 h 1257594"/>
                <a:gd name="connsiteX57" fmla="*/ 31319 w 1924799"/>
                <a:gd name="connsiteY57" fmla="*/ 962429 h 1257594"/>
                <a:gd name="connsiteX58" fmla="*/ 38074 w 1924799"/>
                <a:gd name="connsiteY58" fmla="*/ 957816 h 1257594"/>
                <a:gd name="connsiteX59" fmla="*/ 454589 w 1924799"/>
                <a:gd name="connsiteY59" fmla="*/ 541303 h 1257594"/>
                <a:gd name="connsiteX60" fmla="*/ 468094 w 1924799"/>
                <a:gd name="connsiteY60" fmla="*/ 521274 h 1257594"/>
                <a:gd name="connsiteX61" fmla="*/ 584018 w 1924799"/>
                <a:gd name="connsiteY61" fmla="*/ 473256 h 1257594"/>
                <a:gd name="connsiteX62" fmla="*/ 1261620 w 1924799"/>
                <a:gd name="connsiteY62" fmla="*/ 473256 h 1257594"/>
                <a:gd name="connsiteX63" fmla="*/ 1292741 w 1924799"/>
                <a:gd name="connsiteY63" fmla="*/ 479539 h 1257594"/>
                <a:gd name="connsiteX64" fmla="*/ 1316207 w 1924799"/>
                <a:gd name="connsiteY64" fmla="*/ 481010 h 1257594"/>
                <a:gd name="connsiteX65" fmla="*/ 1685476 w 1924799"/>
                <a:gd name="connsiteY65" fmla="*/ 579955 h 1257594"/>
                <a:gd name="connsiteX66" fmla="*/ 1563615 w 1924799"/>
                <a:gd name="connsiteY66" fmla="*/ 125160 h 1257594"/>
                <a:gd name="connsiteX67" fmla="*/ 1633906 w 1924799"/>
                <a:gd name="connsiteY67" fmla="*/ 3412 h 1257594"/>
                <a:gd name="connsiteX68" fmla="*/ 1633905 w 1924799"/>
                <a:gd name="connsiteY68" fmla="*/ 3412 h 1257594"/>
                <a:gd name="connsiteX69" fmla="*/ 1673302 w 1924799"/>
                <a:gd name="connsiteY69" fmla="*/ 943 h 1257594"/>
                <a:gd name="connsiteX0" fmla="*/ 420076 w 1924799"/>
                <a:gd name="connsiteY0" fmla="*/ 856037 h 1256651"/>
                <a:gd name="connsiteX1" fmla="*/ 262060 w 1924799"/>
                <a:gd name="connsiteY1" fmla="*/ 1014053 h 1256651"/>
                <a:gd name="connsiteX2" fmla="*/ 420076 w 1924799"/>
                <a:gd name="connsiteY2" fmla="*/ 1105283 h 1256651"/>
                <a:gd name="connsiteX3" fmla="*/ 420076 w 1924799"/>
                <a:gd name="connsiteY3" fmla="*/ 856037 h 1256651"/>
                <a:gd name="connsiteX4" fmla="*/ 1673302 w 1924799"/>
                <a:gd name="connsiteY4" fmla="*/ 0 h 1256651"/>
                <a:gd name="connsiteX5" fmla="*/ 1755654 w 1924799"/>
                <a:gd name="connsiteY5" fmla="*/ 72760 h 1256651"/>
                <a:gd name="connsiteX6" fmla="*/ 1922211 w 1924799"/>
                <a:gd name="connsiteY6" fmla="*/ 694361 h 1256651"/>
                <a:gd name="connsiteX7" fmla="*/ 1922526 w 1924799"/>
                <a:gd name="connsiteY7" fmla="*/ 699388 h 1256651"/>
                <a:gd name="connsiteX8" fmla="*/ 1924799 w 1924799"/>
                <a:gd name="connsiteY8" fmla="*/ 705994 h 1256651"/>
                <a:gd name="connsiteX9" fmla="*/ 1923869 w 1924799"/>
                <a:gd name="connsiteY9" fmla="*/ 720825 h 1256651"/>
                <a:gd name="connsiteX10" fmla="*/ 1924680 w 1924799"/>
                <a:gd name="connsiteY10" fmla="*/ 733758 h 1256651"/>
                <a:gd name="connsiteX11" fmla="*/ 1922698 w 1924799"/>
                <a:gd name="connsiteY11" fmla="*/ 739518 h 1256651"/>
                <a:gd name="connsiteX12" fmla="*/ 1922330 w 1924799"/>
                <a:gd name="connsiteY12" fmla="*/ 745391 h 1256651"/>
                <a:gd name="connsiteX13" fmla="*/ 1922329 w 1924799"/>
                <a:gd name="connsiteY13" fmla="*/ 745390 h 1256651"/>
                <a:gd name="connsiteX14" fmla="*/ 1916953 w 1924799"/>
                <a:gd name="connsiteY14" fmla="*/ 756213 h 1256651"/>
                <a:gd name="connsiteX15" fmla="*/ 1912280 w 1924799"/>
                <a:gd name="connsiteY15" fmla="*/ 769793 h 1256651"/>
                <a:gd name="connsiteX16" fmla="*/ 1907448 w 1924799"/>
                <a:gd name="connsiteY16" fmla="*/ 775350 h 1256651"/>
                <a:gd name="connsiteX17" fmla="*/ 1904768 w 1924799"/>
                <a:gd name="connsiteY17" fmla="*/ 780744 h 1256651"/>
                <a:gd name="connsiteX18" fmla="*/ 1896515 w 1924799"/>
                <a:gd name="connsiteY18" fmla="*/ 787921 h 1256651"/>
                <a:gd name="connsiteX19" fmla="*/ 1887273 w 1924799"/>
                <a:gd name="connsiteY19" fmla="*/ 798549 h 1256651"/>
                <a:gd name="connsiteX20" fmla="*/ 1880327 w 1924799"/>
                <a:gd name="connsiteY20" fmla="*/ 801999 h 1256651"/>
                <a:gd name="connsiteX21" fmla="*/ 1876012 w 1924799"/>
                <a:gd name="connsiteY21" fmla="*/ 805751 h 1256651"/>
                <a:gd name="connsiteX22" fmla="*/ 1865468 w 1924799"/>
                <a:gd name="connsiteY22" fmla="*/ 809379 h 1256651"/>
                <a:gd name="connsiteX23" fmla="*/ 1851919 w 1924799"/>
                <a:gd name="connsiteY23" fmla="*/ 816109 h 1256651"/>
                <a:gd name="connsiteX24" fmla="*/ 1851919 w 1924799"/>
                <a:gd name="connsiteY24" fmla="*/ 816108 h 1256651"/>
                <a:gd name="connsiteX25" fmla="*/ 1844576 w 1924799"/>
                <a:gd name="connsiteY25" fmla="*/ 816568 h 1256651"/>
                <a:gd name="connsiteX26" fmla="*/ 1839978 w 1924799"/>
                <a:gd name="connsiteY26" fmla="*/ 818151 h 1256651"/>
                <a:gd name="connsiteX27" fmla="*/ 1829653 w 1924799"/>
                <a:gd name="connsiteY27" fmla="*/ 817504 h 1256651"/>
                <a:gd name="connsiteX28" fmla="*/ 1812522 w 1924799"/>
                <a:gd name="connsiteY28" fmla="*/ 818577 h 1256651"/>
                <a:gd name="connsiteX29" fmla="*/ 1804893 w 1924799"/>
                <a:gd name="connsiteY29" fmla="*/ 815952 h 1256651"/>
                <a:gd name="connsiteX30" fmla="*/ 1800581 w 1924799"/>
                <a:gd name="connsiteY30" fmla="*/ 815682 h 1256651"/>
                <a:gd name="connsiteX31" fmla="*/ 1425562 w 1924799"/>
                <a:gd name="connsiteY31" fmla="*/ 715195 h 1256651"/>
                <a:gd name="connsiteX32" fmla="*/ 1425562 w 1924799"/>
                <a:gd name="connsiteY32" fmla="*/ 1256651 h 1256651"/>
                <a:gd name="connsiteX33" fmla="*/ 420076 w 1924799"/>
                <a:gd name="connsiteY33" fmla="*/ 1256651 h 1256651"/>
                <a:gd name="connsiteX34" fmla="*/ 420076 w 1924799"/>
                <a:gd name="connsiteY34" fmla="*/ 1256649 h 1256651"/>
                <a:gd name="connsiteX35" fmla="*/ 284622 w 1924799"/>
                <a:gd name="connsiteY35" fmla="*/ 1256649 h 1256651"/>
                <a:gd name="connsiteX36" fmla="*/ 62351 w 1924799"/>
                <a:gd name="connsiteY36" fmla="*/ 1128321 h 1256651"/>
                <a:gd name="connsiteX37" fmla="*/ 62000 w 1924799"/>
                <a:gd name="connsiteY37" fmla="*/ 1128252 h 1256651"/>
                <a:gd name="connsiteX38" fmla="*/ 60446 w 1924799"/>
                <a:gd name="connsiteY38" fmla="*/ 1127220 h 1256651"/>
                <a:gd name="connsiteX39" fmla="*/ 49053 w 1924799"/>
                <a:gd name="connsiteY39" fmla="*/ 1120643 h 1256651"/>
                <a:gd name="connsiteX40" fmla="*/ 44523 w 1924799"/>
                <a:gd name="connsiteY40" fmla="*/ 1116647 h 1256651"/>
                <a:gd name="connsiteX41" fmla="*/ 29115 w 1924799"/>
                <a:gd name="connsiteY41" fmla="*/ 1106415 h 1256651"/>
                <a:gd name="connsiteX42" fmla="*/ 29116 w 1924799"/>
                <a:gd name="connsiteY42" fmla="*/ 1106415 h 1256651"/>
                <a:gd name="connsiteX43" fmla="*/ 23734 w 1924799"/>
                <a:gd name="connsiteY43" fmla="*/ 1098310 h 1256651"/>
                <a:gd name="connsiteX44" fmla="*/ 19449 w 1924799"/>
                <a:gd name="connsiteY44" fmla="*/ 1094531 h 1256651"/>
                <a:gd name="connsiteX45" fmla="*/ 14530 w 1924799"/>
                <a:gd name="connsiteY45" fmla="*/ 1084450 h 1256651"/>
                <a:gd name="connsiteX46" fmla="*/ 7279 w 1924799"/>
                <a:gd name="connsiteY46" fmla="*/ 1073530 h 1256651"/>
                <a:gd name="connsiteX47" fmla="*/ 6004 w 1924799"/>
                <a:gd name="connsiteY47" fmla="*/ 1066977 h 1256651"/>
                <a:gd name="connsiteX48" fmla="*/ 2737 w 1924799"/>
                <a:gd name="connsiteY48" fmla="*/ 1060282 h 1256651"/>
                <a:gd name="connsiteX49" fmla="*/ 1640 w 1924799"/>
                <a:gd name="connsiteY49" fmla="*/ 1044550 h 1256651"/>
                <a:gd name="connsiteX50" fmla="*/ 0 w 1924799"/>
                <a:gd name="connsiteY50" fmla="*/ 1036123 h 1256651"/>
                <a:gd name="connsiteX51" fmla="*/ 775 w 1924799"/>
                <a:gd name="connsiteY51" fmla="*/ 1032142 h 1256651"/>
                <a:gd name="connsiteX52" fmla="*/ 86 w 1924799"/>
                <a:gd name="connsiteY52" fmla="*/ 1022266 h 1256651"/>
                <a:gd name="connsiteX53" fmla="*/ 6282 w 1924799"/>
                <a:gd name="connsiteY53" fmla="*/ 1003840 h 1256651"/>
                <a:gd name="connsiteX54" fmla="*/ 7279 w 1924799"/>
                <a:gd name="connsiteY54" fmla="*/ 998716 h 1256651"/>
                <a:gd name="connsiteX55" fmla="*/ 8750 w 1924799"/>
                <a:gd name="connsiteY55" fmla="*/ 996502 h 1256651"/>
                <a:gd name="connsiteX56" fmla="*/ 12668 w 1924799"/>
                <a:gd name="connsiteY56" fmla="*/ 984850 h 1256651"/>
                <a:gd name="connsiteX57" fmla="*/ 12669 w 1924799"/>
                <a:gd name="connsiteY57" fmla="*/ 984851 h 1256651"/>
                <a:gd name="connsiteX58" fmla="*/ 31319 w 1924799"/>
                <a:gd name="connsiteY58" fmla="*/ 961486 h 1256651"/>
                <a:gd name="connsiteX59" fmla="*/ 38074 w 1924799"/>
                <a:gd name="connsiteY59" fmla="*/ 956873 h 1256651"/>
                <a:gd name="connsiteX60" fmla="*/ 454589 w 1924799"/>
                <a:gd name="connsiteY60" fmla="*/ 540360 h 1256651"/>
                <a:gd name="connsiteX61" fmla="*/ 468094 w 1924799"/>
                <a:gd name="connsiteY61" fmla="*/ 520331 h 1256651"/>
                <a:gd name="connsiteX62" fmla="*/ 584018 w 1924799"/>
                <a:gd name="connsiteY62" fmla="*/ 472313 h 1256651"/>
                <a:gd name="connsiteX63" fmla="*/ 1261620 w 1924799"/>
                <a:gd name="connsiteY63" fmla="*/ 472313 h 1256651"/>
                <a:gd name="connsiteX64" fmla="*/ 1292741 w 1924799"/>
                <a:gd name="connsiteY64" fmla="*/ 478596 h 1256651"/>
                <a:gd name="connsiteX65" fmla="*/ 1316207 w 1924799"/>
                <a:gd name="connsiteY65" fmla="*/ 480067 h 1256651"/>
                <a:gd name="connsiteX66" fmla="*/ 1685476 w 1924799"/>
                <a:gd name="connsiteY66" fmla="*/ 579012 h 1256651"/>
                <a:gd name="connsiteX67" fmla="*/ 1563615 w 1924799"/>
                <a:gd name="connsiteY67" fmla="*/ 124217 h 1256651"/>
                <a:gd name="connsiteX68" fmla="*/ 1633906 w 1924799"/>
                <a:gd name="connsiteY68" fmla="*/ 2469 h 1256651"/>
                <a:gd name="connsiteX69" fmla="*/ 1673302 w 1924799"/>
                <a:gd name="connsiteY69" fmla="*/ 0 h 1256651"/>
                <a:gd name="connsiteX0" fmla="*/ 420076 w 1924799"/>
                <a:gd name="connsiteY0" fmla="*/ 853568 h 1254182"/>
                <a:gd name="connsiteX1" fmla="*/ 262060 w 1924799"/>
                <a:gd name="connsiteY1" fmla="*/ 1011584 h 1254182"/>
                <a:gd name="connsiteX2" fmla="*/ 420076 w 1924799"/>
                <a:gd name="connsiteY2" fmla="*/ 1102814 h 1254182"/>
                <a:gd name="connsiteX3" fmla="*/ 420076 w 1924799"/>
                <a:gd name="connsiteY3" fmla="*/ 853568 h 1254182"/>
                <a:gd name="connsiteX4" fmla="*/ 1633906 w 1924799"/>
                <a:gd name="connsiteY4" fmla="*/ 0 h 1254182"/>
                <a:gd name="connsiteX5" fmla="*/ 1755654 w 1924799"/>
                <a:gd name="connsiteY5" fmla="*/ 70291 h 1254182"/>
                <a:gd name="connsiteX6" fmla="*/ 1922211 w 1924799"/>
                <a:gd name="connsiteY6" fmla="*/ 691892 h 1254182"/>
                <a:gd name="connsiteX7" fmla="*/ 1922526 w 1924799"/>
                <a:gd name="connsiteY7" fmla="*/ 696919 h 1254182"/>
                <a:gd name="connsiteX8" fmla="*/ 1924799 w 1924799"/>
                <a:gd name="connsiteY8" fmla="*/ 703525 h 1254182"/>
                <a:gd name="connsiteX9" fmla="*/ 1923869 w 1924799"/>
                <a:gd name="connsiteY9" fmla="*/ 718356 h 1254182"/>
                <a:gd name="connsiteX10" fmla="*/ 1924680 w 1924799"/>
                <a:gd name="connsiteY10" fmla="*/ 731289 h 1254182"/>
                <a:gd name="connsiteX11" fmla="*/ 1922698 w 1924799"/>
                <a:gd name="connsiteY11" fmla="*/ 737049 h 1254182"/>
                <a:gd name="connsiteX12" fmla="*/ 1922330 w 1924799"/>
                <a:gd name="connsiteY12" fmla="*/ 742922 h 1254182"/>
                <a:gd name="connsiteX13" fmla="*/ 1922329 w 1924799"/>
                <a:gd name="connsiteY13" fmla="*/ 742921 h 1254182"/>
                <a:gd name="connsiteX14" fmla="*/ 1916953 w 1924799"/>
                <a:gd name="connsiteY14" fmla="*/ 753744 h 1254182"/>
                <a:gd name="connsiteX15" fmla="*/ 1912280 w 1924799"/>
                <a:gd name="connsiteY15" fmla="*/ 767324 h 1254182"/>
                <a:gd name="connsiteX16" fmla="*/ 1907448 w 1924799"/>
                <a:gd name="connsiteY16" fmla="*/ 772881 h 1254182"/>
                <a:gd name="connsiteX17" fmla="*/ 1904768 w 1924799"/>
                <a:gd name="connsiteY17" fmla="*/ 778275 h 1254182"/>
                <a:gd name="connsiteX18" fmla="*/ 1896515 w 1924799"/>
                <a:gd name="connsiteY18" fmla="*/ 785452 h 1254182"/>
                <a:gd name="connsiteX19" fmla="*/ 1887273 w 1924799"/>
                <a:gd name="connsiteY19" fmla="*/ 796080 h 1254182"/>
                <a:gd name="connsiteX20" fmla="*/ 1880327 w 1924799"/>
                <a:gd name="connsiteY20" fmla="*/ 799530 h 1254182"/>
                <a:gd name="connsiteX21" fmla="*/ 1876012 w 1924799"/>
                <a:gd name="connsiteY21" fmla="*/ 803282 h 1254182"/>
                <a:gd name="connsiteX22" fmla="*/ 1865468 w 1924799"/>
                <a:gd name="connsiteY22" fmla="*/ 806910 h 1254182"/>
                <a:gd name="connsiteX23" fmla="*/ 1851919 w 1924799"/>
                <a:gd name="connsiteY23" fmla="*/ 813640 h 1254182"/>
                <a:gd name="connsiteX24" fmla="*/ 1851919 w 1924799"/>
                <a:gd name="connsiteY24" fmla="*/ 813639 h 1254182"/>
                <a:gd name="connsiteX25" fmla="*/ 1844576 w 1924799"/>
                <a:gd name="connsiteY25" fmla="*/ 814099 h 1254182"/>
                <a:gd name="connsiteX26" fmla="*/ 1839978 w 1924799"/>
                <a:gd name="connsiteY26" fmla="*/ 815682 h 1254182"/>
                <a:gd name="connsiteX27" fmla="*/ 1829653 w 1924799"/>
                <a:gd name="connsiteY27" fmla="*/ 815035 h 1254182"/>
                <a:gd name="connsiteX28" fmla="*/ 1812522 w 1924799"/>
                <a:gd name="connsiteY28" fmla="*/ 816108 h 1254182"/>
                <a:gd name="connsiteX29" fmla="*/ 1804893 w 1924799"/>
                <a:gd name="connsiteY29" fmla="*/ 813483 h 1254182"/>
                <a:gd name="connsiteX30" fmla="*/ 1800581 w 1924799"/>
                <a:gd name="connsiteY30" fmla="*/ 813213 h 1254182"/>
                <a:gd name="connsiteX31" fmla="*/ 1425562 w 1924799"/>
                <a:gd name="connsiteY31" fmla="*/ 712726 h 1254182"/>
                <a:gd name="connsiteX32" fmla="*/ 1425562 w 1924799"/>
                <a:gd name="connsiteY32" fmla="*/ 1254182 h 1254182"/>
                <a:gd name="connsiteX33" fmla="*/ 420076 w 1924799"/>
                <a:gd name="connsiteY33" fmla="*/ 1254182 h 1254182"/>
                <a:gd name="connsiteX34" fmla="*/ 420076 w 1924799"/>
                <a:gd name="connsiteY34" fmla="*/ 1254180 h 1254182"/>
                <a:gd name="connsiteX35" fmla="*/ 284622 w 1924799"/>
                <a:gd name="connsiteY35" fmla="*/ 1254180 h 1254182"/>
                <a:gd name="connsiteX36" fmla="*/ 62351 w 1924799"/>
                <a:gd name="connsiteY36" fmla="*/ 1125852 h 1254182"/>
                <a:gd name="connsiteX37" fmla="*/ 62000 w 1924799"/>
                <a:gd name="connsiteY37" fmla="*/ 1125783 h 1254182"/>
                <a:gd name="connsiteX38" fmla="*/ 60446 w 1924799"/>
                <a:gd name="connsiteY38" fmla="*/ 1124751 h 1254182"/>
                <a:gd name="connsiteX39" fmla="*/ 49053 w 1924799"/>
                <a:gd name="connsiteY39" fmla="*/ 1118174 h 1254182"/>
                <a:gd name="connsiteX40" fmla="*/ 44523 w 1924799"/>
                <a:gd name="connsiteY40" fmla="*/ 1114178 h 1254182"/>
                <a:gd name="connsiteX41" fmla="*/ 29115 w 1924799"/>
                <a:gd name="connsiteY41" fmla="*/ 1103946 h 1254182"/>
                <a:gd name="connsiteX42" fmla="*/ 29116 w 1924799"/>
                <a:gd name="connsiteY42" fmla="*/ 1103946 h 1254182"/>
                <a:gd name="connsiteX43" fmla="*/ 23734 w 1924799"/>
                <a:gd name="connsiteY43" fmla="*/ 1095841 h 1254182"/>
                <a:gd name="connsiteX44" fmla="*/ 19449 w 1924799"/>
                <a:gd name="connsiteY44" fmla="*/ 1092062 h 1254182"/>
                <a:gd name="connsiteX45" fmla="*/ 14530 w 1924799"/>
                <a:gd name="connsiteY45" fmla="*/ 1081981 h 1254182"/>
                <a:gd name="connsiteX46" fmla="*/ 7279 w 1924799"/>
                <a:gd name="connsiteY46" fmla="*/ 1071061 h 1254182"/>
                <a:gd name="connsiteX47" fmla="*/ 6004 w 1924799"/>
                <a:gd name="connsiteY47" fmla="*/ 1064508 h 1254182"/>
                <a:gd name="connsiteX48" fmla="*/ 2737 w 1924799"/>
                <a:gd name="connsiteY48" fmla="*/ 1057813 h 1254182"/>
                <a:gd name="connsiteX49" fmla="*/ 1640 w 1924799"/>
                <a:gd name="connsiteY49" fmla="*/ 1042081 h 1254182"/>
                <a:gd name="connsiteX50" fmla="*/ 0 w 1924799"/>
                <a:gd name="connsiteY50" fmla="*/ 1033654 h 1254182"/>
                <a:gd name="connsiteX51" fmla="*/ 775 w 1924799"/>
                <a:gd name="connsiteY51" fmla="*/ 1029673 h 1254182"/>
                <a:gd name="connsiteX52" fmla="*/ 86 w 1924799"/>
                <a:gd name="connsiteY52" fmla="*/ 1019797 h 1254182"/>
                <a:gd name="connsiteX53" fmla="*/ 6282 w 1924799"/>
                <a:gd name="connsiteY53" fmla="*/ 1001371 h 1254182"/>
                <a:gd name="connsiteX54" fmla="*/ 7279 w 1924799"/>
                <a:gd name="connsiteY54" fmla="*/ 996247 h 1254182"/>
                <a:gd name="connsiteX55" fmla="*/ 8750 w 1924799"/>
                <a:gd name="connsiteY55" fmla="*/ 994033 h 1254182"/>
                <a:gd name="connsiteX56" fmla="*/ 12668 w 1924799"/>
                <a:gd name="connsiteY56" fmla="*/ 982381 h 1254182"/>
                <a:gd name="connsiteX57" fmla="*/ 12669 w 1924799"/>
                <a:gd name="connsiteY57" fmla="*/ 982382 h 1254182"/>
                <a:gd name="connsiteX58" fmla="*/ 31319 w 1924799"/>
                <a:gd name="connsiteY58" fmla="*/ 959017 h 1254182"/>
                <a:gd name="connsiteX59" fmla="*/ 38074 w 1924799"/>
                <a:gd name="connsiteY59" fmla="*/ 954404 h 1254182"/>
                <a:gd name="connsiteX60" fmla="*/ 454589 w 1924799"/>
                <a:gd name="connsiteY60" fmla="*/ 537891 h 1254182"/>
                <a:gd name="connsiteX61" fmla="*/ 468094 w 1924799"/>
                <a:gd name="connsiteY61" fmla="*/ 517862 h 1254182"/>
                <a:gd name="connsiteX62" fmla="*/ 584018 w 1924799"/>
                <a:gd name="connsiteY62" fmla="*/ 469844 h 1254182"/>
                <a:gd name="connsiteX63" fmla="*/ 1261620 w 1924799"/>
                <a:gd name="connsiteY63" fmla="*/ 469844 h 1254182"/>
                <a:gd name="connsiteX64" fmla="*/ 1292741 w 1924799"/>
                <a:gd name="connsiteY64" fmla="*/ 476127 h 1254182"/>
                <a:gd name="connsiteX65" fmla="*/ 1316207 w 1924799"/>
                <a:gd name="connsiteY65" fmla="*/ 477598 h 1254182"/>
                <a:gd name="connsiteX66" fmla="*/ 1685476 w 1924799"/>
                <a:gd name="connsiteY66" fmla="*/ 576543 h 1254182"/>
                <a:gd name="connsiteX67" fmla="*/ 1563615 w 1924799"/>
                <a:gd name="connsiteY67" fmla="*/ 121748 h 1254182"/>
                <a:gd name="connsiteX68" fmla="*/ 1633906 w 1924799"/>
                <a:gd name="connsiteY68" fmla="*/ 0 h 1254182"/>
                <a:gd name="connsiteX0" fmla="*/ 420076 w 1924799"/>
                <a:gd name="connsiteY0" fmla="*/ 831106 h 1231720"/>
                <a:gd name="connsiteX1" fmla="*/ 262060 w 1924799"/>
                <a:gd name="connsiteY1" fmla="*/ 989122 h 1231720"/>
                <a:gd name="connsiteX2" fmla="*/ 420076 w 1924799"/>
                <a:gd name="connsiteY2" fmla="*/ 1080352 h 1231720"/>
                <a:gd name="connsiteX3" fmla="*/ 420076 w 1924799"/>
                <a:gd name="connsiteY3" fmla="*/ 831106 h 1231720"/>
                <a:gd name="connsiteX4" fmla="*/ 1563615 w 1924799"/>
                <a:gd name="connsiteY4" fmla="*/ 99286 h 1231720"/>
                <a:gd name="connsiteX5" fmla="*/ 1755654 w 1924799"/>
                <a:gd name="connsiteY5" fmla="*/ 47829 h 1231720"/>
                <a:gd name="connsiteX6" fmla="*/ 1922211 w 1924799"/>
                <a:gd name="connsiteY6" fmla="*/ 669430 h 1231720"/>
                <a:gd name="connsiteX7" fmla="*/ 1922526 w 1924799"/>
                <a:gd name="connsiteY7" fmla="*/ 674457 h 1231720"/>
                <a:gd name="connsiteX8" fmla="*/ 1924799 w 1924799"/>
                <a:gd name="connsiteY8" fmla="*/ 681063 h 1231720"/>
                <a:gd name="connsiteX9" fmla="*/ 1923869 w 1924799"/>
                <a:gd name="connsiteY9" fmla="*/ 695894 h 1231720"/>
                <a:gd name="connsiteX10" fmla="*/ 1924680 w 1924799"/>
                <a:gd name="connsiteY10" fmla="*/ 708827 h 1231720"/>
                <a:gd name="connsiteX11" fmla="*/ 1922698 w 1924799"/>
                <a:gd name="connsiteY11" fmla="*/ 714587 h 1231720"/>
                <a:gd name="connsiteX12" fmla="*/ 1922330 w 1924799"/>
                <a:gd name="connsiteY12" fmla="*/ 720460 h 1231720"/>
                <a:gd name="connsiteX13" fmla="*/ 1922329 w 1924799"/>
                <a:gd name="connsiteY13" fmla="*/ 720459 h 1231720"/>
                <a:gd name="connsiteX14" fmla="*/ 1916953 w 1924799"/>
                <a:gd name="connsiteY14" fmla="*/ 731282 h 1231720"/>
                <a:gd name="connsiteX15" fmla="*/ 1912280 w 1924799"/>
                <a:gd name="connsiteY15" fmla="*/ 744862 h 1231720"/>
                <a:gd name="connsiteX16" fmla="*/ 1907448 w 1924799"/>
                <a:gd name="connsiteY16" fmla="*/ 750419 h 1231720"/>
                <a:gd name="connsiteX17" fmla="*/ 1904768 w 1924799"/>
                <a:gd name="connsiteY17" fmla="*/ 755813 h 1231720"/>
                <a:gd name="connsiteX18" fmla="*/ 1896515 w 1924799"/>
                <a:gd name="connsiteY18" fmla="*/ 762990 h 1231720"/>
                <a:gd name="connsiteX19" fmla="*/ 1887273 w 1924799"/>
                <a:gd name="connsiteY19" fmla="*/ 773618 h 1231720"/>
                <a:gd name="connsiteX20" fmla="*/ 1880327 w 1924799"/>
                <a:gd name="connsiteY20" fmla="*/ 777068 h 1231720"/>
                <a:gd name="connsiteX21" fmla="*/ 1876012 w 1924799"/>
                <a:gd name="connsiteY21" fmla="*/ 780820 h 1231720"/>
                <a:gd name="connsiteX22" fmla="*/ 1865468 w 1924799"/>
                <a:gd name="connsiteY22" fmla="*/ 784448 h 1231720"/>
                <a:gd name="connsiteX23" fmla="*/ 1851919 w 1924799"/>
                <a:gd name="connsiteY23" fmla="*/ 791178 h 1231720"/>
                <a:gd name="connsiteX24" fmla="*/ 1851919 w 1924799"/>
                <a:gd name="connsiteY24" fmla="*/ 791177 h 1231720"/>
                <a:gd name="connsiteX25" fmla="*/ 1844576 w 1924799"/>
                <a:gd name="connsiteY25" fmla="*/ 791637 h 1231720"/>
                <a:gd name="connsiteX26" fmla="*/ 1839978 w 1924799"/>
                <a:gd name="connsiteY26" fmla="*/ 793220 h 1231720"/>
                <a:gd name="connsiteX27" fmla="*/ 1829653 w 1924799"/>
                <a:gd name="connsiteY27" fmla="*/ 792573 h 1231720"/>
                <a:gd name="connsiteX28" fmla="*/ 1812522 w 1924799"/>
                <a:gd name="connsiteY28" fmla="*/ 793646 h 1231720"/>
                <a:gd name="connsiteX29" fmla="*/ 1804893 w 1924799"/>
                <a:gd name="connsiteY29" fmla="*/ 791021 h 1231720"/>
                <a:gd name="connsiteX30" fmla="*/ 1800581 w 1924799"/>
                <a:gd name="connsiteY30" fmla="*/ 790751 h 1231720"/>
                <a:gd name="connsiteX31" fmla="*/ 1425562 w 1924799"/>
                <a:gd name="connsiteY31" fmla="*/ 690264 h 1231720"/>
                <a:gd name="connsiteX32" fmla="*/ 1425562 w 1924799"/>
                <a:gd name="connsiteY32" fmla="*/ 1231720 h 1231720"/>
                <a:gd name="connsiteX33" fmla="*/ 420076 w 1924799"/>
                <a:gd name="connsiteY33" fmla="*/ 1231720 h 1231720"/>
                <a:gd name="connsiteX34" fmla="*/ 420076 w 1924799"/>
                <a:gd name="connsiteY34" fmla="*/ 1231718 h 1231720"/>
                <a:gd name="connsiteX35" fmla="*/ 284622 w 1924799"/>
                <a:gd name="connsiteY35" fmla="*/ 1231718 h 1231720"/>
                <a:gd name="connsiteX36" fmla="*/ 62351 w 1924799"/>
                <a:gd name="connsiteY36" fmla="*/ 1103390 h 1231720"/>
                <a:gd name="connsiteX37" fmla="*/ 62000 w 1924799"/>
                <a:gd name="connsiteY37" fmla="*/ 1103321 h 1231720"/>
                <a:gd name="connsiteX38" fmla="*/ 60446 w 1924799"/>
                <a:gd name="connsiteY38" fmla="*/ 1102289 h 1231720"/>
                <a:gd name="connsiteX39" fmla="*/ 49053 w 1924799"/>
                <a:gd name="connsiteY39" fmla="*/ 1095712 h 1231720"/>
                <a:gd name="connsiteX40" fmla="*/ 44523 w 1924799"/>
                <a:gd name="connsiteY40" fmla="*/ 1091716 h 1231720"/>
                <a:gd name="connsiteX41" fmla="*/ 29115 w 1924799"/>
                <a:gd name="connsiteY41" fmla="*/ 1081484 h 1231720"/>
                <a:gd name="connsiteX42" fmla="*/ 29116 w 1924799"/>
                <a:gd name="connsiteY42" fmla="*/ 1081484 h 1231720"/>
                <a:gd name="connsiteX43" fmla="*/ 23734 w 1924799"/>
                <a:gd name="connsiteY43" fmla="*/ 1073379 h 1231720"/>
                <a:gd name="connsiteX44" fmla="*/ 19449 w 1924799"/>
                <a:gd name="connsiteY44" fmla="*/ 1069600 h 1231720"/>
                <a:gd name="connsiteX45" fmla="*/ 14530 w 1924799"/>
                <a:gd name="connsiteY45" fmla="*/ 1059519 h 1231720"/>
                <a:gd name="connsiteX46" fmla="*/ 7279 w 1924799"/>
                <a:gd name="connsiteY46" fmla="*/ 1048599 h 1231720"/>
                <a:gd name="connsiteX47" fmla="*/ 6004 w 1924799"/>
                <a:gd name="connsiteY47" fmla="*/ 1042046 h 1231720"/>
                <a:gd name="connsiteX48" fmla="*/ 2737 w 1924799"/>
                <a:gd name="connsiteY48" fmla="*/ 1035351 h 1231720"/>
                <a:gd name="connsiteX49" fmla="*/ 1640 w 1924799"/>
                <a:gd name="connsiteY49" fmla="*/ 1019619 h 1231720"/>
                <a:gd name="connsiteX50" fmla="*/ 0 w 1924799"/>
                <a:gd name="connsiteY50" fmla="*/ 1011192 h 1231720"/>
                <a:gd name="connsiteX51" fmla="*/ 775 w 1924799"/>
                <a:gd name="connsiteY51" fmla="*/ 1007211 h 1231720"/>
                <a:gd name="connsiteX52" fmla="*/ 86 w 1924799"/>
                <a:gd name="connsiteY52" fmla="*/ 997335 h 1231720"/>
                <a:gd name="connsiteX53" fmla="*/ 6282 w 1924799"/>
                <a:gd name="connsiteY53" fmla="*/ 978909 h 1231720"/>
                <a:gd name="connsiteX54" fmla="*/ 7279 w 1924799"/>
                <a:gd name="connsiteY54" fmla="*/ 973785 h 1231720"/>
                <a:gd name="connsiteX55" fmla="*/ 8750 w 1924799"/>
                <a:gd name="connsiteY55" fmla="*/ 971571 h 1231720"/>
                <a:gd name="connsiteX56" fmla="*/ 12668 w 1924799"/>
                <a:gd name="connsiteY56" fmla="*/ 959919 h 1231720"/>
                <a:gd name="connsiteX57" fmla="*/ 12669 w 1924799"/>
                <a:gd name="connsiteY57" fmla="*/ 959920 h 1231720"/>
                <a:gd name="connsiteX58" fmla="*/ 31319 w 1924799"/>
                <a:gd name="connsiteY58" fmla="*/ 936555 h 1231720"/>
                <a:gd name="connsiteX59" fmla="*/ 38074 w 1924799"/>
                <a:gd name="connsiteY59" fmla="*/ 931942 h 1231720"/>
                <a:gd name="connsiteX60" fmla="*/ 454589 w 1924799"/>
                <a:gd name="connsiteY60" fmla="*/ 515429 h 1231720"/>
                <a:gd name="connsiteX61" fmla="*/ 468094 w 1924799"/>
                <a:gd name="connsiteY61" fmla="*/ 495400 h 1231720"/>
                <a:gd name="connsiteX62" fmla="*/ 584018 w 1924799"/>
                <a:gd name="connsiteY62" fmla="*/ 447382 h 1231720"/>
                <a:gd name="connsiteX63" fmla="*/ 1261620 w 1924799"/>
                <a:gd name="connsiteY63" fmla="*/ 447382 h 1231720"/>
                <a:gd name="connsiteX64" fmla="*/ 1292741 w 1924799"/>
                <a:gd name="connsiteY64" fmla="*/ 453665 h 1231720"/>
                <a:gd name="connsiteX65" fmla="*/ 1316207 w 1924799"/>
                <a:gd name="connsiteY65" fmla="*/ 455136 h 1231720"/>
                <a:gd name="connsiteX66" fmla="*/ 1685476 w 1924799"/>
                <a:gd name="connsiteY66" fmla="*/ 554081 h 1231720"/>
                <a:gd name="connsiteX67" fmla="*/ 1563615 w 1924799"/>
                <a:gd name="connsiteY67" fmla="*/ 99286 h 1231720"/>
                <a:gd name="connsiteX0" fmla="*/ 420076 w 1924799"/>
                <a:gd name="connsiteY0" fmla="*/ 783277 h 1183891"/>
                <a:gd name="connsiteX1" fmla="*/ 262060 w 1924799"/>
                <a:gd name="connsiteY1" fmla="*/ 941293 h 1183891"/>
                <a:gd name="connsiteX2" fmla="*/ 420076 w 1924799"/>
                <a:gd name="connsiteY2" fmla="*/ 1032523 h 1183891"/>
                <a:gd name="connsiteX3" fmla="*/ 420076 w 1924799"/>
                <a:gd name="connsiteY3" fmla="*/ 783277 h 1183891"/>
                <a:gd name="connsiteX4" fmla="*/ 1563615 w 1924799"/>
                <a:gd name="connsiteY4" fmla="*/ 51457 h 1183891"/>
                <a:gd name="connsiteX5" fmla="*/ 1755654 w 1924799"/>
                <a:gd name="connsiteY5" fmla="*/ 0 h 1183891"/>
                <a:gd name="connsiteX6" fmla="*/ 1922211 w 1924799"/>
                <a:gd name="connsiteY6" fmla="*/ 621601 h 1183891"/>
                <a:gd name="connsiteX7" fmla="*/ 1922526 w 1924799"/>
                <a:gd name="connsiteY7" fmla="*/ 626628 h 1183891"/>
                <a:gd name="connsiteX8" fmla="*/ 1924799 w 1924799"/>
                <a:gd name="connsiteY8" fmla="*/ 633234 h 1183891"/>
                <a:gd name="connsiteX9" fmla="*/ 1923869 w 1924799"/>
                <a:gd name="connsiteY9" fmla="*/ 648065 h 1183891"/>
                <a:gd name="connsiteX10" fmla="*/ 1924680 w 1924799"/>
                <a:gd name="connsiteY10" fmla="*/ 660998 h 1183891"/>
                <a:gd name="connsiteX11" fmla="*/ 1922698 w 1924799"/>
                <a:gd name="connsiteY11" fmla="*/ 666758 h 1183891"/>
                <a:gd name="connsiteX12" fmla="*/ 1922330 w 1924799"/>
                <a:gd name="connsiteY12" fmla="*/ 672631 h 1183891"/>
                <a:gd name="connsiteX13" fmla="*/ 1922329 w 1924799"/>
                <a:gd name="connsiteY13" fmla="*/ 672630 h 1183891"/>
                <a:gd name="connsiteX14" fmla="*/ 1916953 w 1924799"/>
                <a:gd name="connsiteY14" fmla="*/ 683453 h 1183891"/>
                <a:gd name="connsiteX15" fmla="*/ 1912280 w 1924799"/>
                <a:gd name="connsiteY15" fmla="*/ 697033 h 1183891"/>
                <a:gd name="connsiteX16" fmla="*/ 1907448 w 1924799"/>
                <a:gd name="connsiteY16" fmla="*/ 702590 h 1183891"/>
                <a:gd name="connsiteX17" fmla="*/ 1904768 w 1924799"/>
                <a:gd name="connsiteY17" fmla="*/ 707984 h 1183891"/>
                <a:gd name="connsiteX18" fmla="*/ 1896515 w 1924799"/>
                <a:gd name="connsiteY18" fmla="*/ 715161 h 1183891"/>
                <a:gd name="connsiteX19" fmla="*/ 1887273 w 1924799"/>
                <a:gd name="connsiteY19" fmla="*/ 725789 h 1183891"/>
                <a:gd name="connsiteX20" fmla="*/ 1880327 w 1924799"/>
                <a:gd name="connsiteY20" fmla="*/ 729239 h 1183891"/>
                <a:gd name="connsiteX21" fmla="*/ 1876012 w 1924799"/>
                <a:gd name="connsiteY21" fmla="*/ 732991 h 1183891"/>
                <a:gd name="connsiteX22" fmla="*/ 1865468 w 1924799"/>
                <a:gd name="connsiteY22" fmla="*/ 736619 h 1183891"/>
                <a:gd name="connsiteX23" fmla="*/ 1851919 w 1924799"/>
                <a:gd name="connsiteY23" fmla="*/ 743349 h 1183891"/>
                <a:gd name="connsiteX24" fmla="*/ 1851919 w 1924799"/>
                <a:gd name="connsiteY24" fmla="*/ 743348 h 1183891"/>
                <a:gd name="connsiteX25" fmla="*/ 1844576 w 1924799"/>
                <a:gd name="connsiteY25" fmla="*/ 743808 h 1183891"/>
                <a:gd name="connsiteX26" fmla="*/ 1839978 w 1924799"/>
                <a:gd name="connsiteY26" fmla="*/ 745391 h 1183891"/>
                <a:gd name="connsiteX27" fmla="*/ 1829653 w 1924799"/>
                <a:gd name="connsiteY27" fmla="*/ 744744 h 1183891"/>
                <a:gd name="connsiteX28" fmla="*/ 1812522 w 1924799"/>
                <a:gd name="connsiteY28" fmla="*/ 745817 h 1183891"/>
                <a:gd name="connsiteX29" fmla="*/ 1804893 w 1924799"/>
                <a:gd name="connsiteY29" fmla="*/ 743192 h 1183891"/>
                <a:gd name="connsiteX30" fmla="*/ 1800581 w 1924799"/>
                <a:gd name="connsiteY30" fmla="*/ 742922 h 1183891"/>
                <a:gd name="connsiteX31" fmla="*/ 1425562 w 1924799"/>
                <a:gd name="connsiteY31" fmla="*/ 642435 h 1183891"/>
                <a:gd name="connsiteX32" fmla="*/ 1425562 w 1924799"/>
                <a:gd name="connsiteY32" fmla="*/ 1183891 h 1183891"/>
                <a:gd name="connsiteX33" fmla="*/ 420076 w 1924799"/>
                <a:gd name="connsiteY33" fmla="*/ 1183891 h 1183891"/>
                <a:gd name="connsiteX34" fmla="*/ 420076 w 1924799"/>
                <a:gd name="connsiteY34" fmla="*/ 1183889 h 1183891"/>
                <a:gd name="connsiteX35" fmla="*/ 284622 w 1924799"/>
                <a:gd name="connsiteY35" fmla="*/ 1183889 h 1183891"/>
                <a:gd name="connsiteX36" fmla="*/ 62351 w 1924799"/>
                <a:gd name="connsiteY36" fmla="*/ 1055561 h 1183891"/>
                <a:gd name="connsiteX37" fmla="*/ 62000 w 1924799"/>
                <a:gd name="connsiteY37" fmla="*/ 1055492 h 1183891"/>
                <a:gd name="connsiteX38" fmla="*/ 60446 w 1924799"/>
                <a:gd name="connsiteY38" fmla="*/ 1054460 h 1183891"/>
                <a:gd name="connsiteX39" fmla="*/ 49053 w 1924799"/>
                <a:gd name="connsiteY39" fmla="*/ 1047883 h 1183891"/>
                <a:gd name="connsiteX40" fmla="*/ 44523 w 1924799"/>
                <a:gd name="connsiteY40" fmla="*/ 1043887 h 1183891"/>
                <a:gd name="connsiteX41" fmla="*/ 29115 w 1924799"/>
                <a:gd name="connsiteY41" fmla="*/ 1033655 h 1183891"/>
                <a:gd name="connsiteX42" fmla="*/ 29116 w 1924799"/>
                <a:gd name="connsiteY42" fmla="*/ 1033655 h 1183891"/>
                <a:gd name="connsiteX43" fmla="*/ 23734 w 1924799"/>
                <a:gd name="connsiteY43" fmla="*/ 1025550 h 1183891"/>
                <a:gd name="connsiteX44" fmla="*/ 19449 w 1924799"/>
                <a:gd name="connsiteY44" fmla="*/ 1021771 h 1183891"/>
                <a:gd name="connsiteX45" fmla="*/ 14530 w 1924799"/>
                <a:gd name="connsiteY45" fmla="*/ 1011690 h 1183891"/>
                <a:gd name="connsiteX46" fmla="*/ 7279 w 1924799"/>
                <a:gd name="connsiteY46" fmla="*/ 1000770 h 1183891"/>
                <a:gd name="connsiteX47" fmla="*/ 6004 w 1924799"/>
                <a:gd name="connsiteY47" fmla="*/ 994217 h 1183891"/>
                <a:gd name="connsiteX48" fmla="*/ 2737 w 1924799"/>
                <a:gd name="connsiteY48" fmla="*/ 987522 h 1183891"/>
                <a:gd name="connsiteX49" fmla="*/ 1640 w 1924799"/>
                <a:gd name="connsiteY49" fmla="*/ 971790 h 1183891"/>
                <a:gd name="connsiteX50" fmla="*/ 0 w 1924799"/>
                <a:gd name="connsiteY50" fmla="*/ 963363 h 1183891"/>
                <a:gd name="connsiteX51" fmla="*/ 775 w 1924799"/>
                <a:gd name="connsiteY51" fmla="*/ 959382 h 1183891"/>
                <a:gd name="connsiteX52" fmla="*/ 86 w 1924799"/>
                <a:gd name="connsiteY52" fmla="*/ 949506 h 1183891"/>
                <a:gd name="connsiteX53" fmla="*/ 6282 w 1924799"/>
                <a:gd name="connsiteY53" fmla="*/ 931080 h 1183891"/>
                <a:gd name="connsiteX54" fmla="*/ 7279 w 1924799"/>
                <a:gd name="connsiteY54" fmla="*/ 925956 h 1183891"/>
                <a:gd name="connsiteX55" fmla="*/ 8750 w 1924799"/>
                <a:gd name="connsiteY55" fmla="*/ 923742 h 1183891"/>
                <a:gd name="connsiteX56" fmla="*/ 12668 w 1924799"/>
                <a:gd name="connsiteY56" fmla="*/ 912090 h 1183891"/>
                <a:gd name="connsiteX57" fmla="*/ 12669 w 1924799"/>
                <a:gd name="connsiteY57" fmla="*/ 912091 h 1183891"/>
                <a:gd name="connsiteX58" fmla="*/ 31319 w 1924799"/>
                <a:gd name="connsiteY58" fmla="*/ 888726 h 1183891"/>
                <a:gd name="connsiteX59" fmla="*/ 38074 w 1924799"/>
                <a:gd name="connsiteY59" fmla="*/ 884113 h 1183891"/>
                <a:gd name="connsiteX60" fmla="*/ 454589 w 1924799"/>
                <a:gd name="connsiteY60" fmla="*/ 467600 h 1183891"/>
                <a:gd name="connsiteX61" fmla="*/ 468094 w 1924799"/>
                <a:gd name="connsiteY61" fmla="*/ 447571 h 1183891"/>
                <a:gd name="connsiteX62" fmla="*/ 584018 w 1924799"/>
                <a:gd name="connsiteY62" fmla="*/ 399553 h 1183891"/>
                <a:gd name="connsiteX63" fmla="*/ 1261620 w 1924799"/>
                <a:gd name="connsiteY63" fmla="*/ 399553 h 1183891"/>
                <a:gd name="connsiteX64" fmla="*/ 1292741 w 1924799"/>
                <a:gd name="connsiteY64" fmla="*/ 405836 h 1183891"/>
                <a:gd name="connsiteX65" fmla="*/ 1316207 w 1924799"/>
                <a:gd name="connsiteY65" fmla="*/ 407307 h 1183891"/>
                <a:gd name="connsiteX66" fmla="*/ 1685476 w 1924799"/>
                <a:gd name="connsiteY66" fmla="*/ 506252 h 1183891"/>
                <a:gd name="connsiteX67" fmla="*/ 1563615 w 1924799"/>
                <a:gd name="connsiteY67" fmla="*/ 51457 h 1183891"/>
                <a:gd name="connsiteX0" fmla="*/ 420076 w 1924799"/>
                <a:gd name="connsiteY0" fmla="*/ 783277 h 1183891"/>
                <a:gd name="connsiteX1" fmla="*/ 262060 w 1924799"/>
                <a:gd name="connsiteY1" fmla="*/ 941293 h 1183891"/>
                <a:gd name="connsiteX2" fmla="*/ 420076 w 1924799"/>
                <a:gd name="connsiteY2" fmla="*/ 1032523 h 1183891"/>
                <a:gd name="connsiteX3" fmla="*/ 420076 w 1924799"/>
                <a:gd name="connsiteY3" fmla="*/ 783277 h 1183891"/>
                <a:gd name="connsiteX4" fmla="*/ 1580284 w 1924799"/>
                <a:gd name="connsiteY4" fmla="*/ 103844 h 1183891"/>
                <a:gd name="connsiteX5" fmla="*/ 1755654 w 1924799"/>
                <a:gd name="connsiteY5" fmla="*/ 0 h 1183891"/>
                <a:gd name="connsiteX6" fmla="*/ 1922211 w 1924799"/>
                <a:gd name="connsiteY6" fmla="*/ 621601 h 1183891"/>
                <a:gd name="connsiteX7" fmla="*/ 1922526 w 1924799"/>
                <a:gd name="connsiteY7" fmla="*/ 626628 h 1183891"/>
                <a:gd name="connsiteX8" fmla="*/ 1924799 w 1924799"/>
                <a:gd name="connsiteY8" fmla="*/ 633234 h 1183891"/>
                <a:gd name="connsiteX9" fmla="*/ 1923869 w 1924799"/>
                <a:gd name="connsiteY9" fmla="*/ 648065 h 1183891"/>
                <a:gd name="connsiteX10" fmla="*/ 1924680 w 1924799"/>
                <a:gd name="connsiteY10" fmla="*/ 660998 h 1183891"/>
                <a:gd name="connsiteX11" fmla="*/ 1922698 w 1924799"/>
                <a:gd name="connsiteY11" fmla="*/ 666758 h 1183891"/>
                <a:gd name="connsiteX12" fmla="*/ 1922330 w 1924799"/>
                <a:gd name="connsiteY12" fmla="*/ 672631 h 1183891"/>
                <a:gd name="connsiteX13" fmla="*/ 1922329 w 1924799"/>
                <a:gd name="connsiteY13" fmla="*/ 672630 h 1183891"/>
                <a:gd name="connsiteX14" fmla="*/ 1916953 w 1924799"/>
                <a:gd name="connsiteY14" fmla="*/ 683453 h 1183891"/>
                <a:gd name="connsiteX15" fmla="*/ 1912280 w 1924799"/>
                <a:gd name="connsiteY15" fmla="*/ 697033 h 1183891"/>
                <a:gd name="connsiteX16" fmla="*/ 1907448 w 1924799"/>
                <a:gd name="connsiteY16" fmla="*/ 702590 h 1183891"/>
                <a:gd name="connsiteX17" fmla="*/ 1904768 w 1924799"/>
                <a:gd name="connsiteY17" fmla="*/ 707984 h 1183891"/>
                <a:gd name="connsiteX18" fmla="*/ 1896515 w 1924799"/>
                <a:gd name="connsiteY18" fmla="*/ 715161 h 1183891"/>
                <a:gd name="connsiteX19" fmla="*/ 1887273 w 1924799"/>
                <a:gd name="connsiteY19" fmla="*/ 725789 h 1183891"/>
                <a:gd name="connsiteX20" fmla="*/ 1880327 w 1924799"/>
                <a:gd name="connsiteY20" fmla="*/ 729239 h 1183891"/>
                <a:gd name="connsiteX21" fmla="*/ 1876012 w 1924799"/>
                <a:gd name="connsiteY21" fmla="*/ 732991 h 1183891"/>
                <a:gd name="connsiteX22" fmla="*/ 1865468 w 1924799"/>
                <a:gd name="connsiteY22" fmla="*/ 736619 h 1183891"/>
                <a:gd name="connsiteX23" fmla="*/ 1851919 w 1924799"/>
                <a:gd name="connsiteY23" fmla="*/ 743349 h 1183891"/>
                <a:gd name="connsiteX24" fmla="*/ 1851919 w 1924799"/>
                <a:gd name="connsiteY24" fmla="*/ 743348 h 1183891"/>
                <a:gd name="connsiteX25" fmla="*/ 1844576 w 1924799"/>
                <a:gd name="connsiteY25" fmla="*/ 743808 h 1183891"/>
                <a:gd name="connsiteX26" fmla="*/ 1839978 w 1924799"/>
                <a:gd name="connsiteY26" fmla="*/ 745391 h 1183891"/>
                <a:gd name="connsiteX27" fmla="*/ 1829653 w 1924799"/>
                <a:gd name="connsiteY27" fmla="*/ 744744 h 1183891"/>
                <a:gd name="connsiteX28" fmla="*/ 1812522 w 1924799"/>
                <a:gd name="connsiteY28" fmla="*/ 745817 h 1183891"/>
                <a:gd name="connsiteX29" fmla="*/ 1804893 w 1924799"/>
                <a:gd name="connsiteY29" fmla="*/ 743192 h 1183891"/>
                <a:gd name="connsiteX30" fmla="*/ 1800581 w 1924799"/>
                <a:gd name="connsiteY30" fmla="*/ 742922 h 1183891"/>
                <a:gd name="connsiteX31" fmla="*/ 1425562 w 1924799"/>
                <a:gd name="connsiteY31" fmla="*/ 642435 h 1183891"/>
                <a:gd name="connsiteX32" fmla="*/ 1425562 w 1924799"/>
                <a:gd name="connsiteY32" fmla="*/ 1183891 h 1183891"/>
                <a:gd name="connsiteX33" fmla="*/ 420076 w 1924799"/>
                <a:gd name="connsiteY33" fmla="*/ 1183891 h 1183891"/>
                <a:gd name="connsiteX34" fmla="*/ 420076 w 1924799"/>
                <a:gd name="connsiteY34" fmla="*/ 1183889 h 1183891"/>
                <a:gd name="connsiteX35" fmla="*/ 284622 w 1924799"/>
                <a:gd name="connsiteY35" fmla="*/ 1183889 h 1183891"/>
                <a:gd name="connsiteX36" fmla="*/ 62351 w 1924799"/>
                <a:gd name="connsiteY36" fmla="*/ 1055561 h 1183891"/>
                <a:gd name="connsiteX37" fmla="*/ 62000 w 1924799"/>
                <a:gd name="connsiteY37" fmla="*/ 1055492 h 1183891"/>
                <a:gd name="connsiteX38" fmla="*/ 60446 w 1924799"/>
                <a:gd name="connsiteY38" fmla="*/ 1054460 h 1183891"/>
                <a:gd name="connsiteX39" fmla="*/ 49053 w 1924799"/>
                <a:gd name="connsiteY39" fmla="*/ 1047883 h 1183891"/>
                <a:gd name="connsiteX40" fmla="*/ 44523 w 1924799"/>
                <a:gd name="connsiteY40" fmla="*/ 1043887 h 1183891"/>
                <a:gd name="connsiteX41" fmla="*/ 29115 w 1924799"/>
                <a:gd name="connsiteY41" fmla="*/ 1033655 h 1183891"/>
                <a:gd name="connsiteX42" fmla="*/ 29116 w 1924799"/>
                <a:gd name="connsiteY42" fmla="*/ 1033655 h 1183891"/>
                <a:gd name="connsiteX43" fmla="*/ 23734 w 1924799"/>
                <a:gd name="connsiteY43" fmla="*/ 1025550 h 1183891"/>
                <a:gd name="connsiteX44" fmla="*/ 19449 w 1924799"/>
                <a:gd name="connsiteY44" fmla="*/ 1021771 h 1183891"/>
                <a:gd name="connsiteX45" fmla="*/ 14530 w 1924799"/>
                <a:gd name="connsiteY45" fmla="*/ 1011690 h 1183891"/>
                <a:gd name="connsiteX46" fmla="*/ 7279 w 1924799"/>
                <a:gd name="connsiteY46" fmla="*/ 1000770 h 1183891"/>
                <a:gd name="connsiteX47" fmla="*/ 6004 w 1924799"/>
                <a:gd name="connsiteY47" fmla="*/ 994217 h 1183891"/>
                <a:gd name="connsiteX48" fmla="*/ 2737 w 1924799"/>
                <a:gd name="connsiteY48" fmla="*/ 987522 h 1183891"/>
                <a:gd name="connsiteX49" fmla="*/ 1640 w 1924799"/>
                <a:gd name="connsiteY49" fmla="*/ 971790 h 1183891"/>
                <a:gd name="connsiteX50" fmla="*/ 0 w 1924799"/>
                <a:gd name="connsiteY50" fmla="*/ 963363 h 1183891"/>
                <a:gd name="connsiteX51" fmla="*/ 775 w 1924799"/>
                <a:gd name="connsiteY51" fmla="*/ 959382 h 1183891"/>
                <a:gd name="connsiteX52" fmla="*/ 86 w 1924799"/>
                <a:gd name="connsiteY52" fmla="*/ 949506 h 1183891"/>
                <a:gd name="connsiteX53" fmla="*/ 6282 w 1924799"/>
                <a:gd name="connsiteY53" fmla="*/ 931080 h 1183891"/>
                <a:gd name="connsiteX54" fmla="*/ 7279 w 1924799"/>
                <a:gd name="connsiteY54" fmla="*/ 925956 h 1183891"/>
                <a:gd name="connsiteX55" fmla="*/ 8750 w 1924799"/>
                <a:gd name="connsiteY55" fmla="*/ 923742 h 1183891"/>
                <a:gd name="connsiteX56" fmla="*/ 12668 w 1924799"/>
                <a:gd name="connsiteY56" fmla="*/ 912090 h 1183891"/>
                <a:gd name="connsiteX57" fmla="*/ 12669 w 1924799"/>
                <a:gd name="connsiteY57" fmla="*/ 912091 h 1183891"/>
                <a:gd name="connsiteX58" fmla="*/ 31319 w 1924799"/>
                <a:gd name="connsiteY58" fmla="*/ 888726 h 1183891"/>
                <a:gd name="connsiteX59" fmla="*/ 38074 w 1924799"/>
                <a:gd name="connsiteY59" fmla="*/ 884113 h 1183891"/>
                <a:gd name="connsiteX60" fmla="*/ 454589 w 1924799"/>
                <a:gd name="connsiteY60" fmla="*/ 467600 h 1183891"/>
                <a:gd name="connsiteX61" fmla="*/ 468094 w 1924799"/>
                <a:gd name="connsiteY61" fmla="*/ 447571 h 1183891"/>
                <a:gd name="connsiteX62" fmla="*/ 584018 w 1924799"/>
                <a:gd name="connsiteY62" fmla="*/ 399553 h 1183891"/>
                <a:gd name="connsiteX63" fmla="*/ 1261620 w 1924799"/>
                <a:gd name="connsiteY63" fmla="*/ 399553 h 1183891"/>
                <a:gd name="connsiteX64" fmla="*/ 1292741 w 1924799"/>
                <a:gd name="connsiteY64" fmla="*/ 405836 h 1183891"/>
                <a:gd name="connsiteX65" fmla="*/ 1316207 w 1924799"/>
                <a:gd name="connsiteY65" fmla="*/ 407307 h 1183891"/>
                <a:gd name="connsiteX66" fmla="*/ 1685476 w 1924799"/>
                <a:gd name="connsiteY66" fmla="*/ 506252 h 1183891"/>
                <a:gd name="connsiteX67" fmla="*/ 1580284 w 1924799"/>
                <a:gd name="connsiteY67" fmla="*/ 103844 h 1183891"/>
                <a:gd name="connsiteX0" fmla="*/ 420076 w 1924799"/>
                <a:gd name="connsiteY0" fmla="*/ 721364 h 1121978"/>
                <a:gd name="connsiteX1" fmla="*/ 262060 w 1924799"/>
                <a:gd name="connsiteY1" fmla="*/ 879380 h 1121978"/>
                <a:gd name="connsiteX2" fmla="*/ 420076 w 1924799"/>
                <a:gd name="connsiteY2" fmla="*/ 970610 h 1121978"/>
                <a:gd name="connsiteX3" fmla="*/ 420076 w 1924799"/>
                <a:gd name="connsiteY3" fmla="*/ 721364 h 1121978"/>
                <a:gd name="connsiteX4" fmla="*/ 1580284 w 1924799"/>
                <a:gd name="connsiteY4" fmla="*/ 41931 h 1121978"/>
                <a:gd name="connsiteX5" fmla="*/ 1774704 w 1924799"/>
                <a:gd name="connsiteY5" fmla="*/ 0 h 1121978"/>
                <a:gd name="connsiteX6" fmla="*/ 1922211 w 1924799"/>
                <a:gd name="connsiteY6" fmla="*/ 559688 h 1121978"/>
                <a:gd name="connsiteX7" fmla="*/ 1922526 w 1924799"/>
                <a:gd name="connsiteY7" fmla="*/ 564715 h 1121978"/>
                <a:gd name="connsiteX8" fmla="*/ 1924799 w 1924799"/>
                <a:gd name="connsiteY8" fmla="*/ 571321 h 1121978"/>
                <a:gd name="connsiteX9" fmla="*/ 1923869 w 1924799"/>
                <a:gd name="connsiteY9" fmla="*/ 586152 h 1121978"/>
                <a:gd name="connsiteX10" fmla="*/ 1924680 w 1924799"/>
                <a:gd name="connsiteY10" fmla="*/ 599085 h 1121978"/>
                <a:gd name="connsiteX11" fmla="*/ 1922698 w 1924799"/>
                <a:gd name="connsiteY11" fmla="*/ 604845 h 1121978"/>
                <a:gd name="connsiteX12" fmla="*/ 1922330 w 1924799"/>
                <a:gd name="connsiteY12" fmla="*/ 610718 h 1121978"/>
                <a:gd name="connsiteX13" fmla="*/ 1922329 w 1924799"/>
                <a:gd name="connsiteY13" fmla="*/ 610717 h 1121978"/>
                <a:gd name="connsiteX14" fmla="*/ 1916953 w 1924799"/>
                <a:gd name="connsiteY14" fmla="*/ 621540 h 1121978"/>
                <a:gd name="connsiteX15" fmla="*/ 1912280 w 1924799"/>
                <a:gd name="connsiteY15" fmla="*/ 635120 h 1121978"/>
                <a:gd name="connsiteX16" fmla="*/ 1907448 w 1924799"/>
                <a:gd name="connsiteY16" fmla="*/ 640677 h 1121978"/>
                <a:gd name="connsiteX17" fmla="*/ 1904768 w 1924799"/>
                <a:gd name="connsiteY17" fmla="*/ 646071 h 1121978"/>
                <a:gd name="connsiteX18" fmla="*/ 1896515 w 1924799"/>
                <a:gd name="connsiteY18" fmla="*/ 653248 h 1121978"/>
                <a:gd name="connsiteX19" fmla="*/ 1887273 w 1924799"/>
                <a:gd name="connsiteY19" fmla="*/ 663876 h 1121978"/>
                <a:gd name="connsiteX20" fmla="*/ 1880327 w 1924799"/>
                <a:gd name="connsiteY20" fmla="*/ 667326 h 1121978"/>
                <a:gd name="connsiteX21" fmla="*/ 1876012 w 1924799"/>
                <a:gd name="connsiteY21" fmla="*/ 671078 h 1121978"/>
                <a:gd name="connsiteX22" fmla="*/ 1865468 w 1924799"/>
                <a:gd name="connsiteY22" fmla="*/ 674706 h 1121978"/>
                <a:gd name="connsiteX23" fmla="*/ 1851919 w 1924799"/>
                <a:gd name="connsiteY23" fmla="*/ 681436 h 1121978"/>
                <a:gd name="connsiteX24" fmla="*/ 1851919 w 1924799"/>
                <a:gd name="connsiteY24" fmla="*/ 681435 h 1121978"/>
                <a:gd name="connsiteX25" fmla="*/ 1844576 w 1924799"/>
                <a:gd name="connsiteY25" fmla="*/ 681895 h 1121978"/>
                <a:gd name="connsiteX26" fmla="*/ 1839978 w 1924799"/>
                <a:gd name="connsiteY26" fmla="*/ 683478 h 1121978"/>
                <a:gd name="connsiteX27" fmla="*/ 1829653 w 1924799"/>
                <a:gd name="connsiteY27" fmla="*/ 682831 h 1121978"/>
                <a:gd name="connsiteX28" fmla="*/ 1812522 w 1924799"/>
                <a:gd name="connsiteY28" fmla="*/ 683904 h 1121978"/>
                <a:gd name="connsiteX29" fmla="*/ 1804893 w 1924799"/>
                <a:gd name="connsiteY29" fmla="*/ 681279 h 1121978"/>
                <a:gd name="connsiteX30" fmla="*/ 1800581 w 1924799"/>
                <a:gd name="connsiteY30" fmla="*/ 681009 h 1121978"/>
                <a:gd name="connsiteX31" fmla="*/ 1425562 w 1924799"/>
                <a:gd name="connsiteY31" fmla="*/ 580522 h 1121978"/>
                <a:gd name="connsiteX32" fmla="*/ 1425562 w 1924799"/>
                <a:gd name="connsiteY32" fmla="*/ 1121978 h 1121978"/>
                <a:gd name="connsiteX33" fmla="*/ 420076 w 1924799"/>
                <a:gd name="connsiteY33" fmla="*/ 1121978 h 1121978"/>
                <a:gd name="connsiteX34" fmla="*/ 420076 w 1924799"/>
                <a:gd name="connsiteY34" fmla="*/ 1121976 h 1121978"/>
                <a:gd name="connsiteX35" fmla="*/ 284622 w 1924799"/>
                <a:gd name="connsiteY35" fmla="*/ 1121976 h 1121978"/>
                <a:gd name="connsiteX36" fmla="*/ 62351 w 1924799"/>
                <a:gd name="connsiteY36" fmla="*/ 993648 h 1121978"/>
                <a:gd name="connsiteX37" fmla="*/ 62000 w 1924799"/>
                <a:gd name="connsiteY37" fmla="*/ 993579 h 1121978"/>
                <a:gd name="connsiteX38" fmla="*/ 60446 w 1924799"/>
                <a:gd name="connsiteY38" fmla="*/ 992547 h 1121978"/>
                <a:gd name="connsiteX39" fmla="*/ 49053 w 1924799"/>
                <a:gd name="connsiteY39" fmla="*/ 985970 h 1121978"/>
                <a:gd name="connsiteX40" fmla="*/ 44523 w 1924799"/>
                <a:gd name="connsiteY40" fmla="*/ 981974 h 1121978"/>
                <a:gd name="connsiteX41" fmla="*/ 29115 w 1924799"/>
                <a:gd name="connsiteY41" fmla="*/ 971742 h 1121978"/>
                <a:gd name="connsiteX42" fmla="*/ 29116 w 1924799"/>
                <a:gd name="connsiteY42" fmla="*/ 971742 h 1121978"/>
                <a:gd name="connsiteX43" fmla="*/ 23734 w 1924799"/>
                <a:gd name="connsiteY43" fmla="*/ 963637 h 1121978"/>
                <a:gd name="connsiteX44" fmla="*/ 19449 w 1924799"/>
                <a:gd name="connsiteY44" fmla="*/ 959858 h 1121978"/>
                <a:gd name="connsiteX45" fmla="*/ 14530 w 1924799"/>
                <a:gd name="connsiteY45" fmla="*/ 949777 h 1121978"/>
                <a:gd name="connsiteX46" fmla="*/ 7279 w 1924799"/>
                <a:gd name="connsiteY46" fmla="*/ 938857 h 1121978"/>
                <a:gd name="connsiteX47" fmla="*/ 6004 w 1924799"/>
                <a:gd name="connsiteY47" fmla="*/ 932304 h 1121978"/>
                <a:gd name="connsiteX48" fmla="*/ 2737 w 1924799"/>
                <a:gd name="connsiteY48" fmla="*/ 925609 h 1121978"/>
                <a:gd name="connsiteX49" fmla="*/ 1640 w 1924799"/>
                <a:gd name="connsiteY49" fmla="*/ 909877 h 1121978"/>
                <a:gd name="connsiteX50" fmla="*/ 0 w 1924799"/>
                <a:gd name="connsiteY50" fmla="*/ 901450 h 1121978"/>
                <a:gd name="connsiteX51" fmla="*/ 775 w 1924799"/>
                <a:gd name="connsiteY51" fmla="*/ 897469 h 1121978"/>
                <a:gd name="connsiteX52" fmla="*/ 86 w 1924799"/>
                <a:gd name="connsiteY52" fmla="*/ 887593 h 1121978"/>
                <a:gd name="connsiteX53" fmla="*/ 6282 w 1924799"/>
                <a:gd name="connsiteY53" fmla="*/ 869167 h 1121978"/>
                <a:gd name="connsiteX54" fmla="*/ 7279 w 1924799"/>
                <a:gd name="connsiteY54" fmla="*/ 864043 h 1121978"/>
                <a:gd name="connsiteX55" fmla="*/ 8750 w 1924799"/>
                <a:gd name="connsiteY55" fmla="*/ 861829 h 1121978"/>
                <a:gd name="connsiteX56" fmla="*/ 12668 w 1924799"/>
                <a:gd name="connsiteY56" fmla="*/ 850177 h 1121978"/>
                <a:gd name="connsiteX57" fmla="*/ 12669 w 1924799"/>
                <a:gd name="connsiteY57" fmla="*/ 850178 h 1121978"/>
                <a:gd name="connsiteX58" fmla="*/ 31319 w 1924799"/>
                <a:gd name="connsiteY58" fmla="*/ 826813 h 1121978"/>
                <a:gd name="connsiteX59" fmla="*/ 38074 w 1924799"/>
                <a:gd name="connsiteY59" fmla="*/ 822200 h 1121978"/>
                <a:gd name="connsiteX60" fmla="*/ 454589 w 1924799"/>
                <a:gd name="connsiteY60" fmla="*/ 405687 h 1121978"/>
                <a:gd name="connsiteX61" fmla="*/ 468094 w 1924799"/>
                <a:gd name="connsiteY61" fmla="*/ 385658 h 1121978"/>
                <a:gd name="connsiteX62" fmla="*/ 584018 w 1924799"/>
                <a:gd name="connsiteY62" fmla="*/ 337640 h 1121978"/>
                <a:gd name="connsiteX63" fmla="*/ 1261620 w 1924799"/>
                <a:gd name="connsiteY63" fmla="*/ 337640 h 1121978"/>
                <a:gd name="connsiteX64" fmla="*/ 1292741 w 1924799"/>
                <a:gd name="connsiteY64" fmla="*/ 343923 h 1121978"/>
                <a:gd name="connsiteX65" fmla="*/ 1316207 w 1924799"/>
                <a:gd name="connsiteY65" fmla="*/ 345394 h 1121978"/>
                <a:gd name="connsiteX66" fmla="*/ 1685476 w 1924799"/>
                <a:gd name="connsiteY66" fmla="*/ 444339 h 1121978"/>
                <a:gd name="connsiteX67" fmla="*/ 1580284 w 1924799"/>
                <a:gd name="connsiteY67" fmla="*/ 41931 h 1121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1924799" h="1121978">
                  <a:moveTo>
                    <a:pt x="420076" y="721364"/>
                  </a:moveTo>
                  <a:lnTo>
                    <a:pt x="262060" y="879380"/>
                  </a:lnTo>
                  <a:lnTo>
                    <a:pt x="420076" y="970610"/>
                  </a:lnTo>
                  <a:lnTo>
                    <a:pt x="420076" y="721364"/>
                  </a:lnTo>
                  <a:close/>
                  <a:moveTo>
                    <a:pt x="1580284" y="41931"/>
                  </a:moveTo>
                  <a:lnTo>
                    <a:pt x="1774704" y="0"/>
                  </a:lnTo>
                  <a:lnTo>
                    <a:pt x="1922211" y="559688"/>
                  </a:lnTo>
                  <a:lnTo>
                    <a:pt x="1922526" y="564715"/>
                  </a:lnTo>
                  <a:lnTo>
                    <a:pt x="1924799" y="571321"/>
                  </a:lnTo>
                  <a:lnTo>
                    <a:pt x="1923869" y="586152"/>
                  </a:lnTo>
                  <a:cubicBezTo>
                    <a:pt x="1924139" y="590463"/>
                    <a:pt x="1924410" y="594774"/>
                    <a:pt x="1924680" y="599085"/>
                  </a:cubicBezTo>
                  <a:lnTo>
                    <a:pt x="1922698" y="604845"/>
                  </a:lnTo>
                  <a:cubicBezTo>
                    <a:pt x="1922575" y="606803"/>
                    <a:pt x="1922453" y="608760"/>
                    <a:pt x="1922330" y="610718"/>
                  </a:cubicBezTo>
                  <a:lnTo>
                    <a:pt x="1922329" y="610717"/>
                  </a:lnTo>
                  <a:lnTo>
                    <a:pt x="1916953" y="621540"/>
                  </a:lnTo>
                  <a:lnTo>
                    <a:pt x="1912280" y="635120"/>
                  </a:lnTo>
                  <a:lnTo>
                    <a:pt x="1907448" y="640677"/>
                  </a:lnTo>
                  <a:lnTo>
                    <a:pt x="1904768" y="646071"/>
                  </a:lnTo>
                  <a:lnTo>
                    <a:pt x="1896515" y="653248"/>
                  </a:lnTo>
                  <a:lnTo>
                    <a:pt x="1887273" y="663876"/>
                  </a:lnTo>
                  <a:lnTo>
                    <a:pt x="1880327" y="667326"/>
                  </a:lnTo>
                  <a:lnTo>
                    <a:pt x="1876012" y="671078"/>
                  </a:lnTo>
                  <a:lnTo>
                    <a:pt x="1865468" y="674706"/>
                  </a:lnTo>
                  <a:lnTo>
                    <a:pt x="1851919" y="681436"/>
                  </a:lnTo>
                  <a:lnTo>
                    <a:pt x="1851919" y="681435"/>
                  </a:lnTo>
                  <a:lnTo>
                    <a:pt x="1844576" y="681895"/>
                  </a:lnTo>
                  <a:lnTo>
                    <a:pt x="1839978" y="683478"/>
                  </a:lnTo>
                  <a:lnTo>
                    <a:pt x="1829653" y="682831"/>
                  </a:lnTo>
                  <a:lnTo>
                    <a:pt x="1812522" y="683904"/>
                  </a:lnTo>
                  <a:lnTo>
                    <a:pt x="1804893" y="681279"/>
                  </a:lnTo>
                  <a:lnTo>
                    <a:pt x="1800581" y="681009"/>
                  </a:lnTo>
                  <a:lnTo>
                    <a:pt x="1425562" y="580522"/>
                  </a:lnTo>
                  <a:lnTo>
                    <a:pt x="1425562" y="1121978"/>
                  </a:lnTo>
                  <a:lnTo>
                    <a:pt x="420076" y="1121978"/>
                  </a:lnTo>
                  <a:lnTo>
                    <a:pt x="420076" y="1121976"/>
                  </a:lnTo>
                  <a:lnTo>
                    <a:pt x="284622" y="1121976"/>
                  </a:lnTo>
                  <a:lnTo>
                    <a:pt x="62351" y="993648"/>
                  </a:lnTo>
                  <a:lnTo>
                    <a:pt x="62000" y="993579"/>
                  </a:lnTo>
                  <a:lnTo>
                    <a:pt x="60446" y="992547"/>
                  </a:lnTo>
                  <a:lnTo>
                    <a:pt x="49053" y="985970"/>
                  </a:lnTo>
                  <a:lnTo>
                    <a:pt x="44523" y="981974"/>
                  </a:lnTo>
                  <a:lnTo>
                    <a:pt x="29115" y="971742"/>
                  </a:lnTo>
                  <a:lnTo>
                    <a:pt x="29116" y="971742"/>
                  </a:lnTo>
                  <a:lnTo>
                    <a:pt x="23734" y="963637"/>
                  </a:lnTo>
                  <a:lnTo>
                    <a:pt x="19449" y="959858"/>
                  </a:lnTo>
                  <a:lnTo>
                    <a:pt x="14530" y="949777"/>
                  </a:lnTo>
                  <a:lnTo>
                    <a:pt x="7279" y="938857"/>
                  </a:lnTo>
                  <a:lnTo>
                    <a:pt x="6004" y="932304"/>
                  </a:lnTo>
                  <a:lnTo>
                    <a:pt x="2737" y="925609"/>
                  </a:lnTo>
                  <a:cubicBezTo>
                    <a:pt x="2371" y="920365"/>
                    <a:pt x="2006" y="915121"/>
                    <a:pt x="1640" y="909877"/>
                  </a:cubicBezTo>
                  <a:lnTo>
                    <a:pt x="0" y="901450"/>
                  </a:lnTo>
                  <a:lnTo>
                    <a:pt x="775" y="897469"/>
                  </a:lnTo>
                  <a:cubicBezTo>
                    <a:pt x="545" y="894177"/>
                    <a:pt x="316" y="890885"/>
                    <a:pt x="86" y="887593"/>
                  </a:cubicBezTo>
                  <a:lnTo>
                    <a:pt x="6282" y="869167"/>
                  </a:lnTo>
                  <a:lnTo>
                    <a:pt x="7279" y="864043"/>
                  </a:lnTo>
                  <a:lnTo>
                    <a:pt x="8750" y="861829"/>
                  </a:lnTo>
                  <a:lnTo>
                    <a:pt x="12668" y="850177"/>
                  </a:lnTo>
                  <a:lnTo>
                    <a:pt x="12669" y="850178"/>
                  </a:lnTo>
                  <a:cubicBezTo>
                    <a:pt x="17816" y="841263"/>
                    <a:pt x="24135" y="833447"/>
                    <a:pt x="31319" y="826813"/>
                  </a:cubicBezTo>
                  <a:lnTo>
                    <a:pt x="38074" y="822200"/>
                  </a:lnTo>
                  <a:lnTo>
                    <a:pt x="454589" y="405687"/>
                  </a:lnTo>
                  <a:lnTo>
                    <a:pt x="468094" y="385658"/>
                  </a:lnTo>
                  <a:cubicBezTo>
                    <a:pt x="497761" y="355990"/>
                    <a:pt x="538747" y="337640"/>
                    <a:pt x="584018" y="337640"/>
                  </a:cubicBezTo>
                  <a:lnTo>
                    <a:pt x="1261620" y="337640"/>
                  </a:lnTo>
                  <a:lnTo>
                    <a:pt x="1292741" y="343923"/>
                  </a:lnTo>
                  <a:lnTo>
                    <a:pt x="1316207" y="345394"/>
                  </a:lnTo>
                  <a:lnTo>
                    <a:pt x="1685476" y="444339"/>
                  </a:lnTo>
                  <a:lnTo>
                    <a:pt x="1580284" y="41931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1" name="二等辺三角形 730">
              <a:extLst>
                <a:ext uri="{FF2B5EF4-FFF2-40B4-BE49-F238E27FC236}">
                  <a16:creationId xmlns:a16="http://schemas.microsoft.com/office/drawing/2014/main" id="{279058EC-C614-6EA9-57E5-FA776F704E5D}"/>
                </a:ext>
              </a:extLst>
            </p:cNvPr>
            <p:cNvSpPr/>
            <p:nvPr/>
          </p:nvSpPr>
          <p:spPr bwMode="auto">
            <a:xfrm rot="10800000">
              <a:off x="4797251" y="5669742"/>
              <a:ext cx="331962" cy="183762"/>
            </a:xfrm>
            <a:prstGeom prst="triangle">
              <a:avLst/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32" name="グループ化 731">
              <a:extLst>
                <a:ext uri="{FF2B5EF4-FFF2-40B4-BE49-F238E27FC236}">
                  <a16:creationId xmlns:a16="http://schemas.microsoft.com/office/drawing/2014/main" id="{31A889C5-9E73-0CCD-853E-A1931C244115}"/>
                </a:ext>
              </a:extLst>
            </p:cNvPr>
            <p:cNvGrpSpPr/>
            <p:nvPr/>
          </p:nvGrpSpPr>
          <p:grpSpPr>
            <a:xfrm rot="1800000">
              <a:off x="5529594" y="4835736"/>
              <a:ext cx="312024" cy="668900"/>
              <a:chOff x="5475622" y="832034"/>
              <a:chExt cx="312024" cy="668900"/>
            </a:xfrm>
          </p:grpSpPr>
          <p:sp>
            <p:nvSpPr>
              <p:cNvPr id="733" name="四角形: 角を丸くする 732">
                <a:extLst>
                  <a:ext uri="{FF2B5EF4-FFF2-40B4-BE49-F238E27FC236}">
                    <a16:creationId xmlns:a16="http://schemas.microsoft.com/office/drawing/2014/main" id="{AE3C1408-511A-B93A-9964-C6BD1752AEDF}"/>
                  </a:ext>
                </a:extLst>
              </p:cNvPr>
              <p:cNvSpPr/>
              <p:nvPr/>
            </p:nvSpPr>
            <p:spPr bwMode="auto">
              <a:xfrm>
                <a:off x="5475622" y="832034"/>
                <a:ext cx="312024" cy="668900"/>
              </a:xfrm>
              <a:prstGeom prst="roundRect">
                <a:avLst>
                  <a:gd name="adj" fmla="val 10562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4" name="四角形: 角を丸くする 733">
                <a:extLst>
                  <a:ext uri="{FF2B5EF4-FFF2-40B4-BE49-F238E27FC236}">
                    <a16:creationId xmlns:a16="http://schemas.microsoft.com/office/drawing/2014/main" id="{A7E5CE89-F6E3-9C3F-B5FB-5FA64A24231C}"/>
                  </a:ext>
                </a:extLst>
              </p:cNvPr>
              <p:cNvSpPr/>
              <p:nvPr/>
            </p:nvSpPr>
            <p:spPr bwMode="auto">
              <a:xfrm>
                <a:off x="5506462" y="869156"/>
                <a:ext cx="219118" cy="59465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35" name="楕円 734">
                <a:extLst>
                  <a:ext uri="{FF2B5EF4-FFF2-40B4-BE49-F238E27FC236}">
                    <a16:creationId xmlns:a16="http://schemas.microsoft.com/office/drawing/2014/main" id="{D04928B9-7479-791B-EA63-6729A521FC00}"/>
                  </a:ext>
                </a:extLst>
              </p:cNvPr>
              <p:cNvSpPr/>
              <p:nvPr/>
            </p:nvSpPr>
            <p:spPr bwMode="auto">
              <a:xfrm>
                <a:off x="5528540" y="1036941"/>
                <a:ext cx="155504" cy="222740"/>
              </a:xfrm>
              <a:prstGeom prst="ellipse">
                <a:avLst/>
              </a:pr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41285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1F1586-F96A-CF2F-FF5C-6D7831E904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B7F5054B-9F94-C2D8-51D2-1BBF3E14BB42}"/>
              </a:ext>
            </a:extLst>
          </p:cNvPr>
          <p:cNvGrpSpPr/>
          <p:nvPr/>
        </p:nvGrpSpPr>
        <p:grpSpPr>
          <a:xfrm>
            <a:off x="684664" y="3866555"/>
            <a:ext cx="2577806" cy="2550206"/>
            <a:chOff x="684664" y="3866555"/>
            <a:chExt cx="2577806" cy="2550206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2C6A7D75-B769-74D3-E38B-8286918E4F7B}"/>
                </a:ext>
              </a:extLst>
            </p:cNvPr>
            <p:cNvSpPr/>
            <p:nvPr/>
          </p:nvSpPr>
          <p:spPr bwMode="auto">
            <a:xfrm>
              <a:off x="684664" y="4319769"/>
              <a:ext cx="2577806" cy="2096992"/>
            </a:xfrm>
            <a:custGeom>
              <a:avLst/>
              <a:gdLst>
                <a:gd name="connsiteX0" fmla="*/ 1239748 w 2577806"/>
                <a:gd name="connsiteY0" fmla="*/ 0 h 2096992"/>
                <a:gd name="connsiteX1" fmla="*/ 1277563 w 2577806"/>
                <a:gd name="connsiteY1" fmla="*/ 3550 h 2096992"/>
                <a:gd name="connsiteX2" fmla="*/ 1315378 w 2577806"/>
                <a:gd name="connsiteY2" fmla="*/ 0 h 2096992"/>
                <a:gd name="connsiteX3" fmla="*/ 1864181 w 2577806"/>
                <a:gd name="connsiteY3" fmla="*/ 510994 h 2096992"/>
                <a:gd name="connsiteX4" fmla="*/ 1859696 w 2577806"/>
                <a:gd name="connsiteY4" fmla="*/ 552422 h 2096992"/>
                <a:gd name="connsiteX5" fmla="*/ 1876221 w 2577806"/>
                <a:gd name="connsiteY5" fmla="*/ 565871 h 2096992"/>
                <a:gd name="connsiteX6" fmla="*/ 1912162 w 2577806"/>
                <a:gd name="connsiteY6" fmla="*/ 777011 h 2096992"/>
                <a:gd name="connsiteX7" fmla="*/ 1745751 w 2577806"/>
                <a:gd name="connsiteY7" fmla="*/ 946674 h 2096992"/>
                <a:gd name="connsiteX8" fmla="*/ 1728759 w 2577806"/>
                <a:gd name="connsiteY8" fmla="*/ 944672 h 2096992"/>
                <a:gd name="connsiteX9" fmla="*/ 1701282 w 2577806"/>
                <a:gd name="connsiteY9" fmla="*/ 999397 h 2096992"/>
                <a:gd name="connsiteX10" fmla="*/ 1405263 w 2577806"/>
                <a:gd name="connsiteY10" fmla="*/ 1225564 h 2096992"/>
                <a:gd name="connsiteX11" fmla="*/ 1384821 w 2577806"/>
                <a:gd name="connsiteY11" fmla="*/ 1229793 h 2096992"/>
                <a:gd name="connsiteX12" fmla="*/ 1397625 w 2577806"/>
                <a:gd name="connsiteY12" fmla="*/ 1312654 h 2096992"/>
                <a:gd name="connsiteX13" fmla="*/ 1630169 w 2577806"/>
                <a:gd name="connsiteY13" fmla="*/ 1312654 h 2096992"/>
                <a:gd name="connsiteX14" fmla="*/ 1746094 w 2577806"/>
                <a:gd name="connsiteY14" fmla="*/ 1360672 h 2096992"/>
                <a:gd name="connsiteX15" fmla="*/ 1763789 w 2577806"/>
                <a:gd name="connsiteY15" fmla="*/ 1386917 h 2096992"/>
                <a:gd name="connsiteX16" fmla="*/ 1769395 w 2577806"/>
                <a:gd name="connsiteY16" fmla="*/ 1383680 h 2096992"/>
                <a:gd name="connsiteX17" fmla="*/ 1949982 w 2577806"/>
                <a:gd name="connsiteY17" fmla="*/ 1696465 h 2096992"/>
                <a:gd name="connsiteX18" fmla="*/ 2114811 w 2577806"/>
                <a:gd name="connsiteY18" fmla="*/ 1410973 h 2096992"/>
                <a:gd name="connsiteX19" fmla="*/ 2116176 w 2577806"/>
                <a:gd name="connsiteY19" fmla="*/ 1404212 h 2096992"/>
                <a:gd name="connsiteX20" fmla="*/ 2189162 w 2577806"/>
                <a:gd name="connsiteY20" fmla="*/ 1355834 h 2096992"/>
                <a:gd name="connsiteX21" fmla="*/ 2215330 w 2577806"/>
                <a:gd name="connsiteY21" fmla="*/ 1355834 h 2096992"/>
                <a:gd name="connsiteX22" fmla="*/ 2216082 w 2577806"/>
                <a:gd name="connsiteY22" fmla="*/ 1352149 h 2096992"/>
                <a:gd name="connsiteX23" fmla="*/ 2224906 w 2577806"/>
                <a:gd name="connsiteY23" fmla="*/ 1339114 h 2096992"/>
                <a:gd name="connsiteX24" fmla="*/ 2314685 w 2577806"/>
                <a:gd name="connsiteY24" fmla="*/ 1250923 h 2096992"/>
                <a:gd name="connsiteX25" fmla="*/ 2342817 w 2577806"/>
                <a:gd name="connsiteY25" fmla="*/ 1239564 h 2096992"/>
                <a:gd name="connsiteX26" fmla="*/ 2370740 w 2577806"/>
                <a:gd name="connsiteY26" fmla="*/ 1251424 h 2096992"/>
                <a:gd name="connsiteX27" fmla="*/ 2370240 w 2577806"/>
                <a:gd name="connsiteY27" fmla="*/ 1307479 h 2096992"/>
                <a:gd name="connsiteX28" fmla="*/ 2321014 w 2577806"/>
                <a:gd name="connsiteY28" fmla="*/ 1355834 h 2096992"/>
                <a:gd name="connsiteX29" fmla="*/ 2367964 w 2577806"/>
                <a:gd name="connsiteY29" fmla="*/ 1355834 h 2096992"/>
                <a:gd name="connsiteX30" fmla="*/ 2463278 w 2577806"/>
                <a:gd name="connsiteY30" fmla="*/ 1308804 h 2096992"/>
                <a:gd name="connsiteX31" fmla="*/ 2474818 w 2577806"/>
                <a:gd name="connsiteY31" fmla="*/ 1305744 h 2096992"/>
                <a:gd name="connsiteX32" fmla="*/ 2486239 w 2577806"/>
                <a:gd name="connsiteY32" fmla="*/ 1307294 h 2096992"/>
                <a:gd name="connsiteX33" fmla="*/ 2498575 w 2577806"/>
                <a:gd name="connsiteY33" fmla="*/ 1318107 h 2096992"/>
                <a:gd name="connsiteX34" fmla="*/ 2511506 w 2577806"/>
                <a:gd name="connsiteY34" fmla="*/ 1311726 h 2096992"/>
                <a:gd name="connsiteX35" fmla="*/ 2523046 w 2577806"/>
                <a:gd name="connsiteY35" fmla="*/ 1308666 h 2096992"/>
                <a:gd name="connsiteX36" fmla="*/ 2551770 w 2577806"/>
                <a:gd name="connsiteY36" fmla="*/ 1325384 h 2096992"/>
                <a:gd name="connsiteX37" fmla="*/ 2552387 w 2577806"/>
                <a:gd name="connsiteY37" fmla="*/ 1334765 h 2096992"/>
                <a:gd name="connsiteX38" fmla="*/ 2559027 w 2577806"/>
                <a:gd name="connsiteY38" fmla="*/ 1335666 h 2096992"/>
                <a:gd name="connsiteX39" fmla="*/ 2574946 w 2577806"/>
                <a:gd name="connsiteY39" fmla="*/ 1349619 h 2096992"/>
                <a:gd name="connsiteX40" fmla="*/ 2562381 w 2577806"/>
                <a:gd name="connsiteY40" fmla="*/ 1386662 h 2096992"/>
                <a:gd name="connsiteX41" fmla="*/ 2524944 w 2577806"/>
                <a:gd name="connsiteY41" fmla="*/ 1405134 h 2096992"/>
                <a:gd name="connsiteX42" fmla="*/ 2532803 w 2577806"/>
                <a:gd name="connsiteY42" fmla="*/ 1412023 h 2096992"/>
                <a:gd name="connsiteX43" fmla="*/ 2521200 w 2577806"/>
                <a:gd name="connsiteY43" fmla="*/ 1446230 h 2096992"/>
                <a:gd name="connsiteX44" fmla="*/ 2389453 w 2577806"/>
                <a:gd name="connsiteY44" fmla="*/ 1511238 h 2096992"/>
                <a:gd name="connsiteX45" fmla="*/ 2376302 w 2577806"/>
                <a:gd name="connsiteY45" fmla="*/ 1512102 h 2096992"/>
                <a:gd name="connsiteX46" fmla="*/ 2371107 w 2577806"/>
                <a:gd name="connsiteY46" fmla="*/ 1514255 h 2096992"/>
                <a:gd name="connsiteX47" fmla="*/ 2214655 w 2577806"/>
                <a:gd name="connsiteY47" fmla="*/ 1514254 h 2096992"/>
                <a:gd name="connsiteX48" fmla="*/ 2010253 w 2577806"/>
                <a:gd name="connsiteY48" fmla="*/ 1868288 h 2096992"/>
                <a:gd name="connsiteX49" fmla="*/ 1968323 w 2577806"/>
                <a:gd name="connsiteY49" fmla="*/ 1900462 h 2096992"/>
                <a:gd name="connsiteX50" fmla="*/ 1958916 w 2577806"/>
                <a:gd name="connsiteY50" fmla="*/ 1901118 h 2096992"/>
                <a:gd name="connsiteX51" fmla="*/ 1957616 w 2577806"/>
                <a:gd name="connsiteY51" fmla="*/ 1901555 h 2096992"/>
                <a:gd name="connsiteX52" fmla="*/ 1955132 w 2577806"/>
                <a:gd name="connsiteY52" fmla="*/ 1901382 h 2096992"/>
                <a:gd name="connsiteX53" fmla="*/ 1941915 w 2577806"/>
                <a:gd name="connsiteY53" fmla="*/ 1902304 h 2096992"/>
                <a:gd name="connsiteX54" fmla="*/ 1934999 w 2577806"/>
                <a:gd name="connsiteY54" fmla="*/ 1899978 h 2096992"/>
                <a:gd name="connsiteX55" fmla="*/ 1931208 w 2577806"/>
                <a:gd name="connsiteY55" fmla="*/ 1899714 h 2096992"/>
                <a:gd name="connsiteX56" fmla="*/ 1924549 w 2577806"/>
                <a:gd name="connsiteY56" fmla="*/ 1896464 h 2096992"/>
                <a:gd name="connsiteX57" fmla="*/ 1915923 w 2577806"/>
                <a:gd name="connsiteY57" fmla="*/ 1893564 h 2096992"/>
                <a:gd name="connsiteX58" fmla="*/ 1912602 w 2577806"/>
                <a:gd name="connsiteY58" fmla="*/ 1890635 h 2096992"/>
                <a:gd name="connsiteX59" fmla="*/ 1907418 w 2577806"/>
                <a:gd name="connsiteY59" fmla="*/ 1888105 h 2096992"/>
                <a:gd name="connsiteX60" fmla="*/ 1899298 w 2577806"/>
                <a:gd name="connsiteY60" fmla="*/ 1878900 h 2096992"/>
                <a:gd name="connsiteX61" fmla="*/ 1895359 w 2577806"/>
                <a:gd name="connsiteY61" fmla="*/ 1875425 h 2096992"/>
                <a:gd name="connsiteX62" fmla="*/ 1894276 w 2577806"/>
                <a:gd name="connsiteY62" fmla="*/ 1873205 h 2096992"/>
                <a:gd name="connsiteX63" fmla="*/ 1889278 w 2577806"/>
                <a:gd name="connsiteY63" fmla="*/ 1867540 h 2096992"/>
                <a:gd name="connsiteX64" fmla="*/ 1794111 w 2577806"/>
                <a:gd name="connsiteY64" fmla="*/ 1702705 h 2096992"/>
                <a:gd name="connsiteX65" fmla="*/ 1794111 w 2577806"/>
                <a:gd name="connsiteY65" fmla="*/ 2096992 h 2096992"/>
                <a:gd name="connsiteX66" fmla="*/ 788625 w 2577806"/>
                <a:gd name="connsiteY66" fmla="*/ 2096992 h 2096992"/>
                <a:gd name="connsiteX67" fmla="*/ 788625 w 2577806"/>
                <a:gd name="connsiteY67" fmla="*/ 1701309 h 2096992"/>
                <a:gd name="connsiteX68" fmla="*/ 688528 w 2577806"/>
                <a:gd name="connsiteY68" fmla="*/ 1874683 h 2096992"/>
                <a:gd name="connsiteX69" fmla="*/ 683531 w 2577806"/>
                <a:gd name="connsiteY69" fmla="*/ 1880348 h 2096992"/>
                <a:gd name="connsiteX70" fmla="*/ 682448 w 2577806"/>
                <a:gd name="connsiteY70" fmla="*/ 1882568 h 2096992"/>
                <a:gd name="connsiteX71" fmla="*/ 678508 w 2577806"/>
                <a:gd name="connsiteY71" fmla="*/ 1886043 h 2096992"/>
                <a:gd name="connsiteX72" fmla="*/ 670389 w 2577806"/>
                <a:gd name="connsiteY72" fmla="*/ 1895248 h 2096992"/>
                <a:gd name="connsiteX73" fmla="*/ 665204 w 2577806"/>
                <a:gd name="connsiteY73" fmla="*/ 1897778 h 2096992"/>
                <a:gd name="connsiteX74" fmla="*/ 661883 w 2577806"/>
                <a:gd name="connsiteY74" fmla="*/ 1900707 h 2096992"/>
                <a:gd name="connsiteX75" fmla="*/ 653257 w 2577806"/>
                <a:gd name="connsiteY75" fmla="*/ 1903607 h 2096992"/>
                <a:gd name="connsiteX76" fmla="*/ 646598 w 2577806"/>
                <a:gd name="connsiteY76" fmla="*/ 1906857 h 2096992"/>
                <a:gd name="connsiteX77" fmla="*/ 642807 w 2577806"/>
                <a:gd name="connsiteY77" fmla="*/ 1907121 h 2096992"/>
                <a:gd name="connsiteX78" fmla="*/ 635892 w 2577806"/>
                <a:gd name="connsiteY78" fmla="*/ 1909447 h 2096992"/>
                <a:gd name="connsiteX79" fmla="*/ 622674 w 2577806"/>
                <a:gd name="connsiteY79" fmla="*/ 1908525 h 2096992"/>
                <a:gd name="connsiteX80" fmla="*/ 620190 w 2577806"/>
                <a:gd name="connsiteY80" fmla="*/ 1908698 h 2096992"/>
                <a:gd name="connsiteX81" fmla="*/ 618890 w 2577806"/>
                <a:gd name="connsiteY81" fmla="*/ 1908261 h 2096992"/>
                <a:gd name="connsiteX82" fmla="*/ 609483 w 2577806"/>
                <a:gd name="connsiteY82" fmla="*/ 1907605 h 2096992"/>
                <a:gd name="connsiteX83" fmla="*/ 567553 w 2577806"/>
                <a:gd name="connsiteY83" fmla="*/ 1875431 h 2096992"/>
                <a:gd name="connsiteX84" fmla="*/ 363151 w 2577806"/>
                <a:gd name="connsiteY84" fmla="*/ 1521397 h 2096992"/>
                <a:gd name="connsiteX85" fmla="*/ 206699 w 2577806"/>
                <a:gd name="connsiteY85" fmla="*/ 1521398 h 2096992"/>
                <a:gd name="connsiteX86" fmla="*/ 201504 w 2577806"/>
                <a:gd name="connsiteY86" fmla="*/ 1519245 h 2096992"/>
                <a:gd name="connsiteX87" fmla="*/ 188353 w 2577806"/>
                <a:gd name="connsiteY87" fmla="*/ 1518381 h 2096992"/>
                <a:gd name="connsiteX88" fmla="*/ 56606 w 2577806"/>
                <a:gd name="connsiteY88" fmla="*/ 1453373 h 2096992"/>
                <a:gd name="connsiteX89" fmla="*/ 45003 w 2577806"/>
                <a:gd name="connsiteY89" fmla="*/ 1419166 h 2096992"/>
                <a:gd name="connsiteX90" fmla="*/ 52862 w 2577806"/>
                <a:gd name="connsiteY90" fmla="*/ 1412277 h 2096992"/>
                <a:gd name="connsiteX91" fmla="*/ 15425 w 2577806"/>
                <a:gd name="connsiteY91" fmla="*/ 1393805 h 2096992"/>
                <a:gd name="connsiteX92" fmla="*/ 2861 w 2577806"/>
                <a:gd name="connsiteY92" fmla="*/ 1356762 h 2096992"/>
                <a:gd name="connsiteX93" fmla="*/ 18780 w 2577806"/>
                <a:gd name="connsiteY93" fmla="*/ 1342809 h 2096992"/>
                <a:gd name="connsiteX94" fmla="*/ 25419 w 2577806"/>
                <a:gd name="connsiteY94" fmla="*/ 1341908 h 2096992"/>
                <a:gd name="connsiteX95" fmla="*/ 26036 w 2577806"/>
                <a:gd name="connsiteY95" fmla="*/ 1332527 h 2096992"/>
                <a:gd name="connsiteX96" fmla="*/ 54760 w 2577806"/>
                <a:gd name="connsiteY96" fmla="*/ 1315809 h 2096992"/>
                <a:gd name="connsiteX97" fmla="*/ 66300 w 2577806"/>
                <a:gd name="connsiteY97" fmla="*/ 1318869 h 2096992"/>
                <a:gd name="connsiteX98" fmla="*/ 79232 w 2577806"/>
                <a:gd name="connsiteY98" fmla="*/ 1325250 h 2096992"/>
                <a:gd name="connsiteX99" fmla="*/ 91567 w 2577806"/>
                <a:gd name="connsiteY99" fmla="*/ 1314437 h 2096992"/>
                <a:gd name="connsiteX100" fmla="*/ 102989 w 2577806"/>
                <a:gd name="connsiteY100" fmla="*/ 1312887 h 2096992"/>
                <a:gd name="connsiteX101" fmla="*/ 114528 w 2577806"/>
                <a:gd name="connsiteY101" fmla="*/ 1315947 h 2096992"/>
                <a:gd name="connsiteX102" fmla="*/ 209842 w 2577806"/>
                <a:gd name="connsiteY102" fmla="*/ 1362977 h 2096992"/>
                <a:gd name="connsiteX103" fmla="*/ 256792 w 2577806"/>
                <a:gd name="connsiteY103" fmla="*/ 1362977 h 2096992"/>
                <a:gd name="connsiteX104" fmla="*/ 207566 w 2577806"/>
                <a:gd name="connsiteY104" fmla="*/ 1314622 h 2096992"/>
                <a:gd name="connsiteX105" fmla="*/ 207066 w 2577806"/>
                <a:gd name="connsiteY105" fmla="*/ 1258567 h 2096992"/>
                <a:gd name="connsiteX106" fmla="*/ 234989 w 2577806"/>
                <a:gd name="connsiteY106" fmla="*/ 1246707 h 2096992"/>
                <a:gd name="connsiteX107" fmla="*/ 263121 w 2577806"/>
                <a:gd name="connsiteY107" fmla="*/ 1258066 h 2096992"/>
                <a:gd name="connsiteX108" fmla="*/ 352900 w 2577806"/>
                <a:gd name="connsiteY108" fmla="*/ 1346257 h 2096992"/>
                <a:gd name="connsiteX109" fmla="*/ 361724 w 2577806"/>
                <a:gd name="connsiteY109" fmla="*/ 1359292 h 2096992"/>
                <a:gd name="connsiteX110" fmla="*/ 362476 w 2577806"/>
                <a:gd name="connsiteY110" fmla="*/ 1362977 h 2096992"/>
                <a:gd name="connsiteX111" fmla="*/ 388644 w 2577806"/>
                <a:gd name="connsiteY111" fmla="*/ 1362977 h 2096992"/>
                <a:gd name="connsiteX112" fmla="*/ 461630 w 2577806"/>
                <a:gd name="connsiteY112" fmla="*/ 1411355 h 2096992"/>
                <a:gd name="connsiteX113" fmla="*/ 462995 w 2577806"/>
                <a:gd name="connsiteY113" fmla="*/ 1418116 h 2096992"/>
                <a:gd name="connsiteX114" fmla="*/ 627824 w 2577806"/>
                <a:gd name="connsiteY114" fmla="*/ 1703608 h 2096992"/>
                <a:gd name="connsiteX115" fmla="*/ 808411 w 2577806"/>
                <a:gd name="connsiteY115" fmla="*/ 1390823 h 2096992"/>
                <a:gd name="connsiteX116" fmla="*/ 814100 w 2577806"/>
                <a:gd name="connsiteY116" fmla="*/ 1394107 h 2096992"/>
                <a:gd name="connsiteX117" fmla="*/ 836642 w 2577806"/>
                <a:gd name="connsiteY117" fmla="*/ 1360672 h 2096992"/>
                <a:gd name="connsiteX118" fmla="*/ 952567 w 2577806"/>
                <a:gd name="connsiteY118" fmla="*/ 1312654 h 2096992"/>
                <a:gd name="connsiteX119" fmla="*/ 1157489 w 2577806"/>
                <a:gd name="connsiteY119" fmla="*/ 1312654 h 2096992"/>
                <a:gd name="connsiteX120" fmla="*/ 1170294 w 2577806"/>
                <a:gd name="connsiteY120" fmla="*/ 1229793 h 2096992"/>
                <a:gd name="connsiteX121" fmla="*/ 1149853 w 2577806"/>
                <a:gd name="connsiteY121" fmla="*/ 1225564 h 2096992"/>
                <a:gd name="connsiteX122" fmla="*/ 853834 w 2577806"/>
                <a:gd name="connsiteY122" fmla="*/ 999397 h 2096992"/>
                <a:gd name="connsiteX123" fmla="*/ 826095 w 2577806"/>
                <a:gd name="connsiteY123" fmla="*/ 944150 h 2096992"/>
                <a:gd name="connsiteX124" fmla="*/ 804669 w 2577806"/>
                <a:gd name="connsiteY124" fmla="*/ 946674 h 2096992"/>
                <a:gd name="connsiteX125" fmla="*/ 638258 w 2577806"/>
                <a:gd name="connsiteY125" fmla="*/ 777011 h 2096992"/>
                <a:gd name="connsiteX126" fmla="*/ 674199 w 2577806"/>
                <a:gd name="connsiteY126" fmla="*/ 565871 h 2096992"/>
                <a:gd name="connsiteX127" fmla="*/ 695049 w 2577806"/>
                <a:gd name="connsiteY127" fmla="*/ 548902 h 2096992"/>
                <a:gd name="connsiteX128" fmla="*/ 690945 w 2577806"/>
                <a:gd name="connsiteY128" fmla="*/ 510994 h 2096992"/>
                <a:gd name="connsiteX129" fmla="*/ 1239748 w 2577806"/>
                <a:gd name="connsiteY129" fmla="*/ 0 h 2096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</a:cxnLst>
              <a:rect l="l" t="t" r="r" b="b"/>
              <a:pathLst>
                <a:path w="2577806" h="2096992">
                  <a:moveTo>
                    <a:pt x="1239748" y="0"/>
                  </a:moveTo>
                  <a:lnTo>
                    <a:pt x="1277563" y="3550"/>
                  </a:lnTo>
                  <a:lnTo>
                    <a:pt x="1315378" y="0"/>
                  </a:lnTo>
                  <a:cubicBezTo>
                    <a:pt x="1618474" y="0"/>
                    <a:pt x="1864181" y="228780"/>
                    <a:pt x="1864181" y="510994"/>
                  </a:cubicBezTo>
                  <a:lnTo>
                    <a:pt x="1859696" y="552422"/>
                  </a:lnTo>
                  <a:lnTo>
                    <a:pt x="1876221" y="565871"/>
                  </a:lnTo>
                  <a:cubicBezTo>
                    <a:pt x="1918647" y="610439"/>
                    <a:pt x="1934809" y="692492"/>
                    <a:pt x="1912162" y="777011"/>
                  </a:cubicBezTo>
                  <a:cubicBezTo>
                    <a:pt x="1885741" y="875616"/>
                    <a:pt x="1815252" y="944904"/>
                    <a:pt x="1745751" y="946674"/>
                  </a:cubicBezTo>
                  <a:lnTo>
                    <a:pt x="1728759" y="944672"/>
                  </a:lnTo>
                  <a:lnTo>
                    <a:pt x="1701282" y="999397"/>
                  </a:lnTo>
                  <a:cubicBezTo>
                    <a:pt x="1632410" y="1109607"/>
                    <a:pt x="1527717" y="1191504"/>
                    <a:pt x="1405263" y="1225564"/>
                  </a:cubicBezTo>
                  <a:lnTo>
                    <a:pt x="1384821" y="1229793"/>
                  </a:lnTo>
                  <a:lnTo>
                    <a:pt x="1397625" y="1312654"/>
                  </a:lnTo>
                  <a:lnTo>
                    <a:pt x="1630169" y="1312654"/>
                  </a:lnTo>
                  <a:cubicBezTo>
                    <a:pt x="1675441" y="1312654"/>
                    <a:pt x="1716426" y="1331004"/>
                    <a:pt x="1746094" y="1360672"/>
                  </a:cubicBezTo>
                  <a:lnTo>
                    <a:pt x="1763789" y="1386917"/>
                  </a:lnTo>
                  <a:lnTo>
                    <a:pt x="1769395" y="1383680"/>
                  </a:lnTo>
                  <a:lnTo>
                    <a:pt x="1949982" y="1696465"/>
                  </a:lnTo>
                  <a:lnTo>
                    <a:pt x="2114811" y="1410973"/>
                  </a:lnTo>
                  <a:lnTo>
                    <a:pt x="2116176" y="1404212"/>
                  </a:lnTo>
                  <a:cubicBezTo>
                    <a:pt x="2128201" y="1375782"/>
                    <a:pt x="2156352" y="1355834"/>
                    <a:pt x="2189162" y="1355834"/>
                  </a:cubicBezTo>
                  <a:lnTo>
                    <a:pt x="2215330" y="1355834"/>
                  </a:lnTo>
                  <a:lnTo>
                    <a:pt x="2216082" y="1352149"/>
                  </a:lnTo>
                  <a:cubicBezTo>
                    <a:pt x="2218059" y="1347394"/>
                    <a:pt x="2221002" y="1342949"/>
                    <a:pt x="2224906" y="1339114"/>
                  </a:cubicBezTo>
                  <a:cubicBezTo>
                    <a:pt x="2254833" y="1309717"/>
                    <a:pt x="2284759" y="1280320"/>
                    <a:pt x="2314685" y="1250923"/>
                  </a:cubicBezTo>
                  <a:cubicBezTo>
                    <a:pt x="2322494" y="1243253"/>
                    <a:pt x="2332672" y="1239473"/>
                    <a:pt x="2342817" y="1239564"/>
                  </a:cubicBezTo>
                  <a:cubicBezTo>
                    <a:pt x="2352961" y="1239654"/>
                    <a:pt x="2363070" y="1243614"/>
                    <a:pt x="2370740" y="1251424"/>
                  </a:cubicBezTo>
                  <a:cubicBezTo>
                    <a:pt x="2386082" y="1267041"/>
                    <a:pt x="2385858" y="1292138"/>
                    <a:pt x="2370240" y="1307479"/>
                  </a:cubicBezTo>
                  <a:lnTo>
                    <a:pt x="2321014" y="1355834"/>
                  </a:lnTo>
                  <a:lnTo>
                    <a:pt x="2367964" y="1355834"/>
                  </a:lnTo>
                  <a:lnTo>
                    <a:pt x="2463278" y="1308804"/>
                  </a:lnTo>
                  <a:cubicBezTo>
                    <a:pt x="2467000" y="1306967"/>
                    <a:pt x="2470919" y="1305972"/>
                    <a:pt x="2474818" y="1305744"/>
                  </a:cubicBezTo>
                  <a:cubicBezTo>
                    <a:pt x="2478716" y="1305517"/>
                    <a:pt x="2482595" y="1306058"/>
                    <a:pt x="2486239" y="1307294"/>
                  </a:cubicBezTo>
                  <a:lnTo>
                    <a:pt x="2498575" y="1318107"/>
                  </a:lnTo>
                  <a:lnTo>
                    <a:pt x="2511506" y="1311726"/>
                  </a:lnTo>
                  <a:cubicBezTo>
                    <a:pt x="2515229" y="1309890"/>
                    <a:pt x="2519147" y="1308895"/>
                    <a:pt x="2523046" y="1308666"/>
                  </a:cubicBezTo>
                  <a:cubicBezTo>
                    <a:pt x="2534742" y="1307985"/>
                    <a:pt x="2546260" y="1314217"/>
                    <a:pt x="2551770" y="1325384"/>
                  </a:cubicBezTo>
                  <a:lnTo>
                    <a:pt x="2552387" y="1334765"/>
                  </a:lnTo>
                  <a:lnTo>
                    <a:pt x="2559027" y="1335666"/>
                  </a:lnTo>
                  <a:cubicBezTo>
                    <a:pt x="2565730" y="1337939"/>
                    <a:pt x="2571566" y="1342771"/>
                    <a:pt x="2574946" y="1349619"/>
                  </a:cubicBezTo>
                  <a:cubicBezTo>
                    <a:pt x="2581704" y="1363318"/>
                    <a:pt x="2576079" y="1379903"/>
                    <a:pt x="2562381" y="1386662"/>
                  </a:cubicBezTo>
                  <a:lnTo>
                    <a:pt x="2524944" y="1405134"/>
                  </a:lnTo>
                  <a:lnTo>
                    <a:pt x="2532803" y="1412023"/>
                  </a:lnTo>
                  <a:cubicBezTo>
                    <a:pt x="2539045" y="1424673"/>
                    <a:pt x="2533849" y="1439989"/>
                    <a:pt x="2521200" y="1446230"/>
                  </a:cubicBezTo>
                  <a:lnTo>
                    <a:pt x="2389453" y="1511238"/>
                  </a:lnTo>
                  <a:lnTo>
                    <a:pt x="2376302" y="1512102"/>
                  </a:lnTo>
                  <a:lnTo>
                    <a:pt x="2371107" y="1514255"/>
                  </a:lnTo>
                  <a:lnTo>
                    <a:pt x="2214655" y="1514254"/>
                  </a:lnTo>
                  <a:lnTo>
                    <a:pt x="2010253" y="1868288"/>
                  </a:lnTo>
                  <a:cubicBezTo>
                    <a:pt x="2000718" y="1884802"/>
                    <a:pt x="1985393" y="1895888"/>
                    <a:pt x="1968323" y="1900462"/>
                  </a:cubicBezTo>
                  <a:lnTo>
                    <a:pt x="1958916" y="1901118"/>
                  </a:lnTo>
                  <a:lnTo>
                    <a:pt x="1957616" y="1901555"/>
                  </a:lnTo>
                  <a:lnTo>
                    <a:pt x="1955132" y="1901382"/>
                  </a:lnTo>
                  <a:lnTo>
                    <a:pt x="1941915" y="1902304"/>
                  </a:lnTo>
                  <a:lnTo>
                    <a:pt x="1934999" y="1899978"/>
                  </a:lnTo>
                  <a:lnTo>
                    <a:pt x="1931208" y="1899714"/>
                  </a:lnTo>
                  <a:lnTo>
                    <a:pt x="1924549" y="1896464"/>
                  </a:lnTo>
                  <a:lnTo>
                    <a:pt x="1915923" y="1893564"/>
                  </a:lnTo>
                  <a:lnTo>
                    <a:pt x="1912602" y="1890635"/>
                  </a:lnTo>
                  <a:lnTo>
                    <a:pt x="1907418" y="1888105"/>
                  </a:lnTo>
                  <a:lnTo>
                    <a:pt x="1899298" y="1878900"/>
                  </a:lnTo>
                  <a:lnTo>
                    <a:pt x="1895359" y="1875425"/>
                  </a:lnTo>
                  <a:lnTo>
                    <a:pt x="1894276" y="1873205"/>
                  </a:lnTo>
                  <a:lnTo>
                    <a:pt x="1889278" y="1867540"/>
                  </a:lnTo>
                  <a:lnTo>
                    <a:pt x="1794111" y="1702705"/>
                  </a:lnTo>
                  <a:lnTo>
                    <a:pt x="1794111" y="2096992"/>
                  </a:lnTo>
                  <a:lnTo>
                    <a:pt x="788625" y="2096992"/>
                  </a:lnTo>
                  <a:lnTo>
                    <a:pt x="788625" y="1701309"/>
                  </a:lnTo>
                  <a:lnTo>
                    <a:pt x="688528" y="1874683"/>
                  </a:lnTo>
                  <a:lnTo>
                    <a:pt x="683531" y="1880348"/>
                  </a:lnTo>
                  <a:lnTo>
                    <a:pt x="682448" y="1882568"/>
                  </a:lnTo>
                  <a:lnTo>
                    <a:pt x="678508" y="1886043"/>
                  </a:lnTo>
                  <a:lnTo>
                    <a:pt x="670389" y="1895248"/>
                  </a:lnTo>
                  <a:lnTo>
                    <a:pt x="665204" y="1897778"/>
                  </a:lnTo>
                  <a:lnTo>
                    <a:pt x="661883" y="1900707"/>
                  </a:lnTo>
                  <a:lnTo>
                    <a:pt x="653257" y="1903607"/>
                  </a:lnTo>
                  <a:lnTo>
                    <a:pt x="646598" y="1906857"/>
                  </a:lnTo>
                  <a:lnTo>
                    <a:pt x="642807" y="1907121"/>
                  </a:lnTo>
                  <a:lnTo>
                    <a:pt x="635892" y="1909447"/>
                  </a:lnTo>
                  <a:lnTo>
                    <a:pt x="622674" y="1908525"/>
                  </a:lnTo>
                  <a:lnTo>
                    <a:pt x="620190" y="1908698"/>
                  </a:lnTo>
                  <a:lnTo>
                    <a:pt x="618890" y="1908261"/>
                  </a:lnTo>
                  <a:lnTo>
                    <a:pt x="609483" y="1907605"/>
                  </a:lnTo>
                  <a:cubicBezTo>
                    <a:pt x="592413" y="1903031"/>
                    <a:pt x="577088" y="1891945"/>
                    <a:pt x="567553" y="1875431"/>
                  </a:cubicBezTo>
                  <a:lnTo>
                    <a:pt x="363151" y="1521397"/>
                  </a:lnTo>
                  <a:lnTo>
                    <a:pt x="206699" y="1521398"/>
                  </a:lnTo>
                  <a:lnTo>
                    <a:pt x="201504" y="1519245"/>
                  </a:lnTo>
                  <a:lnTo>
                    <a:pt x="188353" y="1518381"/>
                  </a:lnTo>
                  <a:lnTo>
                    <a:pt x="56606" y="1453373"/>
                  </a:lnTo>
                  <a:cubicBezTo>
                    <a:pt x="43957" y="1447132"/>
                    <a:pt x="38761" y="1431816"/>
                    <a:pt x="45003" y="1419166"/>
                  </a:cubicBezTo>
                  <a:lnTo>
                    <a:pt x="52862" y="1412277"/>
                  </a:lnTo>
                  <a:lnTo>
                    <a:pt x="15425" y="1393805"/>
                  </a:lnTo>
                  <a:cubicBezTo>
                    <a:pt x="1727" y="1387046"/>
                    <a:pt x="-3898" y="1370461"/>
                    <a:pt x="2861" y="1356762"/>
                  </a:cubicBezTo>
                  <a:cubicBezTo>
                    <a:pt x="6240" y="1349914"/>
                    <a:pt x="12076" y="1345082"/>
                    <a:pt x="18780" y="1342809"/>
                  </a:cubicBezTo>
                  <a:lnTo>
                    <a:pt x="25419" y="1341908"/>
                  </a:lnTo>
                  <a:lnTo>
                    <a:pt x="26036" y="1332527"/>
                  </a:lnTo>
                  <a:cubicBezTo>
                    <a:pt x="31546" y="1321360"/>
                    <a:pt x="43064" y="1315128"/>
                    <a:pt x="54760" y="1315809"/>
                  </a:cubicBezTo>
                  <a:cubicBezTo>
                    <a:pt x="58659" y="1316038"/>
                    <a:pt x="62578" y="1317033"/>
                    <a:pt x="66300" y="1318869"/>
                  </a:cubicBezTo>
                  <a:lnTo>
                    <a:pt x="79232" y="1325250"/>
                  </a:lnTo>
                  <a:lnTo>
                    <a:pt x="91567" y="1314437"/>
                  </a:lnTo>
                  <a:cubicBezTo>
                    <a:pt x="95211" y="1313201"/>
                    <a:pt x="99090" y="1312660"/>
                    <a:pt x="102989" y="1312887"/>
                  </a:cubicBezTo>
                  <a:cubicBezTo>
                    <a:pt x="106887" y="1313115"/>
                    <a:pt x="110806" y="1314110"/>
                    <a:pt x="114528" y="1315947"/>
                  </a:cubicBezTo>
                  <a:lnTo>
                    <a:pt x="209842" y="1362977"/>
                  </a:lnTo>
                  <a:lnTo>
                    <a:pt x="256792" y="1362977"/>
                  </a:lnTo>
                  <a:lnTo>
                    <a:pt x="207566" y="1314622"/>
                  </a:lnTo>
                  <a:cubicBezTo>
                    <a:pt x="191949" y="1299281"/>
                    <a:pt x="191724" y="1274184"/>
                    <a:pt x="207066" y="1258567"/>
                  </a:cubicBezTo>
                  <a:cubicBezTo>
                    <a:pt x="214736" y="1250757"/>
                    <a:pt x="224845" y="1246797"/>
                    <a:pt x="234989" y="1246707"/>
                  </a:cubicBezTo>
                  <a:cubicBezTo>
                    <a:pt x="245134" y="1246616"/>
                    <a:pt x="255312" y="1250396"/>
                    <a:pt x="263121" y="1258066"/>
                  </a:cubicBezTo>
                  <a:cubicBezTo>
                    <a:pt x="293047" y="1287463"/>
                    <a:pt x="322973" y="1316860"/>
                    <a:pt x="352900" y="1346257"/>
                  </a:cubicBezTo>
                  <a:cubicBezTo>
                    <a:pt x="356804" y="1350092"/>
                    <a:pt x="359747" y="1354537"/>
                    <a:pt x="361724" y="1359292"/>
                  </a:cubicBezTo>
                  <a:lnTo>
                    <a:pt x="362476" y="1362977"/>
                  </a:lnTo>
                  <a:lnTo>
                    <a:pt x="388644" y="1362977"/>
                  </a:lnTo>
                  <a:cubicBezTo>
                    <a:pt x="421454" y="1362977"/>
                    <a:pt x="449605" y="1382925"/>
                    <a:pt x="461630" y="1411355"/>
                  </a:cubicBezTo>
                  <a:lnTo>
                    <a:pt x="462995" y="1418116"/>
                  </a:lnTo>
                  <a:lnTo>
                    <a:pt x="627824" y="1703608"/>
                  </a:lnTo>
                  <a:lnTo>
                    <a:pt x="808411" y="1390823"/>
                  </a:lnTo>
                  <a:lnTo>
                    <a:pt x="814100" y="1394107"/>
                  </a:lnTo>
                  <a:lnTo>
                    <a:pt x="836642" y="1360672"/>
                  </a:lnTo>
                  <a:cubicBezTo>
                    <a:pt x="866310" y="1331004"/>
                    <a:pt x="907296" y="1312654"/>
                    <a:pt x="952567" y="1312654"/>
                  </a:cubicBezTo>
                  <a:lnTo>
                    <a:pt x="1157489" y="1312654"/>
                  </a:lnTo>
                  <a:lnTo>
                    <a:pt x="1170294" y="1229793"/>
                  </a:lnTo>
                  <a:lnTo>
                    <a:pt x="1149853" y="1225564"/>
                  </a:lnTo>
                  <a:cubicBezTo>
                    <a:pt x="1027399" y="1191504"/>
                    <a:pt x="922706" y="1109607"/>
                    <a:pt x="853834" y="999397"/>
                  </a:cubicBezTo>
                  <a:lnTo>
                    <a:pt x="826095" y="944150"/>
                  </a:lnTo>
                  <a:lnTo>
                    <a:pt x="804669" y="946674"/>
                  </a:lnTo>
                  <a:cubicBezTo>
                    <a:pt x="735168" y="944904"/>
                    <a:pt x="664679" y="875616"/>
                    <a:pt x="638258" y="777011"/>
                  </a:cubicBezTo>
                  <a:cubicBezTo>
                    <a:pt x="615611" y="692492"/>
                    <a:pt x="631773" y="610439"/>
                    <a:pt x="674199" y="565871"/>
                  </a:cubicBezTo>
                  <a:lnTo>
                    <a:pt x="695049" y="548902"/>
                  </a:lnTo>
                  <a:lnTo>
                    <a:pt x="690945" y="510994"/>
                  </a:lnTo>
                  <a:cubicBezTo>
                    <a:pt x="690945" y="228780"/>
                    <a:pt x="936652" y="0"/>
                    <a:pt x="123974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6EFCC18D-02F3-B354-A748-C4F98E0B3DA9}"/>
                </a:ext>
              </a:extLst>
            </p:cNvPr>
            <p:cNvSpPr/>
            <p:nvPr/>
          </p:nvSpPr>
          <p:spPr bwMode="auto">
            <a:xfrm>
              <a:off x="1629876" y="4803751"/>
              <a:ext cx="677898" cy="739697"/>
            </a:xfrm>
            <a:custGeom>
              <a:avLst/>
              <a:gdLst>
                <a:gd name="connsiteX0" fmla="*/ 334625 w 677898"/>
                <a:gd name="connsiteY0" fmla="*/ 333197 h 739697"/>
                <a:gd name="connsiteX1" fmla="*/ 573790 w 677898"/>
                <a:gd name="connsiteY1" fmla="*/ 536447 h 739697"/>
                <a:gd name="connsiteX2" fmla="*/ 334625 w 677898"/>
                <a:gd name="connsiteY2" fmla="*/ 739697 h 739697"/>
                <a:gd name="connsiteX3" fmla="*/ 95460 w 677898"/>
                <a:gd name="connsiteY3" fmla="*/ 536447 h 739697"/>
                <a:gd name="connsiteX4" fmla="*/ 334625 w 677898"/>
                <a:gd name="connsiteY4" fmla="*/ 333197 h 739697"/>
                <a:gd name="connsiteX5" fmla="*/ 617250 w 677898"/>
                <a:gd name="connsiteY5" fmla="*/ 0 h 739697"/>
                <a:gd name="connsiteX6" fmla="*/ 677898 w 677898"/>
                <a:gd name="connsiteY6" fmla="*/ 60648 h 739697"/>
                <a:gd name="connsiteX7" fmla="*/ 677898 w 677898"/>
                <a:gd name="connsiteY7" fmla="*/ 156486 h 739697"/>
                <a:gd name="connsiteX8" fmla="*/ 617250 w 677898"/>
                <a:gd name="connsiteY8" fmla="*/ 217134 h 739697"/>
                <a:gd name="connsiteX9" fmla="*/ 556602 w 677898"/>
                <a:gd name="connsiteY9" fmla="*/ 156486 h 739697"/>
                <a:gd name="connsiteX10" fmla="*/ 556602 w 677898"/>
                <a:gd name="connsiteY10" fmla="*/ 60648 h 739697"/>
                <a:gd name="connsiteX11" fmla="*/ 617250 w 677898"/>
                <a:gd name="connsiteY11" fmla="*/ 0 h 739697"/>
                <a:gd name="connsiteX12" fmla="*/ 60648 w 677898"/>
                <a:gd name="connsiteY12" fmla="*/ 0 h 739697"/>
                <a:gd name="connsiteX13" fmla="*/ 121296 w 677898"/>
                <a:gd name="connsiteY13" fmla="*/ 60648 h 739697"/>
                <a:gd name="connsiteX14" fmla="*/ 121296 w 677898"/>
                <a:gd name="connsiteY14" fmla="*/ 156486 h 739697"/>
                <a:gd name="connsiteX15" fmla="*/ 60648 w 677898"/>
                <a:gd name="connsiteY15" fmla="*/ 217134 h 739697"/>
                <a:gd name="connsiteX16" fmla="*/ 0 w 677898"/>
                <a:gd name="connsiteY16" fmla="*/ 156486 h 739697"/>
                <a:gd name="connsiteX17" fmla="*/ 0 w 677898"/>
                <a:gd name="connsiteY17" fmla="*/ 60648 h 739697"/>
                <a:gd name="connsiteX18" fmla="*/ 60648 w 677898"/>
                <a:gd name="connsiteY18" fmla="*/ 0 h 7396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898" h="739697">
                  <a:moveTo>
                    <a:pt x="334625" y="333197"/>
                  </a:moveTo>
                  <a:cubicBezTo>
                    <a:pt x="466712" y="333197"/>
                    <a:pt x="573790" y="424195"/>
                    <a:pt x="573790" y="536447"/>
                  </a:cubicBezTo>
                  <a:cubicBezTo>
                    <a:pt x="573790" y="648699"/>
                    <a:pt x="466712" y="739697"/>
                    <a:pt x="334625" y="739697"/>
                  </a:cubicBezTo>
                  <a:cubicBezTo>
                    <a:pt x="202538" y="739697"/>
                    <a:pt x="95460" y="648699"/>
                    <a:pt x="95460" y="536447"/>
                  </a:cubicBezTo>
                  <a:cubicBezTo>
                    <a:pt x="95460" y="424195"/>
                    <a:pt x="202538" y="333197"/>
                    <a:pt x="334625" y="333197"/>
                  </a:cubicBezTo>
                  <a:close/>
                  <a:moveTo>
                    <a:pt x="617250" y="0"/>
                  </a:moveTo>
                  <a:cubicBezTo>
                    <a:pt x="650745" y="0"/>
                    <a:pt x="677898" y="27153"/>
                    <a:pt x="677898" y="60648"/>
                  </a:cubicBezTo>
                  <a:lnTo>
                    <a:pt x="677898" y="156486"/>
                  </a:lnTo>
                  <a:cubicBezTo>
                    <a:pt x="677898" y="189981"/>
                    <a:pt x="650745" y="217134"/>
                    <a:pt x="617250" y="217134"/>
                  </a:cubicBezTo>
                  <a:cubicBezTo>
                    <a:pt x="583755" y="217134"/>
                    <a:pt x="556602" y="189981"/>
                    <a:pt x="556602" y="156486"/>
                  </a:cubicBezTo>
                  <a:lnTo>
                    <a:pt x="556602" y="60648"/>
                  </a:lnTo>
                  <a:cubicBezTo>
                    <a:pt x="556602" y="27153"/>
                    <a:pt x="583755" y="0"/>
                    <a:pt x="617250" y="0"/>
                  </a:cubicBezTo>
                  <a:close/>
                  <a:moveTo>
                    <a:pt x="60648" y="0"/>
                  </a:moveTo>
                  <a:cubicBezTo>
                    <a:pt x="94143" y="0"/>
                    <a:pt x="121296" y="27153"/>
                    <a:pt x="121296" y="60648"/>
                  </a:cubicBezTo>
                  <a:lnTo>
                    <a:pt x="121296" y="156486"/>
                  </a:lnTo>
                  <a:cubicBezTo>
                    <a:pt x="121296" y="189981"/>
                    <a:pt x="94143" y="217134"/>
                    <a:pt x="60648" y="217134"/>
                  </a:cubicBezTo>
                  <a:cubicBezTo>
                    <a:pt x="27153" y="217134"/>
                    <a:pt x="0" y="189981"/>
                    <a:pt x="0" y="156486"/>
                  </a:cubicBezTo>
                  <a:lnTo>
                    <a:pt x="0" y="60648"/>
                  </a:lnTo>
                  <a:cubicBezTo>
                    <a:pt x="0" y="27153"/>
                    <a:pt x="27153" y="0"/>
                    <a:pt x="60648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4" name="楕円 493">
              <a:extLst>
                <a:ext uri="{FF2B5EF4-FFF2-40B4-BE49-F238E27FC236}">
                  <a16:creationId xmlns:a16="http://schemas.microsoft.com/office/drawing/2014/main" id="{D56C146B-1F1E-6896-A85C-CA905C14419F}"/>
                </a:ext>
              </a:extLst>
            </p:cNvPr>
            <p:cNvSpPr/>
            <p:nvPr/>
          </p:nvSpPr>
          <p:spPr bwMode="auto">
            <a:xfrm>
              <a:off x="1801593" y="5409225"/>
              <a:ext cx="325816" cy="112515"/>
            </a:xfrm>
            <a:custGeom>
              <a:avLst/>
              <a:gdLst>
                <a:gd name="connsiteX0" fmla="*/ 0 w 325816"/>
                <a:gd name="connsiteY0" fmla="*/ 64581 h 129162"/>
                <a:gd name="connsiteX1" fmla="*/ 162908 w 325816"/>
                <a:gd name="connsiteY1" fmla="*/ 0 h 129162"/>
                <a:gd name="connsiteX2" fmla="*/ 325816 w 325816"/>
                <a:gd name="connsiteY2" fmla="*/ 64581 h 129162"/>
                <a:gd name="connsiteX3" fmla="*/ 162908 w 325816"/>
                <a:gd name="connsiteY3" fmla="*/ 129162 h 129162"/>
                <a:gd name="connsiteX4" fmla="*/ 0 w 325816"/>
                <a:gd name="connsiteY4" fmla="*/ 64581 h 129162"/>
                <a:gd name="connsiteX0" fmla="*/ 0 w 325816"/>
                <a:gd name="connsiteY0" fmla="*/ 64581 h 129162"/>
                <a:gd name="connsiteX1" fmla="*/ 162908 w 325816"/>
                <a:gd name="connsiteY1" fmla="*/ 0 h 129162"/>
                <a:gd name="connsiteX2" fmla="*/ 325816 w 325816"/>
                <a:gd name="connsiteY2" fmla="*/ 64581 h 129162"/>
                <a:gd name="connsiteX3" fmla="*/ 162908 w 325816"/>
                <a:gd name="connsiteY3" fmla="*/ 129162 h 129162"/>
                <a:gd name="connsiteX4" fmla="*/ 0 w 325816"/>
                <a:gd name="connsiteY4" fmla="*/ 64581 h 129162"/>
                <a:gd name="connsiteX0" fmla="*/ 0 w 325816"/>
                <a:gd name="connsiteY0" fmla="*/ 64581 h 129162"/>
                <a:gd name="connsiteX1" fmla="*/ 162908 w 325816"/>
                <a:gd name="connsiteY1" fmla="*/ 0 h 129162"/>
                <a:gd name="connsiteX2" fmla="*/ 325816 w 325816"/>
                <a:gd name="connsiteY2" fmla="*/ 64581 h 129162"/>
                <a:gd name="connsiteX3" fmla="*/ 162908 w 325816"/>
                <a:gd name="connsiteY3" fmla="*/ 129162 h 129162"/>
                <a:gd name="connsiteX4" fmla="*/ 0 w 325816"/>
                <a:gd name="connsiteY4" fmla="*/ 64581 h 129162"/>
                <a:gd name="connsiteX0" fmla="*/ 0 w 325816"/>
                <a:gd name="connsiteY0" fmla="*/ 64581 h 129162"/>
                <a:gd name="connsiteX1" fmla="*/ 162908 w 325816"/>
                <a:gd name="connsiteY1" fmla="*/ 0 h 129162"/>
                <a:gd name="connsiteX2" fmla="*/ 325816 w 325816"/>
                <a:gd name="connsiteY2" fmla="*/ 64581 h 129162"/>
                <a:gd name="connsiteX3" fmla="*/ 162908 w 325816"/>
                <a:gd name="connsiteY3" fmla="*/ 129162 h 129162"/>
                <a:gd name="connsiteX4" fmla="*/ 0 w 325816"/>
                <a:gd name="connsiteY4" fmla="*/ 64581 h 129162"/>
                <a:gd name="connsiteX0" fmla="*/ 0 w 325816"/>
                <a:gd name="connsiteY0" fmla="*/ 64581 h 143449"/>
                <a:gd name="connsiteX1" fmla="*/ 162908 w 325816"/>
                <a:gd name="connsiteY1" fmla="*/ 0 h 143449"/>
                <a:gd name="connsiteX2" fmla="*/ 325816 w 325816"/>
                <a:gd name="connsiteY2" fmla="*/ 64581 h 143449"/>
                <a:gd name="connsiteX3" fmla="*/ 162908 w 325816"/>
                <a:gd name="connsiteY3" fmla="*/ 143449 h 143449"/>
                <a:gd name="connsiteX4" fmla="*/ 0 w 325816"/>
                <a:gd name="connsiteY4" fmla="*/ 64581 h 143449"/>
                <a:gd name="connsiteX0" fmla="*/ 0 w 325816"/>
                <a:gd name="connsiteY0" fmla="*/ 33647 h 112515"/>
                <a:gd name="connsiteX1" fmla="*/ 162908 w 325816"/>
                <a:gd name="connsiteY1" fmla="*/ 22 h 112515"/>
                <a:gd name="connsiteX2" fmla="*/ 325816 w 325816"/>
                <a:gd name="connsiteY2" fmla="*/ 33647 h 112515"/>
                <a:gd name="connsiteX3" fmla="*/ 162908 w 325816"/>
                <a:gd name="connsiteY3" fmla="*/ 112515 h 112515"/>
                <a:gd name="connsiteX4" fmla="*/ 0 w 325816"/>
                <a:gd name="connsiteY4" fmla="*/ 33647 h 112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816" h="112515">
                  <a:moveTo>
                    <a:pt x="0" y="33647"/>
                  </a:moveTo>
                  <a:cubicBezTo>
                    <a:pt x="0" y="-2020"/>
                    <a:pt x="72936" y="22"/>
                    <a:pt x="162908" y="22"/>
                  </a:cubicBezTo>
                  <a:cubicBezTo>
                    <a:pt x="252880" y="22"/>
                    <a:pt x="325816" y="-2020"/>
                    <a:pt x="325816" y="33647"/>
                  </a:cubicBezTo>
                  <a:cubicBezTo>
                    <a:pt x="325816" y="69314"/>
                    <a:pt x="252880" y="112515"/>
                    <a:pt x="162908" y="112515"/>
                  </a:cubicBezTo>
                  <a:cubicBezTo>
                    <a:pt x="72936" y="112515"/>
                    <a:pt x="0" y="69314"/>
                    <a:pt x="0" y="33647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1" name="フリーフォーム: 図形 580">
              <a:extLst>
                <a:ext uri="{FF2B5EF4-FFF2-40B4-BE49-F238E27FC236}">
                  <a16:creationId xmlns:a16="http://schemas.microsoft.com/office/drawing/2014/main" id="{082F0D1E-2881-EFCB-C017-023638A8FF7D}"/>
                </a:ext>
              </a:extLst>
            </p:cNvPr>
            <p:cNvSpPr/>
            <p:nvPr/>
          </p:nvSpPr>
          <p:spPr bwMode="auto">
            <a:xfrm>
              <a:off x="1598431" y="3866555"/>
              <a:ext cx="720081" cy="352989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2" name="フリーフォーム: 図形 581">
              <a:extLst>
                <a:ext uri="{FF2B5EF4-FFF2-40B4-BE49-F238E27FC236}">
                  <a16:creationId xmlns:a16="http://schemas.microsoft.com/office/drawing/2014/main" id="{FB260AD2-F2C6-25A5-207C-42708C56D215}"/>
                </a:ext>
              </a:extLst>
            </p:cNvPr>
            <p:cNvSpPr/>
            <p:nvPr/>
          </p:nvSpPr>
          <p:spPr bwMode="auto">
            <a:xfrm rot="18000000">
              <a:off x="851101" y="4353052"/>
              <a:ext cx="609006" cy="298540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3" name="フリーフォーム: 図形 582">
              <a:extLst>
                <a:ext uri="{FF2B5EF4-FFF2-40B4-BE49-F238E27FC236}">
                  <a16:creationId xmlns:a16="http://schemas.microsoft.com/office/drawing/2014/main" id="{75E71B2B-5867-041B-80FF-A33EE382A87B}"/>
                </a:ext>
              </a:extLst>
            </p:cNvPr>
            <p:cNvSpPr/>
            <p:nvPr/>
          </p:nvSpPr>
          <p:spPr bwMode="auto">
            <a:xfrm rot="3600000" flipH="1">
              <a:off x="2450112" y="4335395"/>
              <a:ext cx="609006" cy="298538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4" name="フリーフォーム: 図形 583">
              <a:extLst>
                <a:ext uri="{FF2B5EF4-FFF2-40B4-BE49-F238E27FC236}">
                  <a16:creationId xmlns:a16="http://schemas.microsoft.com/office/drawing/2014/main" id="{2EABB32F-DB3D-48F9-9213-1FA1F0A23F54}"/>
                </a:ext>
              </a:extLst>
            </p:cNvPr>
            <p:cNvSpPr/>
            <p:nvPr/>
          </p:nvSpPr>
          <p:spPr bwMode="auto">
            <a:xfrm rot="14400000">
              <a:off x="831105" y="5217484"/>
              <a:ext cx="500658" cy="245426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A7A621D6-EA2E-D7B8-FAB2-0DA3932FD8E3}"/>
                </a:ext>
              </a:extLst>
            </p:cNvPr>
            <p:cNvSpPr/>
            <p:nvPr/>
          </p:nvSpPr>
          <p:spPr bwMode="auto">
            <a:xfrm rot="7200000" flipH="1">
              <a:off x="2517404" y="5217485"/>
              <a:ext cx="500658" cy="245426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CD7AE4AF-AEA1-0E45-B9F2-AB234B3097B0}"/>
              </a:ext>
            </a:extLst>
          </p:cNvPr>
          <p:cNvGrpSpPr/>
          <p:nvPr/>
        </p:nvGrpSpPr>
        <p:grpSpPr>
          <a:xfrm>
            <a:off x="3946596" y="3783591"/>
            <a:ext cx="2032019" cy="2649958"/>
            <a:chOff x="3946596" y="3783591"/>
            <a:chExt cx="2032019" cy="2649958"/>
          </a:xfrm>
        </p:grpSpPr>
        <p:sp>
          <p:nvSpPr>
            <p:cNvPr id="554" name="フリーフォーム: 図形 553">
              <a:extLst>
                <a:ext uri="{FF2B5EF4-FFF2-40B4-BE49-F238E27FC236}">
                  <a16:creationId xmlns:a16="http://schemas.microsoft.com/office/drawing/2014/main" id="{9F00C640-A77E-8404-BC7E-891D275A82E3}"/>
                </a:ext>
              </a:extLst>
            </p:cNvPr>
            <p:cNvSpPr/>
            <p:nvPr/>
          </p:nvSpPr>
          <p:spPr bwMode="auto">
            <a:xfrm>
              <a:off x="4060960" y="4350504"/>
              <a:ext cx="1917655" cy="2083045"/>
            </a:xfrm>
            <a:custGeom>
              <a:avLst/>
              <a:gdLst>
                <a:gd name="connsiteX0" fmla="*/ 412932 w 1917655"/>
                <a:gd name="connsiteY0" fmla="*/ 1686851 h 2083045"/>
                <a:gd name="connsiteX1" fmla="*/ 261655 w 1917655"/>
                <a:gd name="connsiteY1" fmla="*/ 1838128 h 2083045"/>
                <a:gd name="connsiteX2" fmla="*/ 412932 w 1917655"/>
                <a:gd name="connsiteY2" fmla="*/ 1925468 h 2083045"/>
                <a:gd name="connsiteX3" fmla="*/ 864055 w 1917655"/>
                <a:gd name="connsiteY3" fmla="*/ 0 h 2083045"/>
                <a:gd name="connsiteX4" fmla="*/ 901870 w 1917655"/>
                <a:gd name="connsiteY4" fmla="*/ 3549 h 2083045"/>
                <a:gd name="connsiteX5" fmla="*/ 939685 w 1917655"/>
                <a:gd name="connsiteY5" fmla="*/ 0 h 2083045"/>
                <a:gd name="connsiteX6" fmla="*/ 1488488 w 1917655"/>
                <a:gd name="connsiteY6" fmla="*/ 510994 h 2083045"/>
                <a:gd name="connsiteX7" fmla="*/ 1484003 w 1917655"/>
                <a:gd name="connsiteY7" fmla="*/ 552422 h 2083045"/>
                <a:gd name="connsiteX8" fmla="*/ 1500528 w 1917655"/>
                <a:gd name="connsiteY8" fmla="*/ 565870 h 2083045"/>
                <a:gd name="connsiteX9" fmla="*/ 1536469 w 1917655"/>
                <a:gd name="connsiteY9" fmla="*/ 777010 h 2083045"/>
                <a:gd name="connsiteX10" fmla="*/ 1370058 w 1917655"/>
                <a:gd name="connsiteY10" fmla="*/ 946673 h 2083045"/>
                <a:gd name="connsiteX11" fmla="*/ 1353553 w 1917655"/>
                <a:gd name="connsiteY11" fmla="*/ 944729 h 2083045"/>
                <a:gd name="connsiteX12" fmla="*/ 1345158 w 1917655"/>
                <a:gd name="connsiteY12" fmla="*/ 965504 h 2083045"/>
                <a:gd name="connsiteX13" fmla="*/ 1100767 w 1917655"/>
                <a:gd name="connsiteY13" fmla="*/ 1199544 h 2083045"/>
                <a:gd name="connsiteX14" fmla="*/ 1009202 w 1917655"/>
                <a:gd name="connsiteY14" fmla="*/ 1230272 h 2083045"/>
                <a:gd name="connsiteX15" fmla="*/ 1021932 w 1917655"/>
                <a:gd name="connsiteY15" fmla="*/ 1312653 h 2083045"/>
                <a:gd name="connsiteX16" fmla="*/ 1254476 w 1917655"/>
                <a:gd name="connsiteY16" fmla="*/ 1312653 h 2083045"/>
                <a:gd name="connsiteX17" fmla="*/ 1285597 w 1917655"/>
                <a:gd name="connsiteY17" fmla="*/ 1318936 h 2083045"/>
                <a:gd name="connsiteX18" fmla="*/ 1309063 w 1917655"/>
                <a:gd name="connsiteY18" fmla="*/ 1320407 h 2083045"/>
                <a:gd name="connsiteX19" fmla="*/ 1678332 w 1917655"/>
                <a:gd name="connsiteY19" fmla="*/ 1419352 h 2083045"/>
                <a:gd name="connsiteX20" fmla="*/ 1556471 w 1917655"/>
                <a:gd name="connsiteY20" fmla="*/ 964557 h 2083045"/>
                <a:gd name="connsiteX21" fmla="*/ 1591409 w 1917655"/>
                <a:gd name="connsiteY21" fmla="*/ 860369 h 2083045"/>
                <a:gd name="connsiteX22" fmla="*/ 1626762 w 1917655"/>
                <a:gd name="connsiteY22" fmla="*/ 842809 h 2083045"/>
                <a:gd name="connsiteX23" fmla="*/ 1666158 w 1917655"/>
                <a:gd name="connsiteY23" fmla="*/ 840340 h 2083045"/>
                <a:gd name="connsiteX24" fmla="*/ 1748510 w 1917655"/>
                <a:gd name="connsiteY24" fmla="*/ 913100 h 2083045"/>
                <a:gd name="connsiteX25" fmla="*/ 1915067 w 1917655"/>
                <a:gd name="connsiteY25" fmla="*/ 1534701 h 2083045"/>
                <a:gd name="connsiteX26" fmla="*/ 1915382 w 1917655"/>
                <a:gd name="connsiteY26" fmla="*/ 1539728 h 2083045"/>
                <a:gd name="connsiteX27" fmla="*/ 1917655 w 1917655"/>
                <a:gd name="connsiteY27" fmla="*/ 1546333 h 2083045"/>
                <a:gd name="connsiteX28" fmla="*/ 1916725 w 1917655"/>
                <a:gd name="connsiteY28" fmla="*/ 1561165 h 2083045"/>
                <a:gd name="connsiteX29" fmla="*/ 1917536 w 1917655"/>
                <a:gd name="connsiteY29" fmla="*/ 1574098 h 2083045"/>
                <a:gd name="connsiteX30" fmla="*/ 1915554 w 1917655"/>
                <a:gd name="connsiteY30" fmla="*/ 1579858 h 2083045"/>
                <a:gd name="connsiteX31" fmla="*/ 1915186 w 1917655"/>
                <a:gd name="connsiteY31" fmla="*/ 1585731 h 2083045"/>
                <a:gd name="connsiteX32" fmla="*/ 1915185 w 1917655"/>
                <a:gd name="connsiteY32" fmla="*/ 1585730 h 2083045"/>
                <a:gd name="connsiteX33" fmla="*/ 1909809 w 1917655"/>
                <a:gd name="connsiteY33" fmla="*/ 1596554 h 2083045"/>
                <a:gd name="connsiteX34" fmla="*/ 1905136 w 1917655"/>
                <a:gd name="connsiteY34" fmla="*/ 1610133 h 2083045"/>
                <a:gd name="connsiteX35" fmla="*/ 1900304 w 1917655"/>
                <a:gd name="connsiteY35" fmla="*/ 1615690 h 2083045"/>
                <a:gd name="connsiteX36" fmla="*/ 1897624 w 1917655"/>
                <a:gd name="connsiteY36" fmla="*/ 1621084 h 2083045"/>
                <a:gd name="connsiteX37" fmla="*/ 1889371 w 1917655"/>
                <a:gd name="connsiteY37" fmla="*/ 1628261 h 2083045"/>
                <a:gd name="connsiteX38" fmla="*/ 1880129 w 1917655"/>
                <a:gd name="connsiteY38" fmla="*/ 1638889 h 2083045"/>
                <a:gd name="connsiteX39" fmla="*/ 1873183 w 1917655"/>
                <a:gd name="connsiteY39" fmla="*/ 1642339 h 2083045"/>
                <a:gd name="connsiteX40" fmla="*/ 1868868 w 1917655"/>
                <a:gd name="connsiteY40" fmla="*/ 1646091 h 2083045"/>
                <a:gd name="connsiteX41" fmla="*/ 1858325 w 1917655"/>
                <a:gd name="connsiteY41" fmla="*/ 1649719 h 2083045"/>
                <a:gd name="connsiteX42" fmla="*/ 1844775 w 1917655"/>
                <a:gd name="connsiteY42" fmla="*/ 1656449 h 2083045"/>
                <a:gd name="connsiteX43" fmla="*/ 1844775 w 1917655"/>
                <a:gd name="connsiteY43" fmla="*/ 1656448 h 2083045"/>
                <a:gd name="connsiteX44" fmla="*/ 1837432 w 1917655"/>
                <a:gd name="connsiteY44" fmla="*/ 1656908 h 2083045"/>
                <a:gd name="connsiteX45" fmla="*/ 1832834 w 1917655"/>
                <a:gd name="connsiteY45" fmla="*/ 1658491 h 2083045"/>
                <a:gd name="connsiteX46" fmla="*/ 1822509 w 1917655"/>
                <a:gd name="connsiteY46" fmla="*/ 1657844 h 2083045"/>
                <a:gd name="connsiteX47" fmla="*/ 1805378 w 1917655"/>
                <a:gd name="connsiteY47" fmla="*/ 1658917 h 2083045"/>
                <a:gd name="connsiteX48" fmla="*/ 1797749 w 1917655"/>
                <a:gd name="connsiteY48" fmla="*/ 1656292 h 2083045"/>
                <a:gd name="connsiteX49" fmla="*/ 1793437 w 1917655"/>
                <a:gd name="connsiteY49" fmla="*/ 1656022 h 2083045"/>
                <a:gd name="connsiteX50" fmla="*/ 1418418 w 1917655"/>
                <a:gd name="connsiteY50" fmla="*/ 1555535 h 2083045"/>
                <a:gd name="connsiteX51" fmla="*/ 1418418 w 1917655"/>
                <a:gd name="connsiteY51" fmla="*/ 2083045 h 2083045"/>
                <a:gd name="connsiteX52" fmla="*/ 288236 w 1917655"/>
                <a:gd name="connsiteY52" fmla="*/ 2083045 h 2083045"/>
                <a:gd name="connsiteX53" fmla="*/ 56197 w 1917655"/>
                <a:gd name="connsiteY53" fmla="*/ 1949077 h 2083045"/>
                <a:gd name="connsiteX54" fmla="*/ 51582 w 1917655"/>
                <a:gd name="connsiteY54" fmla="*/ 1945006 h 2083045"/>
                <a:gd name="connsiteX55" fmla="*/ 29114 w 1917655"/>
                <a:gd name="connsiteY55" fmla="*/ 1930086 h 2083045"/>
                <a:gd name="connsiteX56" fmla="*/ 29115 w 1917655"/>
                <a:gd name="connsiteY56" fmla="*/ 1930085 h 2083045"/>
                <a:gd name="connsiteX57" fmla="*/ 29115 w 1917655"/>
                <a:gd name="connsiteY57" fmla="*/ 1789503 h 2083045"/>
                <a:gd name="connsiteX58" fmla="*/ 458723 w 1917655"/>
                <a:gd name="connsiteY58" fmla="*/ 1359896 h 2083045"/>
                <a:gd name="connsiteX59" fmla="*/ 491607 w 1917655"/>
                <a:gd name="connsiteY59" fmla="*/ 1338059 h 2083045"/>
                <a:gd name="connsiteX60" fmla="*/ 495654 w 1917655"/>
                <a:gd name="connsiteY60" fmla="*/ 1337272 h 2083045"/>
                <a:gd name="connsiteX61" fmla="*/ 513060 w 1917655"/>
                <a:gd name="connsiteY61" fmla="*/ 1325536 h 2083045"/>
                <a:gd name="connsiteX62" fmla="*/ 576874 w 1917655"/>
                <a:gd name="connsiteY62" fmla="*/ 1312653 h 2083045"/>
                <a:gd name="connsiteX63" fmla="*/ 781796 w 1917655"/>
                <a:gd name="connsiteY63" fmla="*/ 1312653 h 2083045"/>
                <a:gd name="connsiteX64" fmla="*/ 794527 w 1917655"/>
                <a:gd name="connsiteY64" fmla="*/ 1230271 h 2083045"/>
                <a:gd name="connsiteX65" fmla="*/ 702963 w 1917655"/>
                <a:gd name="connsiteY65" fmla="*/ 1199544 h 2083045"/>
                <a:gd name="connsiteX66" fmla="*/ 478141 w 1917655"/>
                <a:gd name="connsiteY66" fmla="*/ 999397 h 2083045"/>
                <a:gd name="connsiteX67" fmla="*/ 448864 w 1917655"/>
                <a:gd name="connsiteY67" fmla="*/ 944330 h 2083045"/>
                <a:gd name="connsiteX68" fmla="*/ 428976 w 1917655"/>
                <a:gd name="connsiteY68" fmla="*/ 946673 h 2083045"/>
                <a:gd name="connsiteX69" fmla="*/ 262565 w 1917655"/>
                <a:gd name="connsiteY69" fmla="*/ 777010 h 2083045"/>
                <a:gd name="connsiteX70" fmla="*/ 298506 w 1917655"/>
                <a:gd name="connsiteY70" fmla="*/ 565870 h 2083045"/>
                <a:gd name="connsiteX71" fmla="*/ 319794 w 1917655"/>
                <a:gd name="connsiteY71" fmla="*/ 552952 h 2083045"/>
                <a:gd name="connsiteX72" fmla="*/ 315252 w 1917655"/>
                <a:gd name="connsiteY72" fmla="*/ 510994 h 2083045"/>
                <a:gd name="connsiteX73" fmla="*/ 864055 w 1917655"/>
                <a:gd name="connsiteY73" fmla="*/ 0 h 2083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1917655" h="2083045">
                  <a:moveTo>
                    <a:pt x="412932" y="1686851"/>
                  </a:moveTo>
                  <a:lnTo>
                    <a:pt x="261655" y="1838128"/>
                  </a:lnTo>
                  <a:lnTo>
                    <a:pt x="412932" y="1925468"/>
                  </a:lnTo>
                  <a:close/>
                  <a:moveTo>
                    <a:pt x="864055" y="0"/>
                  </a:moveTo>
                  <a:lnTo>
                    <a:pt x="901870" y="3549"/>
                  </a:lnTo>
                  <a:lnTo>
                    <a:pt x="939685" y="0"/>
                  </a:lnTo>
                  <a:cubicBezTo>
                    <a:pt x="1242781" y="0"/>
                    <a:pt x="1488488" y="228780"/>
                    <a:pt x="1488488" y="510994"/>
                  </a:cubicBezTo>
                  <a:lnTo>
                    <a:pt x="1484003" y="552422"/>
                  </a:lnTo>
                  <a:lnTo>
                    <a:pt x="1500528" y="565870"/>
                  </a:lnTo>
                  <a:cubicBezTo>
                    <a:pt x="1542954" y="610438"/>
                    <a:pt x="1559116" y="692492"/>
                    <a:pt x="1536469" y="777010"/>
                  </a:cubicBezTo>
                  <a:cubicBezTo>
                    <a:pt x="1510048" y="875616"/>
                    <a:pt x="1439559" y="944904"/>
                    <a:pt x="1370058" y="946673"/>
                  </a:cubicBezTo>
                  <a:lnTo>
                    <a:pt x="1353553" y="944729"/>
                  </a:lnTo>
                  <a:lnTo>
                    <a:pt x="1345158" y="965504"/>
                  </a:lnTo>
                  <a:cubicBezTo>
                    <a:pt x="1289784" y="1069613"/>
                    <a:pt x="1203932" y="1152371"/>
                    <a:pt x="1100767" y="1199544"/>
                  </a:cubicBezTo>
                  <a:lnTo>
                    <a:pt x="1009202" y="1230272"/>
                  </a:lnTo>
                  <a:lnTo>
                    <a:pt x="1021932" y="1312653"/>
                  </a:lnTo>
                  <a:lnTo>
                    <a:pt x="1254476" y="1312653"/>
                  </a:lnTo>
                  <a:lnTo>
                    <a:pt x="1285597" y="1318936"/>
                  </a:lnTo>
                  <a:lnTo>
                    <a:pt x="1309063" y="1320407"/>
                  </a:lnTo>
                  <a:lnTo>
                    <a:pt x="1678332" y="1419352"/>
                  </a:lnTo>
                  <a:lnTo>
                    <a:pt x="1556471" y="964557"/>
                  </a:lnTo>
                  <a:cubicBezTo>
                    <a:pt x="1545814" y="924784"/>
                    <a:pt x="1560851" y="884180"/>
                    <a:pt x="1591409" y="860369"/>
                  </a:cubicBezTo>
                  <a:lnTo>
                    <a:pt x="1626762" y="842809"/>
                  </a:lnTo>
                  <a:lnTo>
                    <a:pt x="1666158" y="840340"/>
                  </a:lnTo>
                  <a:cubicBezTo>
                    <a:pt x="1704527" y="845682"/>
                    <a:pt x="1737853" y="873328"/>
                    <a:pt x="1748510" y="913100"/>
                  </a:cubicBezTo>
                  <a:lnTo>
                    <a:pt x="1915067" y="1534701"/>
                  </a:lnTo>
                  <a:lnTo>
                    <a:pt x="1915382" y="1539728"/>
                  </a:lnTo>
                  <a:lnTo>
                    <a:pt x="1917655" y="1546333"/>
                  </a:lnTo>
                  <a:lnTo>
                    <a:pt x="1916725" y="1561165"/>
                  </a:lnTo>
                  <a:lnTo>
                    <a:pt x="1917536" y="1574098"/>
                  </a:lnTo>
                  <a:lnTo>
                    <a:pt x="1915554" y="1579858"/>
                  </a:lnTo>
                  <a:lnTo>
                    <a:pt x="1915186" y="1585731"/>
                  </a:lnTo>
                  <a:lnTo>
                    <a:pt x="1915185" y="1585730"/>
                  </a:lnTo>
                  <a:lnTo>
                    <a:pt x="1909809" y="1596554"/>
                  </a:lnTo>
                  <a:lnTo>
                    <a:pt x="1905136" y="1610133"/>
                  </a:lnTo>
                  <a:lnTo>
                    <a:pt x="1900304" y="1615690"/>
                  </a:lnTo>
                  <a:lnTo>
                    <a:pt x="1897624" y="1621084"/>
                  </a:lnTo>
                  <a:lnTo>
                    <a:pt x="1889371" y="1628261"/>
                  </a:lnTo>
                  <a:lnTo>
                    <a:pt x="1880129" y="1638889"/>
                  </a:lnTo>
                  <a:lnTo>
                    <a:pt x="1873183" y="1642339"/>
                  </a:lnTo>
                  <a:lnTo>
                    <a:pt x="1868868" y="1646091"/>
                  </a:lnTo>
                  <a:lnTo>
                    <a:pt x="1858325" y="1649719"/>
                  </a:lnTo>
                  <a:lnTo>
                    <a:pt x="1844775" y="1656449"/>
                  </a:lnTo>
                  <a:lnTo>
                    <a:pt x="1844775" y="1656448"/>
                  </a:lnTo>
                  <a:lnTo>
                    <a:pt x="1837432" y="1656908"/>
                  </a:lnTo>
                  <a:lnTo>
                    <a:pt x="1832834" y="1658491"/>
                  </a:lnTo>
                  <a:lnTo>
                    <a:pt x="1822509" y="1657844"/>
                  </a:lnTo>
                  <a:lnTo>
                    <a:pt x="1805378" y="1658917"/>
                  </a:lnTo>
                  <a:lnTo>
                    <a:pt x="1797749" y="1656292"/>
                  </a:lnTo>
                  <a:lnTo>
                    <a:pt x="1793437" y="1656022"/>
                  </a:lnTo>
                  <a:lnTo>
                    <a:pt x="1418418" y="1555535"/>
                  </a:lnTo>
                  <a:lnTo>
                    <a:pt x="1418418" y="2083045"/>
                  </a:lnTo>
                  <a:lnTo>
                    <a:pt x="288236" y="2083045"/>
                  </a:lnTo>
                  <a:lnTo>
                    <a:pt x="56197" y="1949077"/>
                  </a:lnTo>
                  <a:lnTo>
                    <a:pt x="51582" y="1945006"/>
                  </a:lnTo>
                  <a:lnTo>
                    <a:pt x="29114" y="1930086"/>
                  </a:lnTo>
                  <a:lnTo>
                    <a:pt x="29115" y="1930085"/>
                  </a:lnTo>
                  <a:cubicBezTo>
                    <a:pt x="-9706" y="1891265"/>
                    <a:pt x="-9706" y="1828324"/>
                    <a:pt x="29115" y="1789503"/>
                  </a:cubicBezTo>
                  <a:lnTo>
                    <a:pt x="458723" y="1359896"/>
                  </a:lnTo>
                  <a:cubicBezTo>
                    <a:pt x="468428" y="1350191"/>
                    <a:pt x="479641" y="1342912"/>
                    <a:pt x="491607" y="1338059"/>
                  </a:cubicBezTo>
                  <a:lnTo>
                    <a:pt x="495654" y="1337272"/>
                  </a:lnTo>
                  <a:lnTo>
                    <a:pt x="513060" y="1325536"/>
                  </a:lnTo>
                  <a:cubicBezTo>
                    <a:pt x="532674" y="1317241"/>
                    <a:pt x="554238" y="1312653"/>
                    <a:pt x="576874" y="1312653"/>
                  </a:cubicBezTo>
                  <a:lnTo>
                    <a:pt x="781796" y="1312653"/>
                  </a:lnTo>
                  <a:lnTo>
                    <a:pt x="794527" y="1230271"/>
                  </a:lnTo>
                  <a:lnTo>
                    <a:pt x="702963" y="1199544"/>
                  </a:lnTo>
                  <a:cubicBezTo>
                    <a:pt x="611261" y="1157612"/>
                    <a:pt x="533238" y="1087565"/>
                    <a:pt x="478141" y="999397"/>
                  </a:cubicBezTo>
                  <a:lnTo>
                    <a:pt x="448864" y="944330"/>
                  </a:lnTo>
                  <a:lnTo>
                    <a:pt x="428976" y="946673"/>
                  </a:lnTo>
                  <a:cubicBezTo>
                    <a:pt x="359475" y="944904"/>
                    <a:pt x="288986" y="875616"/>
                    <a:pt x="262565" y="777010"/>
                  </a:cubicBezTo>
                  <a:cubicBezTo>
                    <a:pt x="239918" y="692492"/>
                    <a:pt x="256080" y="610438"/>
                    <a:pt x="298506" y="565870"/>
                  </a:cubicBezTo>
                  <a:lnTo>
                    <a:pt x="319794" y="552952"/>
                  </a:lnTo>
                  <a:lnTo>
                    <a:pt x="315252" y="510994"/>
                  </a:lnTo>
                  <a:cubicBezTo>
                    <a:pt x="315252" y="228780"/>
                    <a:pt x="560959" y="0"/>
                    <a:pt x="864055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6" name="四角形: 角を丸くする 555">
              <a:extLst>
                <a:ext uri="{FF2B5EF4-FFF2-40B4-BE49-F238E27FC236}">
                  <a16:creationId xmlns:a16="http://schemas.microsoft.com/office/drawing/2014/main" id="{ED78BC06-6D21-72E9-F64E-9C00F3B5B79B}"/>
                </a:ext>
              </a:extLst>
            </p:cNvPr>
            <p:cNvSpPr/>
            <p:nvPr/>
          </p:nvSpPr>
          <p:spPr bwMode="auto">
            <a:xfrm rot="1800000">
              <a:off x="5507966" y="4888546"/>
              <a:ext cx="312024" cy="668900"/>
            </a:xfrm>
            <a:prstGeom prst="roundRect">
              <a:avLst>
                <a:gd name="adj" fmla="val 10562"/>
              </a:avLst>
            </a:prstGeom>
            <a:solidFill>
              <a:schemeClr val="tx1">
                <a:lumMod val="85000"/>
                <a:lumOff val="1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7" name="四角形: 角を丸くする 556">
              <a:extLst>
                <a:ext uri="{FF2B5EF4-FFF2-40B4-BE49-F238E27FC236}">
                  <a16:creationId xmlns:a16="http://schemas.microsoft.com/office/drawing/2014/main" id="{903F537C-3816-C4CE-7285-720CEFB6A75F}"/>
                </a:ext>
              </a:extLst>
            </p:cNvPr>
            <p:cNvSpPr/>
            <p:nvPr/>
          </p:nvSpPr>
          <p:spPr bwMode="auto">
            <a:xfrm rot="1800000">
              <a:off x="5540898" y="4917862"/>
              <a:ext cx="219118" cy="594656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8" name="楕円 557">
              <a:extLst>
                <a:ext uri="{FF2B5EF4-FFF2-40B4-BE49-F238E27FC236}">
                  <a16:creationId xmlns:a16="http://schemas.microsoft.com/office/drawing/2014/main" id="{64CF33D0-0571-1FD1-5CA7-A0743A2D11FA}"/>
                </a:ext>
              </a:extLst>
            </p:cNvPr>
            <p:cNvSpPr/>
            <p:nvPr/>
          </p:nvSpPr>
          <p:spPr bwMode="auto">
            <a:xfrm rot="1800000">
              <a:off x="5573366" y="5083217"/>
              <a:ext cx="155504" cy="222740"/>
            </a:xfrm>
            <a:prstGeom prst="ellipse">
              <a:avLst/>
            </a:pr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3793499-B197-25E9-7EF2-0F4949376EB0}"/>
                </a:ext>
              </a:extLst>
            </p:cNvPr>
            <p:cNvSpPr/>
            <p:nvPr/>
          </p:nvSpPr>
          <p:spPr bwMode="auto">
            <a:xfrm>
              <a:off x="4630063" y="4875911"/>
              <a:ext cx="677898" cy="686951"/>
            </a:xfrm>
            <a:custGeom>
              <a:avLst/>
              <a:gdLst>
                <a:gd name="connsiteX0" fmla="*/ 334625 w 677898"/>
                <a:gd name="connsiteY0" fmla="*/ 280451 h 686951"/>
                <a:gd name="connsiteX1" fmla="*/ 573790 w 677898"/>
                <a:gd name="connsiteY1" fmla="*/ 483701 h 686951"/>
                <a:gd name="connsiteX2" fmla="*/ 334625 w 677898"/>
                <a:gd name="connsiteY2" fmla="*/ 686951 h 686951"/>
                <a:gd name="connsiteX3" fmla="*/ 95460 w 677898"/>
                <a:gd name="connsiteY3" fmla="*/ 483701 h 686951"/>
                <a:gd name="connsiteX4" fmla="*/ 334625 w 677898"/>
                <a:gd name="connsiteY4" fmla="*/ 280451 h 686951"/>
                <a:gd name="connsiteX5" fmla="*/ 617250 w 677898"/>
                <a:gd name="connsiteY5" fmla="*/ 0 h 686951"/>
                <a:gd name="connsiteX6" fmla="*/ 677898 w 677898"/>
                <a:gd name="connsiteY6" fmla="*/ 60648 h 686951"/>
                <a:gd name="connsiteX7" fmla="*/ 677898 w 677898"/>
                <a:gd name="connsiteY7" fmla="*/ 156486 h 686951"/>
                <a:gd name="connsiteX8" fmla="*/ 617250 w 677898"/>
                <a:gd name="connsiteY8" fmla="*/ 217134 h 686951"/>
                <a:gd name="connsiteX9" fmla="*/ 556602 w 677898"/>
                <a:gd name="connsiteY9" fmla="*/ 156486 h 686951"/>
                <a:gd name="connsiteX10" fmla="*/ 556602 w 677898"/>
                <a:gd name="connsiteY10" fmla="*/ 60648 h 686951"/>
                <a:gd name="connsiteX11" fmla="*/ 617250 w 677898"/>
                <a:gd name="connsiteY11" fmla="*/ 0 h 686951"/>
                <a:gd name="connsiteX12" fmla="*/ 60648 w 677898"/>
                <a:gd name="connsiteY12" fmla="*/ 0 h 686951"/>
                <a:gd name="connsiteX13" fmla="*/ 121296 w 677898"/>
                <a:gd name="connsiteY13" fmla="*/ 60648 h 686951"/>
                <a:gd name="connsiteX14" fmla="*/ 121296 w 677898"/>
                <a:gd name="connsiteY14" fmla="*/ 156486 h 686951"/>
                <a:gd name="connsiteX15" fmla="*/ 60648 w 677898"/>
                <a:gd name="connsiteY15" fmla="*/ 217134 h 686951"/>
                <a:gd name="connsiteX16" fmla="*/ 0 w 677898"/>
                <a:gd name="connsiteY16" fmla="*/ 156486 h 686951"/>
                <a:gd name="connsiteX17" fmla="*/ 0 w 677898"/>
                <a:gd name="connsiteY17" fmla="*/ 60648 h 686951"/>
                <a:gd name="connsiteX18" fmla="*/ 60648 w 677898"/>
                <a:gd name="connsiteY18" fmla="*/ 0 h 68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677898" h="686951">
                  <a:moveTo>
                    <a:pt x="334625" y="280451"/>
                  </a:moveTo>
                  <a:cubicBezTo>
                    <a:pt x="466712" y="280451"/>
                    <a:pt x="573790" y="371449"/>
                    <a:pt x="573790" y="483701"/>
                  </a:cubicBezTo>
                  <a:cubicBezTo>
                    <a:pt x="573790" y="595953"/>
                    <a:pt x="466712" y="686951"/>
                    <a:pt x="334625" y="686951"/>
                  </a:cubicBezTo>
                  <a:cubicBezTo>
                    <a:pt x="202538" y="686951"/>
                    <a:pt x="95460" y="595953"/>
                    <a:pt x="95460" y="483701"/>
                  </a:cubicBezTo>
                  <a:cubicBezTo>
                    <a:pt x="95460" y="371449"/>
                    <a:pt x="202538" y="280451"/>
                    <a:pt x="334625" y="280451"/>
                  </a:cubicBezTo>
                  <a:close/>
                  <a:moveTo>
                    <a:pt x="617250" y="0"/>
                  </a:moveTo>
                  <a:cubicBezTo>
                    <a:pt x="650745" y="0"/>
                    <a:pt x="677898" y="27153"/>
                    <a:pt x="677898" y="60648"/>
                  </a:cubicBezTo>
                  <a:lnTo>
                    <a:pt x="677898" y="156486"/>
                  </a:lnTo>
                  <a:cubicBezTo>
                    <a:pt x="677898" y="189981"/>
                    <a:pt x="650745" y="217134"/>
                    <a:pt x="617250" y="217134"/>
                  </a:cubicBezTo>
                  <a:cubicBezTo>
                    <a:pt x="583755" y="217134"/>
                    <a:pt x="556602" y="189981"/>
                    <a:pt x="556602" y="156486"/>
                  </a:cubicBezTo>
                  <a:lnTo>
                    <a:pt x="556602" y="60648"/>
                  </a:lnTo>
                  <a:cubicBezTo>
                    <a:pt x="556602" y="27153"/>
                    <a:pt x="583755" y="0"/>
                    <a:pt x="617250" y="0"/>
                  </a:cubicBezTo>
                  <a:close/>
                  <a:moveTo>
                    <a:pt x="60648" y="0"/>
                  </a:moveTo>
                  <a:cubicBezTo>
                    <a:pt x="94143" y="0"/>
                    <a:pt x="121296" y="27153"/>
                    <a:pt x="121296" y="60648"/>
                  </a:cubicBezTo>
                  <a:lnTo>
                    <a:pt x="121296" y="156486"/>
                  </a:lnTo>
                  <a:cubicBezTo>
                    <a:pt x="121296" y="189981"/>
                    <a:pt x="94143" y="217134"/>
                    <a:pt x="60648" y="217134"/>
                  </a:cubicBezTo>
                  <a:cubicBezTo>
                    <a:pt x="27153" y="217134"/>
                    <a:pt x="0" y="189981"/>
                    <a:pt x="0" y="156486"/>
                  </a:cubicBezTo>
                  <a:lnTo>
                    <a:pt x="0" y="60648"/>
                  </a:lnTo>
                  <a:cubicBezTo>
                    <a:pt x="0" y="27153"/>
                    <a:pt x="27153" y="0"/>
                    <a:pt x="60648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2" name="楕円 493">
              <a:extLst>
                <a:ext uri="{FF2B5EF4-FFF2-40B4-BE49-F238E27FC236}">
                  <a16:creationId xmlns:a16="http://schemas.microsoft.com/office/drawing/2014/main" id="{63032F46-67A4-7F26-25A8-E318E6234F55}"/>
                </a:ext>
              </a:extLst>
            </p:cNvPr>
            <p:cNvSpPr/>
            <p:nvPr/>
          </p:nvSpPr>
          <p:spPr bwMode="auto">
            <a:xfrm>
              <a:off x="4801780" y="5428639"/>
              <a:ext cx="325816" cy="112515"/>
            </a:xfrm>
            <a:custGeom>
              <a:avLst/>
              <a:gdLst>
                <a:gd name="connsiteX0" fmla="*/ 0 w 325816"/>
                <a:gd name="connsiteY0" fmla="*/ 64581 h 129162"/>
                <a:gd name="connsiteX1" fmla="*/ 162908 w 325816"/>
                <a:gd name="connsiteY1" fmla="*/ 0 h 129162"/>
                <a:gd name="connsiteX2" fmla="*/ 325816 w 325816"/>
                <a:gd name="connsiteY2" fmla="*/ 64581 h 129162"/>
                <a:gd name="connsiteX3" fmla="*/ 162908 w 325816"/>
                <a:gd name="connsiteY3" fmla="*/ 129162 h 129162"/>
                <a:gd name="connsiteX4" fmla="*/ 0 w 325816"/>
                <a:gd name="connsiteY4" fmla="*/ 64581 h 129162"/>
                <a:gd name="connsiteX0" fmla="*/ 0 w 325816"/>
                <a:gd name="connsiteY0" fmla="*/ 64581 h 129162"/>
                <a:gd name="connsiteX1" fmla="*/ 162908 w 325816"/>
                <a:gd name="connsiteY1" fmla="*/ 0 h 129162"/>
                <a:gd name="connsiteX2" fmla="*/ 325816 w 325816"/>
                <a:gd name="connsiteY2" fmla="*/ 64581 h 129162"/>
                <a:gd name="connsiteX3" fmla="*/ 162908 w 325816"/>
                <a:gd name="connsiteY3" fmla="*/ 129162 h 129162"/>
                <a:gd name="connsiteX4" fmla="*/ 0 w 325816"/>
                <a:gd name="connsiteY4" fmla="*/ 64581 h 129162"/>
                <a:gd name="connsiteX0" fmla="*/ 0 w 325816"/>
                <a:gd name="connsiteY0" fmla="*/ 64581 h 129162"/>
                <a:gd name="connsiteX1" fmla="*/ 162908 w 325816"/>
                <a:gd name="connsiteY1" fmla="*/ 0 h 129162"/>
                <a:gd name="connsiteX2" fmla="*/ 325816 w 325816"/>
                <a:gd name="connsiteY2" fmla="*/ 64581 h 129162"/>
                <a:gd name="connsiteX3" fmla="*/ 162908 w 325816"/>
                <a:gd name="connsiteY3" fmla="*/ 129162 h 129162"/>
                <a:gd name="connsiteX4" fmla="*/ 0 w 325816"/>
                <a:gd name="connsiteY4" fmla="*/ 64581 h 129162"/>
                <a:gd name="connsiteX0" fmla="*/ 0 w 325816"/>
                <a:gd name="connsiteY0" fmla="*/ 64581 h 129162"/>
                <a:gd name="connsiteX1" fmla="*/ 162908 w 325816"/>
                <a:gd name="connsiteY1" fmla="*/ 0 h 129162"/>
                <a:gd name="connsiteX2" fmla="*/ 325816 w 325816"/>
                <a:gd name="connsiteY2" fmla="*/ 64581 h 129162"/>
                <a:gd name="connsiteX3" fmla="*/ 162908 w 325816"/>
                <a:gd name="connsiteY3" fmla="*/ 129162 h 129162"/>
                <a:gd name="connsiteX4" fmla="*/ 0 w 325816"/>
                <a:gd name="connsiteY4" fmla="*/ 64581 h 129162"/>
                <a:gd name="connsiteX0" fmla="*/ 0 w 325816"/>
                <a:gd name="connsiteY0" fmla="*/ 64581 h 143449"/>
                <a:gd name="connsiteX1" fmla="*/ 162908 w 325816"/>
                <a:gd name="connsiteY1" fmla="*/ 0 h 143449"/>
                <a:gd name="connsiteX2" fmla="*/ 325816 w 325816"/>
                <a:gd name="connsiteY2" fmla="*/ 64581 h 143449"/>
                <a:gd name="connsiteX3" fmla="*/ 162908 w 325816"/>
                <a:gd name="connsiteY3" fmla="*/ 143449 h 143449"/>
                <a:gd name="connsiteX4" fmla="*/ 0 w 325816"/>
                <a:gd name="connsiteY4" fmla="*/ 64581 h 143449"/>
                <a:gd name="connsiteX0" fmla="*/ 0 w 325816"/>
                <a:gd name="connsiteY0" fmla="*/ 33647 h 112515"/>
                <a:gd name="connsiteX1" fmla="*/ 162908 w 325816"/>
                <a:gd name="connsiteY1" fmla="*/ 22 h 112515"/>
                <a:gd name="connsiteX2" fmla="*/ 325816 w 325816"/>
                <a:gd name="connsiteY2" fmla="*/ 33647 h 112515"/>
                <a:gd name="connsiteX3" fmla="*/ 162908 w 325816"/>
                <a:gd name="connsiteY3" fmla="*/ 112515 h 112515"/>
                <a:gd name="connsiteX4" fmla="*/ 0 w 325816"/>
                <a:gd name="connsiteY4" fmla="*/ 33647 h 1125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5816" h="112515">
                  <a:moveTo>
                    <a:pt x="0" y="33647"/>
                  </a:moveTo>
                  <a:cubicBezTo>
                    <a:pt x="0" y="-2020"/>
                    <a:pt x="72936" y="22"/>
                    <a:pt x="162908" y="22"/>
                  </a:cubicBezTo>
                  <a:cubicBezTo>
                    <a:pt x="252880" y="22"/>
                    <a:pt x="325816" y="-2020"/>
                    <a:pt x="325816" y="33647"/>
                  </a:cubicBezTo>
                  <a:cubicBezTo>
                    <a:pt x="325816" y="69314"/>
                    <a:pt x="252880" y="112515"/>
                    <a:pt x="162908" y="112515"/>
                  </a:cubicBezTo>
                  <a:cubicBezTo>
                    <a:pt x="72936" y="112515"/>
                    <a:pt x="0" y="69314"/>
                    <a:pt x="0" y="33647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1" name="フリーフォーム: 図形 590">
              <a:extLst>
                <a:ext uri="{FF2B5EF4-FFF2-40B4-BE49-F238E27FC236}">
                  <a16:creationId xmlns:a16="http://schemas.microsoft.com/office/drawing/2014/main" id="{670BDAAA-6A7F-17EC-CFB0-01B8618B3661}"/>
                </a:ext>
              </a:extLst>
            </p:cNvPr>
            <p:cNvSpPr/>
            <p:nvPr/>
          </p:nvSpPr>
          <p:spPr bwMode="auto">
            <a:xfrm>
              <a:off x="4608331" y="3783591"/>
              <a:ext cx="720081" cy="352989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2" name="フリーフォーム: 図形 591">
              <a:extLst>
                <a:ext uri="{FF2B5EF4-FFF2-40B4-BE49-F238E27FC236}">
                  <a16:creationId xmlns:a16="http://schemas.microsoft.com/office/drawing/2014/main" id="{B7613FD9-ED2A-F5CA-8689-660419E7D297}"/>
                </a:ext>
              </a:extLst>
            </p:cNvPr>
            <p:cNvSpPr/>
            <p:nvPr/>
          </p:nvSpPr>
          <p:spPr bwMode="auto">
            <a:xfrm rot="18000000">
              <a:off x="3791363" y="4308605"/>
              <a:ext cx="609006" cy="298540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3" name="フリーフォーム: 図形 592">
              <a:extLst>
                <a:ext uri="{FF2B5EF4-FFF2-40B4-BE49-F238E27FC236}">
                  <a16:creationId xmlns:a16="http://schemas.microsoft.com/office/drawing/2014/main" id="{3903F5F8-880D-364B-F9D9-4369514024C5}"/>
                </a:ext>
              </a:extLst>
            </p:cNvPr>
            <p:cNvSpPr/>
            <p:nvPr/>
          </p:nvSpPr>
          <p:spPr bwMode="auto">
            <a:xfrm rot="3600000" flipH="1">
              <a:off x="5521487" y="4308605"/>
              <a:ext cx="609006" cy="298538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4" name="フリーフォーム: 図形 593">
              <a:extLst>
                <a:ext uri="{FF2B5EF4-FFF2-40B4-BE49-F238E27FC236}">
                  <a16:creationId xmlns:a16="http://schemas.microsoft.com/office/drawing/2014/main" id="{92CEBCBA-DF89-0B4A-25E4-AF89BE39A724}"/>
                </a:ext>
              </a:extLst>
            </p:cNvPr>
            <p:cNvSpPr/>
            <p:nvPr/>
          </p:nvSpPr>
          <p:spPr bwMode="auto">
            <a:xfrm rot="14400000">
              <a:off x="3841005" y="5217484"/>
              <a:ext cx="500658" cy="245426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CBAD78A9-5864-30CB-B9A5-878ABAEC88B7}"/>
              </a:ext>
            </a:extLst>
          </p:cNvPr>
          <p:cNvGrpSpPr/>
          <p:nvPr/>
        </p:nvGrpSpPr>
        <p:grpSpPr>
          <a:xfrm>
            <a:off x="6696141" y="3850204"/>
            <a:ext cx="2384623" cy="2589876"/>
            <a:chOff x="6664115" y="3850204"/>
            <a:chExt cx="2384623" cy="2589876"/>
          </a:xfrm>
        </p:grpSpPr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D08AE277-AD4E-3482-CA6E-2A902038645C}"/>
                </a:ext>
              </a:extLst>
            </p:cNvPr>
            <p:cNvSpPr/>
            <p:nvPr/>
          </p:nvSpPr>
          <p:spPr bwMode="auto">
            <a:xfrm>
              <a:off x="7067113" y="4222664"/>
              <a:ext cx="1647329" cy="2216121"/>
            </a:xfrm>
            <a:custGeom>
              <a:avLst/>
              <a:gdLst>
                <a:gd name="connsiteX0" fmla="*/ 827035 w 1647329"/>
                <a:gd name="connsiteY0" fmla="*/ 45434 h 2216121"/>
                <a:gd name="connsiteX1" fmla="*/ 506799 w 1647329"/>
                <a:gd name="connsiteY1" fmla="*/ 128245 h 2216121"/>
                <a:gd name="connsiteX2" fmla="*/ 207789 w 1647329"/>
                <a:gd name="connsiteY2" fmla="*/ 513510 h 2216121"/>
                <a:gd name="connsiteX3" fmla="*/ 191943 w 1647329"/>
                <a:gd name="connsiteY3" fmla="*/ 591797 h 2216121"/>
                <a:gd name="connsiteX4" fmla="*/ 200805 w 1647329"/>
                <a:gd name="connsiteY4" fmla="*/ 594847 h 2216121"/>
                <a:gd name="connsiteX5" fmla="*/ 224332 w 1647329"/>
                <a:gd name="connsiteY5" fmla="*/ 625507 h 2216121"/>
                <a:gd name="connsiteX6" fmla="*/ 238582 w 1647329"/>
                <a:gd name="connsiteY6" fmla="*/ 678689 h 2216121"/>
                <a:gd name="connsiteX7" fmla="*/ 241617 w 1647329"/>
                <a:gd name="connsiteY7" fmla="*/ 676847 h 2216121"/>
                <a:gd name="connsiteX8" fmla="*/ 237075 w 1647329"/>
                <a:gd name="connsiteY8" fmla="*/ 634888 h 2216121"/>
                <a:gd name="connsiteX9" fmla="*/ 785878 w 1647329"/>
                <a:gd name="connsiteY9" fmla="*/ 123894 h 2216121"/>
                <a:gd name="connsiteX10" fmla="*/ 823693 w 1647329"/>
                <a:gd name="connsiteY10" fmla="*/ 127443 h 2216121"/>
                <a:gd name="connsiteX11" fmla="*/ 861508 w 1647329"/>
                <a:gd name="connsiteY11" fmla="*/ 123894 h 2216121"/>
                <a:gd name="connsiteX12" fmla="*/ 1410311 w 1647329"/>
                <a:gd name="connsiteY12" fmla="*/ 634888 h 2216121"/>
                <a:gd name="connsiteX13" fmla="*/ 1405478 w 1647329"/>
                <a:gd name="connsiteY13" fmla="*/ 679526 h 2216121"/>
                <a:gd name="connsiteX14" fmla="*/ 1408098 w 1647329"/>
                <a:gd name="connsiteY14" fmla="*/ 681116 h 2216121"/>
                <a:gd name="connsiteX15" fmla="*/ 1422998 w 1647329"/>
                <a:gd name="connsiteY15" fmla="*/ 625508 h 2216121"/>
                <a:gd name="connsiteX16" fmla="*/ 1446524 w 1647329"/>
                <a:gd name="connsiteY16" fmla="*/ 594848 h 2216121"/>
                <a:gd name="connsiteX17" fmla="*/ 1448555 w 1647329"/>
                <a:gd name="connsiteY17" fmla="*/ 594149 h 2216121"/>
                <a:gd name="connsiteX18" fmla="*/ 1436317 w 1647329"/>
                <a:gd name="connsiteY18" fmla="*/ 526408 h 2216121"/>
                <a:gd name="connsiteX19" fmla="*/ 1145462 w 1647329"/>
                <a:gd name="connsiteY19" fmla="*/ 134950 h 2216121"/>
                <a:gd name="connsiteX20" fmla="*/ 827035 w 1647329"/>
                <a:gd name="connsiteY20" fmla="*/ 45434 h 2216121"/>
                <a:gd name="connsiteX21" fmla="*/ 827512 w 1647329"/>
                <a:gd name="connsiteY21" fmla="*/ 37 h 2216121"/>
                <a:gd name="connsiteX22" fmla="*/ 1168710 w 1647329"/>
                <a:gd name="connsiteY22" fmla="*/ 95954 h 2216121"/>
                <a:gd name="connsiteX23" fmla="*/ 1480365 w 1647329"/>
                <a:gd name="connsiteY23" fmla="*/ 515405 h 2216121"/>
                <a:gd name="connsiteX24" fmla="*/ 1494262 w 1647329"/>
                <a:gd name="connsiteY24" fmla="*/ 592329 h 2216121"/>
                <a:gd name="connsiteX25" fmla="*/ 1548624 w 1647329"/>
                <a:gd name="connsiteY25" fmla="*/ 606894 h 2216121"/>
                <a:gd name="connsiteX26" fmla="*/ 1633915 w 1647329"/>
                <a:gd name="connsiteY26" fmla="*/ 703429 h 2216121"/>
                <a:gd name="connsiteX27" fmla="*/ 1631706 w 1647329"/>
                <a:gd name="connsiteY27" fmla="*/ 738688 h 2216121"/>
                <a:gd name="connsiteX28" fmla="*/ 1633068 w 1647329"/>
                <a:gd name="connsiteY28" fmla="*/ 740255 h 2216121"/>
                <a:gd name="connsiteX29" fmla="*/ 1643683 w 1647329"/>
                <a:gd name="connsiteY29" fmla="*/ 820882 h 2216121"/>
                <a:gd name="connsiteX30" fmla="*/ 1585717 w 1647329"/>
                <a:gd name="connsiteY30" fmla="*/ 1037212 h 2216121"/>
                <a:gd name="connsiteX31" fmla="*/ 1536211 w 1647329"/>
                <a:gd name="connsiteY31" fmla="*/ 1101730 h 2216121"/>
                <a:gd name="connsiteX32" fmla="*/ 1536155 w 1647329"/>
                <a:gd name="connsiteY32" fmla="*/ 1101749 h 2216121"/>
                <a:gd name="connsiteX33" fmla="*/ 1516680 w 1647329"/>
                <a:gd name="connsiteY33" fmla="*/ 1140955 h 2216121"/>
                <a:gd name="connsiteX34" fmla="*/ 1394549 w 1647329"/>
                <a:gd name="connsiteY34" fmla="*/ 1181911 h 2216121"/>
                <a:gd name="connsiteX35" fmla="*/ 1330765 w 1647329"/>
                <a:gd name="connsiteY35" fmla="*/ 1164820 h 2216121"/>
                <a:gd name="connsiteX36" fmla="*/ 1295060 w 1647329"/>
                <a:gd name="connsiteY36" fmla="*/ 1102978 h 2216121"/>
                <a:gd name="connsiteX37" fmla="*/ 1304928 w 1647329"/>
                <a:gd name="connsiteY37" fmla="*/ 1066151 h 2216121"/>
                <a:gd name="connsiteX38" fmla="*/ 1277371 w 1647329"/>
                <a:gd name="connsiteY38" fmla="*/ 1066752 h 2216121"/>
                <a:gd name="connsiteX39" fmla="*/ 1210075 w 1647329"/>
                <a:gd name="connsiteY39" fmla="*/ 1175946 h 2216121"/>
                <a:gd name="connsiteX40" fmla="*/ 999385 w 1647329"/>
                <a:gd name="connsiteY40" fmla="*/ 1333329 h 2216121"/>
                <a:gd name="connsiteX41" fmla="*/ 933441 w 1647329"/>
                <a:gd name="connsiteY41" fmla="*/ 1352586 h 2216121"/>
                <a:gd name="connsiteX42" fmla="*/ 945679 w 1647329"/>
                <a:gd name="connsiteY42" fmla="*/ 1431783 h 2216121"/>
                <a:gd name="connsiteX43" fmla="*/ 1178223 w 1647329"/>
                <a:gd name="connsiteY43" fmla="*/ 1431783 h 2216121"/>
                <a:gd name="connsiteX44" fmla="*/ 1342165 w 1647329"/>
                <a:gd name="connsiteY44" fmla="*/ 1595725 h 2216121"/>
                <a:gd name="connsiteX45" fmla="*/ 1342165 w 1647329"/>
                <a:gd name="connsiteY45" fmla="*/ 2216121 h 2216121"/>
                <a:gd name="connsiteX46" fmla="*/ 336679 w 1647329"/>
                <a:gd name="connsiteY46" fmla="*/ 2216121 h 2216121"/>
                <a:gd name="connsiteX47" fmla="*/ 336679 w 1647329"/>
                <a:gd name="connsiteY47" fmla="*/ 1595725 h 2216121"/>
                <a:gd name="connsiteX48" fmla="*/ 500621 w 1647329"/>
                <a:gd name="connsiteY48" fmla="*/ 1431783 h 2216121"/>
                <a:gd name="connsiteX49" fmla="*/ 705543 w 1647329"/>
                <a:gd name="connsiteY49" fmla="*/ 1431783 h 2216121"/>
                <a:gd name="connsiteX50" fmla="*/ 717615 w 1647329"/>
                <a:gd name="connsiteY50" fmla="*/ 1353661 h 2216121"/>
                <a:gd name="connsiteX51" fmla="*/ 647992 w 1647329"/>
                <a:gd name="connsiteY51" fmla="*/ 1333329 h 2216121"/>
                <a:gd name="connsiteX52" fmla="*/ 437302 w 1647329"/>
                <a:gd name="connsiteY52" fmla="*/ 1175946 h 2216121"/>
                <a:gd name="connsiteX53" fmla="*/ 370069 w 1647329"/>
                <a:gd name="connsiteY53" fmla="*/ 1066856 h 2216121"/>
                <a:gd name="connsiteX54" fmla="*/ 342429 w 1647329"/>
                <a:gd name="connsiteY54" fmla="*/ 1066253 h 2216121"/>
                <a:gd name="connsiteX55" fmla="*/ 352269 w 1647329"/>
                <a:gd name="connsiteY55" fmla="*/ 1102977 h 2216121"/>
                <a:gd name="connsiteX56" fmla="*/ 316565 w 1647329"/>
                <a:gd name="connsiteY56" fmla="*/ 1164819 h 2216121"/>
                <a:gd name="connsiteX57" fmla="*/ 252781 w 1647329"/>
                <a:gd name="connsiteY57" fmla="*/ 1181910 h 2216121"/>
                <a:gd name="connsiteX58" fmla="*/ 130649 w 1647329"/>
                <a:gd name="connsiteY58" fmla="*/ 1140954 h 2216121"/>
                <a:gd name="connsiteX59" fmla="*/ 111174 w 1647329"/>
                <a:gd name="connsiteY59" fmla="*/ 1101748 h 2216121"/>
                <a:gd name="connsiteX60" fmla="*/ 111118 w 1647329"/>
                <a:gd name="connsiteY60" fmla="*/ 1101729 h 2216121"/>
                <a:gd name="connsiteX61" fmla="*/ 61612 w 1647329"/>
                <a:gd name="connsiteY61" fmla="*/ 1037211 h 2216121"/>
                <a:gd name="connsiteX62" fmla="*/ 3646 w 1647329"/>
                <a:gd name="connsiteY62" fmla="*/ 820881 h 2216121"/>
                <a:gd name="connsiteX63" fmla="*/ 14261 w 1647329"/>
                <a:gd name="connsiteY63" fmla="*/ 740254 h 2216121"/>
                <a:gd name="connsiteX64" fmla="*/ 15623 w 1647329"/>
                <a:gd name="connsiteY64" fmla="*/ 738687 h 2216121"/>
                <a:gd name="connsiteX65" fmla="*/ 13414 w 1647329"/>
                <a:gd name="connsiteY65" fmla="*/ 703428 h 2216121"/>
                <a:gd name="connsiteX66" fmla="*/ 98705 w 1647329"/>
                <a:gd name="connsiteY66" fmla="*/ 606893 h 2216121"/>
                <a:gd name="connsiteX67" fmla="*/ 145866 w 1647329"/>
                <a:gd name="connsiteY67" fmla="*/ 594257 h 2216121"/>
                <a:gd name="connsiteX68" fmla="*/ 146182 w 1647329"/>
                <a:gd name="connsiteY68" fmla="*/ 589531 h 2216121"/>
                <a:gd name="connsiteX69" fmla="*/ 484375 w 1647329"/>
                <a:gd name="connsiteY69" fmla="*/ 88770 h 2216121"/>
                <a:gd name="connsiteX70" fmla="*/ 827512 w 1647329"/>
                <a:gd name="connsiteY70" fmla="*/ 37 h 2216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1647329" h="2216121">
                  <a:moveTo>
                    <a:pt x="827035" y="45434"/>
                  </a:moveTo>
                  <a:cubicBezTo>
                    <a:pt x="716717" y="44276"/>
                    <a:pt x="606096" y="71839"/>
                    <a:pt x="506799" y="128245"/>
                  </a:cubicBezTo>
                  <a:cubicBezTo>
                    <a:pt x="357854" y="212855"/>
                    <a:pt x="251605" y="352580"/>
                    <a:pt x="207789" y="513510"/>
                  </a:cubicBezTo>
                  <a:lnTo>
                    <a:pt x="191943" y="591797"/>
                  </a:lnTo>
                  <a:lnTo>
                    <a:pt x="200805" y="594847"/>
                  </a:lnTo>
                  <a:cubicBezTo>
                    <a:pt x="211997" y="601308"/>
                    <a:pt x="220723" y="612039"/>
                    <a:pt x="224332" y="625507"/>
                  </a:cubicBezTo>
                  <a:lnTo>
                    <a:pt x="238582" y="678689"/>
                  </a:lnTo>
                  <a:lnTo>
                    <a:pt x="241617" y="676847"/>
                  </a:lnTo>
                  <a:lnTo>
                    <a:pt x="237075" y="634888"/>
                  </a:lnTo>
                  <a:cubicBezTo>
                    <a:pt x="237075" y="352674"/>
                    <a:pt x="482782" y="123894"/>
                    <a:pt x="785878" y="123894"/>
                  </a:cubicBezTo>
                  <a:lnTo>
                    <a:pt x="823693" y="127443"/>
                  </a:lnTo>
                  <a:lnTo>
                    <a:pt x="861508" y="123894"/>
                  </a:lnTo>
                  <a:cubicBezTo>
                    <a:pt x="1164604" y="123894"/>
                    <a:pt x="1410311" y="352674"/>
                    <a:pt x="1410311" y="634888"/>
                  </a:cubicBezTo>
                  <a:lnTo>
                    <a:pt x="1405478" y="679526"/>
                  </a:lnTo>
                  <a:lnTo>
                    <a:pt x="1408098" y="681116"/>
                  </a:lnTo>
                  <a:lnTo>
                    <a:pt x="1422998" y="625508"/>
                  </a:lnTo>
                  <a:cubicBezTo>
                    <a:pt x="1426607" y="612039"/>
                    <a:pt x="1435333" y="601309"/>
                    <a:pt x="1446524" y="594848"/>
                  </a:cubicBezTo>
                  <a:lnTo>
                    <a:pt x="1448555" y="594149"/>
                  </a:lnTo>
                  <a:lnTo>
                    <a:pt x="1436317" y="526408"/>
                  </a:lnTo>
                  <a:cubicBezTo>
                    <a:pt x="1395890" y="364593"/>
                    <a:pt x="1292599" y="222668"/>
                    <a:pt x="1145462" y="134950"/>
                  </a:cubicBezTo>
                  <a:cubicBezTo>
                    <a:pt x="1047371" y="76471"/>
                    <a:pt x="937354" y="46592"/>
                    <a:pt x="827035" y="45434"/>
                  </a:cubicBezTo>
                  <a:close/>
                  <a:moveTo>
                    <a:pt x="827512" y="37"/>
                  </a:moveTo>
                  <a:cubicBezTo>
                    <a:pt x="945720" y="1278"/>
                    <a:pt x="1063605" y="33294"/>
                    <a:pt x="1168710" y="95954"/>
                  </a:cubicBezTo>
                  <a:cubicBezTo>
                    <a:pt x="1326369" y="189945"/>
                    <a:pt x="1437047" y="342019"/>
                    <a:pt x="1480365" y="515405"/>
                  </a:cubicBezTo>
                  <a:lnTo>
                    <a:pt x="1494262" y="592329"/>
                  </a:lnTo>
                  <a:lnTo>
                    <a:pt x="1548624" y="606894"/>
                  </a:lnTo>
                  <a:cubicBezTo>
                    <a:pt x="1595246" y="619388"/>
                    <a:pt x="1627652" y="658452"/>
                    <a:pt x="1633915" y="703429"/>
                  </a:cubicBezTo>
                  <a:lnTo>
                    <a:pt x="1631706" y="738688"/>
                  </a:lnTo>
                  <a:lnTo>
                    <a:pt x="1633068" y="740255"/>
                  </a:lnTo>
                  <a:cubicBezTo>
                    <a:pt x="1646664" y="763804"/>
                    <a:pt x="1651277" y="792540"/>
                    <a:pt x="1643683" y="820882"/>
                  </a:cubicBezTo>
                  <a:lnTo>
                    <a:pt x="1585717" y="1037212"/>
                  </a:lnTo>
                  <a:cubicBezTo>
                    <a:pt x="1578123" y="1065554"/>
                    <a:pt x="1559760" y="1088133"/>
                    <a:pt x="1536211" y="1101730"/>
                  </a:cubicBezTo>
                  <a:lnTo>
                    <a:pt x="1536155" y="1101749"/>
                  </a:lnTo>
                  <a:lnTo>
                    <a:pt x="1516680" y="1140955"/>
                  </a:lnTo>
                  <a:cubicBezTo>
                    <a:pt x="1488768" y="1176776"/>
                    <a:pt x="1441172" y="1194403"/>
                    <a:pt x="1394549" y="1181911"/>
                  </a:cubicBezTo>
                  <a:lnTo>
                    <a:pt x="1330765" y="1164820"/>
                  </a:lnTo>
                  <a:cubicBezTo>
                    <a:pt x="1303828" y="1157603"/>
                    <a:pt x="1287842" y="1129914"/>
                    <a:pt x="1295060" y="1102978"/>
                  </a:cubicBezTo>
                  <a:lnTo>
                    <a:pt x="1304928" y="1066151"/>
                  </a:lnTo>
                  <a:lnTo>
                    <a:pt x="1277371" y="1066752"/>
                  </a:lnTo>
                  <a:lnTo>
                    <a:pt x="1210075" y="1175946"/>
                  </a:lnTo>
                  <a:cubicBezTo>
                    <a:pt x="1153858" y="1246107"/>
                    <a:pt x="1081563" y="1300800"/>
                    <a:pt x="999385" y="1333329"/>
                  </a:cubicBezTo>
                  <a:lnTo>
                    <a:pt x="933441" y="1352586"/>
                  </a:lnTo>
                  <a:lnTo>
                    <a:pt x="945679" y="1431783"/>
                  </a:lnTo>
                  <a:lnTo>
                    <a:pt x="1178223" y="1431783"/>
                  </a:lnTo>
                  <a:cubicBezTo>
                    <a:pt x="1268766" y="1431783"/>
                    <a:pt x="1342165" y="1505182"/>
                    <a:pt x="1342165" y="1595725"/>
                  </a:cubicBezTo>
                  <a:lnTo>
                    <a:pt x="1342165" y="2216121"/>
                  </a:lnTo>
                  <a:lnTo>
                    <a:pt x="336679" y="2216121"/>
                  </a:lnTo>
                  <a:lnTo>
                    <a:pt x="336679" y="1595725"/>
                  </a:lnTo>
                  <a:cubicBezTo>
                    <a:pt x="336679" y="1505182"/>
                    <a:pt x="410078" y="1431783"/>
                    <a:pt x="500621" y="1431783"/>
                  </a:cubicBezTo>
                  <a:lnTo>
                    <a:pt x="705543" y="1431783"/>
                  </a:lnTo>
                  <a:lnTo>
                    <a:pt x="717615" y="1353661"/>
                  </a:lnTo>
                  <a:lnTo>
                    <a:pt x="647992" y="1333329"/>
                  </a:lnTo>
                  <a:cubicBezTo>
                    <a:pt x="565814" y="1300800"/>
                    <a:pt x="493519" y="1246107"/>
                    <a:pt x="437302" y="1175946"/>
                  </a:cubicBezTo>
                  <a:lnTo>
                    <a:pt x="370069" y="1066856"/>
                  </a:lnTo>
                  <a:lnTo>
                    <a:pt x="342429" y="1066253"/>
                  </a:lnTo>
                  <a:lnTo>
                    <a:pt x="352269" y="1102977"/>
                  </a:lnTo>
                  <a:cubicBezTo>
                    <a:pt x="359487" y="1129913"/>
                    <a:pt x="343502" y="1157602"/>
                    <a:pt x="316565" y="1164819"/>
                  </a:cubicBezTo>
                  <a:lnTo>
                    <a:pt x="252781" y="1181910"/>
                  </a:lnTo>
                  <a:cubicBezTo>
                    <a:pt x="206157" y="1194402"/>
                    <a:pt x="158561" y="1176775"/>
                    <a:pt x="130649" y="1140954"/>
                  </a:cubicBezTo>
                  <a:lnTo>
                    <a:pt x="111174" y="1101748"/>
                  </a:lnTo>
                  <a:lnTo>
                    <a:pt x="111118" y="1101729"/>
                  </a:lnTo>
                  <a:cubicBezTo>
                    <a:pt x="87568" y="1088132"/>
                    <a:pt x="69206" y="1065553"/>
                    <a:pt x="61612" y="1037211"/>
                  </a:cubicBezTo>
                  <a:lnTo>
                    <a:pt x="3646" y="820881"/>
                  </a:lnTo>
                  <a:cubicBezTo>
                    <a:pt x="-3948" y="792539"/>
                    <a:pt x="665" y="763803"/>
                    <a:pt x="14261" y="740254"/>
                  </a:cubicBezTo>
                  <a:lnTo>
                    <a:pt x="15623" y="738687"/>
                  </a:lnTo>
                  <a:lnTo>
                    <a:pt x="13414" y="703428"/>
                  </a:lnTo>
                  <a:cubicBezTo>
                    <a:pt x="19676" y="658451"/>
                    <a:pt x="52083" y="619387"/>
                    <a:pt x="98705" y="606893"/>
                  </a:cubicBezTo>
                  <a:lnTo>
                    <a:pt x="145866" y="594257"/>
                  </a:lnTo>
                  <a:lnTo>
                    <a:pt x="146182" y="589531"/>
                  </a:lnTo>
                  <a:cubicBezTo>
                    <a:pt x="174254" y="380693"/>
                    <a:pt x="298179" y="194540"/>
                    <a:pt x="484375" y="88770"/>
                  </a:cubicBezTo>
                  <a:cubicBezTo>
                    <a:pt x="590773" y="28330"/>
                    <a:pt x="709304" y="-1204"/>
                    <a:pt x="827512" y="37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9" name="フリーフォーム: 図形 608">
              <a:extLst>
                <a:ext uri="{FF2B5EF4-FFF2-40B4-BE49-F238E27FC236}">
                  <a16:creationId xmlns:a16="http://schemas.microsoft.com/office/drawing/2014/main" id="{71F5A9B1-C012-C9F6-1D89-13A04611CBDD}"/>
                </a:ext>
              </a:extLst>
            </p:cNvPr>
            <p:cNvSpPr/>
            <p:nvPr/>
          </p:nvSpPr>
          <p:spPr bwMode="auto">
            <a:xfrm rot="822117">
              <a:off x="7325625" y="5833413"/>
              <a:ext cx="658885" cy="591099"/>
            </a:xfrm>
            <a:custGeom>
              <a:avLst/>
              <a:gdLst>
                <a:gd name="connsiteX0" fmla="*/ 49973 w 767132"/>
                <a:gd name="connsiteY0" fmla="*/ 5129 h 657162"/>
                <a:gd name="connsiteX1" fmla="*/ 75377 w 767132"/>
                <a:gd name="connsiteY1" fmla="*/ 0 h 657162"/>
                <a:gd name="connsiteX2" fmla="*/ 78179 w 767132"/>
                <a:gd name="connsiteY2" fmla="*/ 41797 h 657162"/>
                <a:gd name="connsiteX3" fmla="*/ 142075 w 767132"/>
                <a:gd name="connsiteY3" fmla="*/ 26219 h 657162"/>
                <a:gd name="connsiteX4" fmla="*/ 157214 w 767132"/>
                <a:gd name="connsiteY4" fmla="*/ 48672 h 657162"/>
                <a:gd name="connsiteX5" fmla="*/ 163644 w 767132"/>
                <a:gd name="connsiteY5" fmla="*/ 80521 h 657162"/>
                <a:gd name="connsiteX6" fmla="*/ 163643 w 767132"/>
                <a:gd name="connsiteY6" fmla="*/ 440691 h 657162"/>
                <a:gd name="connsiteX7" fmla="*/ 646000 w 767132"/>
                <a:gd name="connsiteY7" fmla="*/ 176587 h 657162"/>
                <a:gd name="connsiteX8" fmla="*/ 757064 w 767132"/>
                <a:gd name="connsiteY8" fmla="*/ 209060 h 657162"/>
                <a:gd name="connsiteX9" fmla="*/ 724590 w 767132"/>
                <a:gd name="connsiteY9" fmla="*/ 320124 h 657162"/>
                <a:gd name="connsiteX10" fmla="*/ 126660 w 767132"/>
                <a:gd name="connsiteY10" fmla="*/ 647506 h 657162"/>
                <a:gd name="connsiteX11" fmla="*/ 95637 w 767132"/>
                <a:gd name="connsiteY11" fmla="*/ 657162 h 657162"/>
                <a:gd name="connsiteX12" fmla="*/ 85753 w 767132"/>
                <a:gd name="connsiteY12" fmla="*/ 656247 h 657162"/>
                <a:gd name="connsiteX13" fmla="*/ 81821 w 767132"/>
                <a:gd name="connsiteY13" fmla="*/ 657041 h 657162"/>
                <a:gd name="connsiteX14" fmla="*/ 81822 w 767132"/>
                <a:gd name="connsiteY14" fmla="*/ 657040 h 657162"/>
                <a:gd name="connsiteX15" fmla="*/ 71247 w 767132"/>
                <a:gd name="connsiteY15" fmla="*/ 654905 h 657162"/>
                <a:gd name="connsiteX16" fmla="*/ 64403 w 767132"/>
                <a:gd name="connsiteY16" fmla="*/ 654272 h 657162"/>
                <a:gd name="connsiteX17" fmla="*/ 62023 w 767132"/>
                <a:gd name="connsiteY17" fmla="*/ 653043 h 657162"/>
                <a:gd name="connsiteX18" fmla="*/ 49973 w 767132"/>
                <a:gd name="connsiteY18" fmla="*/ 650610 h 657162"/>
                <a:gd name="connsiteX19" fmla="*/ 0 w 767132"/>
                <a:gd name="connsiteY19" fmla="*/ 575218 h 657162"/>
                <a:gd name="connsiteX20" fmla="*/ 0 w 767132"/>
                <a:gd name="connsiteY20" fmla="*/ 80521 h 657162"/>
                <a:gd name="connsiteX21" fmla="*/ 49973 w 767132"/>
                <a:gd name="connsiteY21" fmla="*/ 5129 h 657162"/>
                <a:gd name="connsiteX0" fmla="*/ 78179 w 767132"/>
                <a:gd name="connsiteY0" fmla="*/ 41797 h 657162"/>
                <a:gd name="connsiteX1" fmla="*/ 142075 w 767132"/>
                <a:gd name="connsiteY1" fmla="*/ 26219 h 657162"/>
                <a:gd name="connsiteX2" fmla="*/ 157214 w 767132"/>
                <a:gd name="connsiteY2" fmla="*/ 48672 h 657162"/>
                <a:gd name="connsiteX3" fmla="*/ 163644 w 767132"/>
                <a:gd name="connsiteY3" fmla="*/ 80521 h 657162"/>
                <a:gd name="connsiteX4" fmla="*/ 163643 w 767132"/>
                <a:gd name="connsiteY4" fmla="*/ 440691 h 657162"/>
                <a:gd name="connsiteX5" fmla="*/ 646000 w 767132"/>
                <a:gd name="connsiteY5" fmla="*/ 176587 h 657162"/>
                <a:gd name="connsiteX6" fmla="*/ 757064 w 767132"/>
                <a:gd name="connsiteY6" fmla="*/ 209060 h 657162"/>
                <a:gd name="connsiteX7" fmla="*/ 724590 w 767132"/>
                <a:gd name="connsiteY7" fmla="*/ 320124 h 657162"/>
                <a:gd name="connsiteX8" fmla="*/ 126660 w 767132"/>
                <a:gd name="connsiteY8" fmla="*/ 647506 h 657162"/>
                <a:gd name="connsiteX9" fmla="*/ 95637 w 767132"/>
                <a:gd name="connsiteY9" fmla="*/ 657162 h 657162"/>
                <a:gd name="connsiteX10" fmla="*/ 85753 w 767132"/>
                <a:gd name="connsiteY10" fmla="*/ 656247 h 657162"/>
                <a:gd name="connsiteX11" fmla="*/ 81821 w 767132"/>
                <a:gd name="connsiteY11" fmla="*/ 657041 h 657162"/>
                <a:gd name="connsiteX12" fmla="*/ 81822 w 767132"/>
                <a:gd name="connsiteY12" fmla="*/ 657040 h 657162"/>
                <a:gd name="connsiteX13" fmla="*/ 71247 w 767132"/>
                <a:gd name="connsiteY13" fmla="*/ 654905 h 657162"/>
                <a:gd name="connsiteX14" fmla="*/ 64403 w 767132"/>
                <a:gd name="connsiteY14" fmla="*/ 654272 h 657162"/>
                <a:gd name="connsiteX15" fmla="*/ 62023 w 767132"/>
                <a:gd name="connsiteY15" fmla="*/ 653043 h 657162"/>
                <a:gd name="connsiteX16" fmla="*/ 49973 w 767132"/>
                <a:gd name="connsiteY16" fmla="*/ 650610 h 657162"/>
                <a:gd name="connsiteX17" fmla="*/ 0 w 767132"/>
                <a:gd name="connsiteY17" fmla="*/ 575218 h 657162"/>
                <a:gd name="connsiteX18" fmla="*/ 0 w 767132"/>
                <a:gd name="connsiteY18" fmla="*/ 80521 h 657162"/>
                <a:gd name="connsiteX19" fmla="*/ 49973 w 767132"/>
                <a:gd name="connsiteY19" fmla="*/ 5129 h 657162"/>
                <a:gd name="connsiteX20" fmla="*/ 75377 w 767132"/>
                <a:gd name="connsiteY20" fmla="*/ 0 h 657162"/>
                <a:gd name="connsiteX21" fmla="*/ 169619 w 767132"/>
                <a:gd name="connsiteY21" fmla="*/ 133237 h 657162"/>
                <a:gd name="connsiteX0" fmla="*/ 142075 w 767132"/>
                <a:gd name="connsiteY0" fmla="*/ 26219 h 657162"/>
                <a:gd name="connsiteX1" fmla="*/ 157214 w 767132"/>
                <a:gd name="connsiteY1" fmla="*/ 48672 h 657162"/>
                <a:gd name="connsiteX2" fmla="*/ 163644 w 767132"/>
                <a:gd name="connsiteY2" fmla="*/ 80521 h 657162"/>
                <a:gd name="connsiteX3" fmla="*/ 163643 w 767132"/>
                <a:gd name="connsiteY3" fmla="*/ 440691 h 657162"/>
                <a:gd name="connsiteX4" fmla="*/ 646000 w 767132"/>
                <a:gd name="connsiteY4" fmla="*/ 176587 h 657162"/>
                <a:gd name="connsiteX5" fmla="*/ 757064 w 767132"/>
                <a:gd name="connsiteY5" fmla="*/ 209060 h 657162"/>
                <a:gd name="connsiteX6" fmla="*/ 724590 w 767132"/>
                <a:gd name="connsiteY6" fmla="*/ 320124 h 657162"/>
                <a:gd name="connsiteX7" fmla="*/ 126660 w 767132"/>
                <a:gd name="connsiteY7" fmla="*/ 647506 h 657162"/>
                <a:gd name="connsiteX8" fmla="*/ 95637 w 767132"/>
                <a:gd name="connsiteY8" fmla="*/ 657162 h 657162"/>
                <a:gd name="connsiteX9" fmla="*/ 85753 w 767132"/>
                <a:gd name="connsiteY9" fmla="*/ 656247 h 657162"/>
                <a:gd name="connsiteX10" fmla="*/ 81821 w 767132"/>
                <a:gd name="connsiteY10" fmla="*/ 657041 h 657162"/>
                <a:gd name="connsiteX11" fmla="*/ 81822 w 767132"/>
                <a:gd name="connsiteY11" fmla="*/ 657040 h 657162"/>
                <a:gd name="connsiteX12" fmla="*/ 71247 w 767132"/>
                <a:gd name="connsiteY12" fmla="*/ 654905 h 657162"/>
                <a:gd name="connsiteX13" fmla="*/ 64403 w 767132"/>
                <a:gd name="connsiteY13" fmla="*/ 654272 h 657162"/>
                <a:gd name="connsiteX14" fmla="*/ 62023 w 767132"/>
                <a:gd name="connsiteY14" fmla="*/ 653043 h 657162"/>
                <a:gd name="connsiteX15" fmla="*/ 49973 w 767132"/>
                <a:gd name="connsiteY15" fmla="*/ 650610 h 657162"/>
                <a:gd name="connsiteX16" fmla="*/ 0 w 767132"/>
                <a:gd name="connsiteY16" fmla="*/ 575218 h 657162"/>
                <a:gd name="connsiteX17" fmla="*/ 0 w 767132"/>
                <a:gd name="connsiteY17" fmla="*/ 80521 h 657162"/>
                <a:gd name="connsiteX18" fmla="*/ 49973 w 767132"/>
                <a:gd name="connsiteY18" fmla="*/ 5129 h 657162"/>
                <a:gd name="connsiteX19" fmla="*/ 75377 w 767132"/>
                <a:gd name="connsiteY19" fmla="*/ 0 h 657162"/>
                <a:gd name="connsiteX20" fmla="*/ 169619 w 767132"/>
                <a:gd name="connsiteY20" fmla="*/ 133237 h 657162"/>
                <a:gd name="connsiteX0" fmla="*/ 142075 w 767132"/>
                <a:gd name="connsiteY0" fmla="*/ 26219 h 657162"/>
                <a:gd name="connsiteX1" fmla="*/ 157214 w 767132"/>
                <a:gd name="connsiteY1" fmla="*/ 48672 h 657162"/>
                <a:gd name="connsiteX2" fmla="*/ 163644 w 767132"/>
                <a:gd name="connsiteY2" fmla="*/ 80521 h 657162"/>
                <a:gd name="connsiteX3" fmla="*/ 163643 w 767132"/>
                <a:gd name="connsiteY3" fmla="*/ 440691 h 657162"/>
                <a:gd name="connsiteX4" fmla="*/ 646000 w 767132"/>
                <a:gd name="connsiteY4" fmla="*/ 176587 h 657162"/>
                <a:gd name="connsiteX5" fmla="*/ 757064 w 767132"/>
                <a:gd name="connsiteY5" fmla="*/ 209060 h 657162"/>
                <a:gd name="connsiteX6" fmla="*/ 724590 w 767132"/>
                <a:gd name="connsiteY6" fmla="*/ 320124 h 657162"/>
                <a:gd name="connsiteX7" fmla="*/ 126660 w 767132"/>
                <a:gd name="connsiteY7" fmla="*/ 647506 h 657162"/>
                <a:gd name="connsiteX8" fmla="*/ 95637 w 767132"/>
                <a:gd name="connsiteY8" fmla="*/ 657162 h 657162"/>
                <a:gd name="connsiteX9" fmla="*/ 85753 w 767132"/>
                <a:gd name="connsiteY9" fmla="*/ 656247 h 657162"/>
                <a:gd name="connsiteX10" fmla="*/ 81821 w 767132"/>
                <a:gd name="connsiteY10" fmla="*/ 657041 h 657162"/>
                <a:gd name="connsiteX11" fmla="*/ 81822 w 767132"/>
                <a:gd name="connsiteY11" fmla="*/ 657040 h 657162"/>
                <a:gd name="connsiteX12" fmla="*/ 71247 w 767132"/>
                <a:gd name="connsiteY12" fmla="*/ 654905 h 657162"/>
                <a:gd name="connsiteX13" fmla="*/ 64403 w 767132"/>
                <a:gd name="connsiteY13" fmla="*/ 654272 h 657162"/>
                <a:gd name="connsiteX14" fmla="*/ 62023 w 767132"/>
                <a:gd name="connsiteY14" fmla="*/ 653043 h 657162"/>
                <a:gd name="connsiteX15" fmla="*/ 49973 w 767132"/>
                <a:gd name="connsiteY15" fmla="*/ 650610 h 657162"/>
                <a:gd name="connsiteX16" fmla="*/ 0 w 767132"/>
                <a:gd name="connsiteY16" fmla="*/ 575218 h 657162"/>
                <a:gd name="connsiteX17" fmla="*/ 0 w 767132"/>
                <a:gd name="connsiteY17" fmla="*/ 80521 h 657162"/>
                <a:gd name="connsiteX18" fmla="*/ 49973 w 767132"/>
                <a:gd name="connsiteY18" fmla="*/ 5129 h 657162"/>
                <a:gd name="connsiteX19" fmla="*/ 75377 w 767132"/>
                <a:gd name="connsiteY19" fmla="*/ 0 h 657162"/>
                <a:gd name="connsiteX0" fmla="*/ 142075 w 767132"/>
                <a:gd name="connsiteY0" fmla="*/ 21090 h 652033"/>
                <a:gd name="connsiteX1" fmla="*/ 157214 w 767132"/>
                <a:gd name="connsiteY1" fmla="*/ 43543 h 652033"/>
                <a:gd name="connsiteX2" fmla="*/ 163644 w 767132"/>
                <a:gd name="connsiteY2" fmla="*/ 75392 h 652033"/>
                <a:gd name="connsiteX3" fmla="*/ 163643 w 767132"/>
                <a:gd name="connsiteY3" fmla="*/ 435562 h 652033"/>
                <a:gd name="connsiteX4" fmla="*/ 646000 w 767132"/>
                <a:gd name="connsiteY4" fmla="*/ 171458 h 652033"/>
                <a:gd name="connsiteX5" fmla="*/ 757064 w 767132"/>
                <a:gd name="connsiteY5" fmla="*/ 203931 h 652033"/>
                <a:gd name="connsiteX6" fmla="*/ 724590 w 767132"/>
                <a:gd name="connsiteY6" fmla="*/ 314995 h 652033"/>
                <a:gd name="connsiteX7" fmla="*/ 126660 w 767132"/>
                <a:gd name="connsiteY7" fmla="*/ 642377 h 652033"/>
                <a:gd name="connsiteX8" fmla="*/ 95637 w 767132"/>
                <a:gd name="connsiteY8" fmla="*/ 652033 h 652033"/>
                <a:gd name="connsiteX9" fmla="*/ 85753 w 767132"/>
                <a:gd name="connsiteY9" fmla="*/ 651118 h 652033"/>
                <a:gd name="connsiteX10" fmla="*/ 81821 w 767132"/>
                <a:gd name="connsiteY10" fmla="*/ 651912 h 652033"/>
                <a:gd name="connsiteX11" fmla="*/ 81822 w 767132"/>
                <a:gd name="connsiteY11" fmla="*/ 651911 h 652033"/>
                <a:gd name="connsiteX12" fmla="*/ 71247 w 767132"/>
                <a:gd name="connsiteY12" fmla="*/ 649776 h 652033"/>
                <a:gd name="connsiteX13" fmla="*/ 64403 w 767132"/>
                <a:gd name="connsiteY13" fmla="*/ 649143 h 652033"/>
                <a:gd name="connsiteX14" fmla="*/ 62023 w 767132"/>
                <a:gd name="connsiteY14" fmla="*/ 647914 h 652033"/>
                <a:gd name="connsiteX15" fmla="*/ 49973 w 767132"/>
                <a:gd name="connsiteY15" fmla="*/ 645481 h 652033"/>
                <a:gd name="connsiteX16" fmla="*/ 0 w 767132"/>
                <a:gd name="connsiteY16" fmla="*/ 570089 h 652033"/>
                <a:gd name="connsiteX17" fmla="*/ 0 w 767132"/>
                <a:gd name="connsiteY17" fmla="*/ 75392 h 652033"/>
                <a:gd name="connsiteX18" fmla="*/ 49973 w 767132"/>
                <a:gd name="connsiteY18" fmla="*/ 0 h 652033"/>
                <a:gd name="connsiteX0" fmla="*/ 142075 w 767132"/>
                <a:gd name="connsiteY0" fmla="*/ 0 h 630943"/>
                <a:gd name="connsiteX1" fmla="*/ 157214 w 767132"/>
                <a:gd name="connsiteY1" fmla="*/ 22453 h 630943"/>
                <a:gd name="connsiteX2" fmla="*/ 163644 w 767132"/>
                <a:gd name="connsiteY2" fmla="*/ 54302 h 630943"/>
                <a:gd name="connsiteX3" fmla="*/ 163643 w 767132"/>
                <a:gd name="connsiteY3" fmla="*/ 414472 h 630943"/>
                <a:gd name="connsiteX4" fmla="*/ 646000 w 767132"/>
                <a:gd name="connsiteY4" fmla="*/ 150368 h 630943"/>
                <a:gd name="connsiteX5" fmla="*/ 757064 w 767132"/>
                <a:gd name="connsiteY5" fmla="*/ 182841 h 630943"/>
                <a:gd name="connsiteX6" fmla="*/ 724590 w 767132"/>
                <a:gd name="connsiteY6" fmla="*/ 293905 h 630943"/>
                <a:gd name="connsiteX7" fmla="*/ 126660 w 767132"/>
                <a:gd name="connsiteY7" fmla="*/ 621287 h 630943"/>
                <a:gd name="connsiteX8" fmla="*/ 95637 w 767132"/>
                <a:gd name="connsiteY8" fmla="*/ 630943 h 630943"/>
                <a:gd name="connsiteX9" fmla="*/ 85753 w 767132"/>
                <a:gd name="connsiteY9" fmla="*/ 630028 h 630943"/>
                <a:gd name="connsiteX10" fmla="*/ 81821 w 767132"/>
                <a:gd name="connsiteY10" fmla="*/ 630822 h 630943"/>
                <a:gd name="connsiteX11" fmla="*/ 81822 w 767132"/>
                <a:gd name="connsiteY11" fmla="*/ 630821 h 630943"/>
                <a:gd name="connsiteX12" fmla="*/ 71247 w 767132"/>
                <a:gd name="connsiteY12" fmla="*/ 628686 h 630943"/>
                <a:gd name="connsiteX13" fmla="*/ 64403 w 767132"/>
                <a:gd name="connsiteY13" fmla="*/ 628053 h 630943"/>
                <a:gd name="connsiteX14" fmla="*/ 62023 w 767132"/>
                <a:gd name="connsiteY14" fmla="*/ 626824 h 630943"/>
                <a:gd name="connsiteX15" fmla="*/ 49973 w 767132"/>
                <a:gd name="connsiteY15" fmla="*/ 624391 h 630943"/>
                <a:gd name="connsiteX16" fmla="*/ 0 w 767132"/>
                <a:gd name="connsiteY16" fmla="*/ 548999 h 630943"/>
                <a:gd name="connsiteX17" fmla="*/ 0 w 767132"/>
                <a:gd name="connsiteY17" fmla="*/ 54302 h 630943"/>
                <a:gd name="connsiteX0" fmla="*/ 157214 w 767132"/>
                <a:gd name="connsiteY0" fmla="*/ 0 h 608490"/>
                <a:gd name="connsiteX1" fmla="*/ 163644 w 767132"/>
                <a:gd name="connsiteY1" fmla="*/ 31849 h 608490"/>
                <a:gd name="connsiteX2" fmla="*/ 163643 w 767132"/>
                <a:gd name="connsiteY2" fmla="*/ 392019 h 608490"/>
                <a:gd name="connsiteX3" fmla="*/ 646000 w 767132"/>
                <a:gd name="connsiteY3" fmla="*/ 127915 h 608490"/>
                <a:gd name="connsiteX4" fmla="*/ 757064 w 767132"/>
                <a:gd name="connsiteY4" fmla="*/ 160388 h 608490"/>
                <a:gd name="connsiteX5" fmla="*/ 724590 w 767132"/>
                <a:gd name="connsiteY5" fmla="*/ 271452 h 608490"/>
                <a:gd name="connsiteX6" fmla="*/ 126660 w 767132"/>
                <a:gd name="connsiteY6" fmla="*/ 598834 h 608490"/>
                <a:gd name="connsiteX7" fmla="*/ 95637 w 767132"/>
                <a:gd name="connsiteY7" fmla="*/ 608490 h 608490"/>
                <a:gd name="connsiteX8" fmla="*/ 85753 w 767132"/>
                <a:gd name="connsiteY8" fmla="*/ 607575 h 608490"/>
                <a:gd name="connsiteX9" fmla="*/ 81821 w 767132"/>
                <a:gd name="connsiteY9" fmla="*/ 608369 h 608490"/>
                <a:gd name="connsiteX10" fmla="*/ 81822 w 767132"/>
                <a:gd name="connsiteY10" fmla="*/ 608368 h 608490"/>
                <a:gd name="connsiteX11" fmla="*/ 71247 w 767132"/>
                <a:gd name="connsiteY11" fmla="*/ 606233 h 608490"/>
                <a:gd name="connsiteX12" fmla="*/ 64403 w 767132"/>
                <a:gd name="connsiteY12" fmla="*/ 605600 h 608490"/>
                <a:gd name="connsiteX13" fmla="*/ 62023 w 767132"/>
                <a:gd name="connsiteY13" fmla="*/ 604371 h 608490"/>
                <a:gd name="connsiteX14" fmla="*/ 49973 w 767132"/>
                <a:gd name="connsiteY14" fmla="*/ 601938 h 608490"/>
                <a:gd name="connsiteX15" fmla="*/ 0 w 767132"/>
                <a:gd name="connsiteY15" fmla="*/ 526546 h 608490"/>
                <a:gd name="connsiteX16" fmla="*/ 0 w 767132"/>
                <a:gd name="connsiteY16" fmla="*/ 31849 h 608490"/>
                <a:gd name="connsiteX0" fmla="*/ 163644 w 767132"/>
                <a:gd name="connsiteY0" fmla="*/ 0 h 576641"/>
                <a:gd name="connsiteX1" fmla="*/ 163643 w 767132"/>
                <a:gd name="connsiteY1" fmla="*/ 360170 h 576641"/>
                <a:gd name="connsiteX2" fmla="*/ 646000 w 767132"/>
                <a:gd name="connsiteY2" fmla="*/ 96066 h 576641"/>
                <a:gd name="connsiteX3" fmla="*/ 757064 w 767132"/>
                <a:gd name="connsiteY3" fmla="*/ 128539 h 576641"/>
                <a:gd name="connsiteX4" fmla="*/ 724590 w 767132"/>
                <a:gd name="connsiteY4" fmla="*/ 239603 h 576641"/>
                <a:gd name="connsiteX5" fmla="*/ 126660 w 767132"/>
                <a:gd name="connsiteY5" fmla="*/ 566985 h 576641"/>
                <a:gd name="connsiteX6" fmla="*/ 95637 w 767132"/>
                <a:gd name="connsiteY6" fmla="*/ 576641 h 576641"/>
                <a:gd name="connsiteX7" fmla="*/ 85753 w 767132"/>
                <a:gd name="connsiteY7" fmla="*/ 575726 h 576641"/>
                <a:gd name="connsiteX8" fmla="*/ 81821 w 767132"/>
                <a:gd name="connsiteY8" fmla="*/ 576520 h 576641"/>
                <a:gd name="connsiteX9" fmla="*/ 81822 w 767132"/>
                <a:gd name="connsiteY9" fmla="*/ 576519 h 576641"/>
                <a:gd name="connsiteX10" fmla="*/ 71247 w 767132"/>
                <a:gd name="connsiteY10" fmla="*/ 574384 h 576641"/>
                <a:gd name="connsiteX11" fmla="*/ 64403 w 767132"/>
                <a:gd name="connsiteY11" fmla="*/ 573751 h 576641"/>
                <a:gd name="connsiteX12" fmla="*/ 62023 w 767132"/>
                <a:gd name="connsiteY12" fmla="*/ 572522 h 576641"/>
                <a:gd name="connsiteX13" fmla="*/ 49973 w 767132"/>
                <a:gd name="connsiteY13" fmla="*/ 570089 h 576641"/>
                <a:gd name="connsiteX14" fmla="*/ 0 w 767132"/>
                <a:gd name="connsiteY14" fmla="*/ 494697 h 576641"/>
                <a:gd name="connsiteX15" fmla="*/ 0 w 767132"/>
                <a:gd name="connsiteY15" fmla="*/ 0 h 576641"/>
                <a:gd name="connsiteX0" fmla="*/ 163644 w 772440"/>
                <a:gd name="connsiteY0" fmla="*/ 0 h 576641"/>
                <a:gd name="connsiteX1" fmla="*/ 163643 w 772440"/>
                <a:gd name="connsiteY1" fmla="*/ 360170 h 576641"/>
                <a:gd name="connsiteX2" fmla="*/ 522592 w 772440"/>
                <a:gd name="connsiteY2" fmla="*/ 162918 h 576641"/>
                <a:gd name="connsiteX3" fmla="*/ 757064 w 772440"/>
                <a:gd name="connsiteY3" fmla="*/ 128539 h 576641"/>
                <a:gd name="connsiteX4" fmla="*/ 724590 w 772440"/>
                <a:gd name="connsiteY4" fmla="*/ 239603 h 576641"/>
                <a:gd name="connsiteX5" fmla="*/ 126660 w 772440"/>
                <a:gd name="connsiteY5" fmla="*/ 566985 h 576641"/>
                <a:gd name="connsiteX6" fmla="*/ 95637 w 772440"/>
                <a:gd name="connsiteY6" fmla="*/ 576641 h 576641"/>
                <a:gd name="connsiteX7" fmla="*/ 85753 w 772440"/>
                <a:gd name="connsiteY7" fmla="*/ 575726 h 576641"/>
                <a:gd name="connsiteX8" fmla="*/ 81821 w 772440"/>
                <a:gd name="connsiteY8" fmla="*/ 576520 h 576641"/>
                <a:gd name="connsiteX9" fmla="*/ 81822 w 772440"/>
                <a:gd name="connsiteY9" fmla="*/ 576519 h 576641"/>
                <a:gd name="connsiteX10" fmla="*/ 71247 w 772440"/>
                <a:gd name="connsiteY10" fmla="*/ 574384 h 576641"/>
                <a:gd name="connsiteX11" fmla="*/ 64403 w 772440"/>
                <a:gd name="connsiteY11" fmla="*/ 573751 h 576641"/>
                <a:gd name="connsiteX12" fmla="*/ 62023 w 772440"/>
                <a:gd name="connsiteY12" fmla="*/ 572522 h 576641"/>
                <a:gd name="connsiteX13" fmla="*/ 49973 w 772440"/>
                <a:gd name="connsiteY13" fmla="*/ 570089 h 576641"/>
                <a:gd name="connsiteX14" fmla="*/ 0 w 772440"/>
                <a:gd name="connsiteY14" fmla="*/ 494697 h 576641"/>
                <a:gd name="connsiteX15" fmla="*/ 0 w 772440"/>
                <a:gd name="connsiteY15" fmla="*/ 0 h 576641"/>
                <a:gd name="connsiteX0" fmla="*/ 163644 w 759505"/>
                <a:gd name="connsiteY0" fmla="*/ 0 h 591099"/>
                <a:gd name="connsiteX1" fmla="*/ 163643 w 759505"/>
                <a:gd name="connsiteY1" fmla="*/ 360170 h 591099"/>
                <a:gd name="connsiteX2" fmla="*/ 522592 w 759505"/>
                <a:gd name="connsiteY2" fmla="*/ 162918 h 591099"/>
                <a:gd name="connsiteX3" fmla="*/ 757064 w 759505"/>
                <a:gd name="connsiteY3" fmla="*/ 128539 h 591099"/>
                <a:gd name="connsiteX4" fmla="*/ 637691 w 759505"/>
                <a:gd name="connsiteY4" fmla="*/ 285300 h 591099"/>
                <a:gd name="connsiteX5" fmla="*/ 126660 w 759505"/>
                <a:gd name="connsiteY5" fmla="*/ 566985 h 591099"/>
                <a:gd name="connsiteX6" fmla="*/ 95637 w 759505"/>
                <a:gd name="connsiteY6" fmla="*/ 576641 h 591099"/>
                <a:gd name="connsiteX7" fmla="*/ 85753 w 759505"/>
                <a:gd name="connsiteY7" fmla="*/ 575726 h 591099"/>
                <a:gd name="connsiteX8" fmla="*/ 81821 w 759505"/>
                <a:gd name="connsiteY8" fmla="*/ 576520 h 591099"/>
                <a:gd name="connsiteX9" fmla="*/ 81822 w 759505"/>
                <a:gd name="connsiteY9" fmla="*/ 576519 h 591099"/>
                <a:gd name="connsiteX10" fmla="*/ 71247 w 759505"/>
                <a:gd name="connsiteY10" fmla="*/ 574384 h 591099"/>
                <a:gd name="connsiteX11" fmla="*/ 64403 w 759505"/>
                <a:gd name="connsiteY11" fmla="*/ 573751 h 591099"/>
                <a:gd name="connsiteX12" fmla="*/ 62023 w 759505"/>
                <a:gd name="connsiteY12" fmla="*/ 572522 h 591099"/>
                <a:gd name="connsiteX13" fmla="*/ 49973 w 759505"/>
                <a:gd name="connsiteY13" fmla="*/ 570089 h 591099"/>
                <a:gd name="connsiteX14" fmla="*/ 0 w 759505"/>
                <a:gd name="connsiteY14" fmla="*/ 494697 h 591099"/>
                <a:gd name="connsiteX15" fmla="*/ 0 w 759505"/>
                <a:gd name="connsiteY15" fmla="*/ 0 h 591099"/>
                <a:gd name="connsiteX0" fmla="*/ 163644 w 658885"/>
                <a:gd name="connsiteY0" fmla="*/ 0 h 591099"/>
                <a:gd name="connsiteX1" fmla="*/ 163643 w 658885"/>
                <a:gd name="connsiteY1" fmla="*/ 360170 h 591099"/>
                <a:gd name="connsiteX2" fmla="*/ 522592 w 658885"/>
                <a:gd name="connsiteY2" fmla="*/ 162918 h 591099"/>
                <a:gd name="connsiteX3" fmla="*/ 637691 w 658885"/>
                <a:gd name="connsiteY3" fmla="*/ 285300 h 591099"/>
                <a:gd name="connsiteX4" fmla="*/ 126660 w 658885"/>
                <a:gd name="connsiteY4" fmla="*/ 566985 h 591099"/>
                <a:gd name="connsiteX5" fmla="*/ 95637 w 658885"/>
                <a:gd name="connsiteY5" fmla="*/ 576641 h 591099"/>
                <a:gd name="connsiteX6" fmla="*/ 85753 w 658885"/>
                <a:gd name="connsiteY6" fmla="*/ 575726 h 591099"/>
                <a:gd name="connsiteX7" fmla="*/ 81821 w 658885"/>
                <a:gd name="connsiteY7" fmla="*/ 576520 h 591099"/>
                <a:gd name="connsiteX8" fmla="*/ 81822 w 658885"/>
                <a:gd name="connsiteY8" fmla="*/ 576519 h 591099"/>
                <a:gd name="connsiteX9" fmla="*/ 71247 w 658885"/>
                <a:gd name="connsiteY9" fmla="*/ 574384 h 591099"/>
                <a:gd name="connsiteX10" fmla="*/ 64403 w 658885"/>
                <a:gd name="connsiteY10" fmla="*/ 573751 h 591099"/>
                <a:gd name="connsiteX11" fmla="*/ 62023 w 658885"/>
                <a:gd name="connsiteY11" fmla="*/ 572522 h 591099"/>
                <a:gd name="connsiteX12" fmla="*/ 49973 w 658885"/>
                <a:gd name="connsiteY12" fmla="*/ 570089 h 591099"/>
                <a:gd name="connsiteX13" fmla="*/ 0 w 658885"/>
                <a:gd name="connsiteY13" fmla="*/ 494697 h 591099"/>
                <a:gd name="connsiteX14" fmla="*/ 0 w 658885"/>
                <a:gd name="connsiteY14" fmla="*/ 0 h 591099"/>
                <a:gd name="connsiteX0" fmla="*/ 163644 w 658885"/>
                <a:gd name="connsiteY0" fmla="*/ 0 h 591099"/>
                <a:gd name="connsiteX1" fmla="*/ 163643 w 658885"/>
                <a:gd name="connsiteY1" fmla="*/ 360170 h 591099"/>
                <a:gd name="connsiteX2" fmla="*/ 522592 w 658885"/>
                <a:gd name="connsiteY2" fmla="*/ 162918 h 591099"/>
                <a:gd name="connsiteX3" fmla="*/ 637691 w 658885"/>
                <a:gd name="connsiteY3" fmla="*/ 285300 h 591099"/>
                <a:gd name="connsiteX4" fmla="*/ 126660 w 658885"/>
                <a:gd name="connsiteY4" fmla="*/ 566985 h 591099"/>
                <a:gd name="connsiteX5" fmla="*/ 95637 w 658885"/>
                <a:gd name="connsiteY5" fmla="*/ 576641 h 591099"/>
                <a:gd name="connsiteX6" fmla="*/ 85753 w 658885"/>
                <a:gd name="connsiteY6" fmla="*/ 575726 h 591099"/>
                <a:gd name="connsiteX7" fmla="*/ 81821 w 658885"/>
                <a:gd name="connsiteY7" fmla="*/ 576520 h 591099"/>
                <a:gd name="connsiteX8" fmla="*/ 81822 w 658885"/>
                <a:gd name="connsiteY8" fmla="*/ 576519 h 591099"/>
                <a:gd name="connsiteX9" fmla="*/ 71247 w 658885"/>
                <a:gd name="connsiteY9" fmla="*/ 574384 h 591099"/>
                <a:gd name="connsiteX10" fmla="*/ 64403 w 658885"/>
                <a:gd name="connsiteY10" fmla="*/ 573751 h 591099"/>
                <a:gd name="connsiteX11" fmla="*/ 62023 w 658885"/>
                <a:gd name="connsiteY11" fmla="*/ 572522 h 591099"/>
                <a:gd name="connsiteX12" fmla="*/ 49973 w 658885"/>
                <a:gd name="connsiteY12" fmla="*/ 570089 h 591099"/>
                <a:gd name="connsiteX13" fmla="*/ 0 w 658885"/>
                <a:gd name="connsiteY13" fmla="*/ 494697 h 591099"/>
                <a:gd name="connsiteX14" fmla="*/ 0 w 658885"/>
                <a:gd name="connsiteY14" fmla="*/ 0 h 59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58885" h="591099">
                  <a:moveTo>
                    <a:pt x="163644" y="0"/>
                  </a:moveTo>
                  <a:cubicBezTo>
                    <a:pt x="163644" y="120057"/>
                    <a:pt x="163643" y="240113"/>
                    <a:pt x="163643" y="360170"/>
                  </a:cubicBezTo>
                  <a:lnTo>
                    <a:pt x="522592" y="162918"/>
                  </a:lnTo>
                  <a:cubicBezTo>
                    <a:pt x="601600" y="150440"/>
                    <a:pt x="703680" y="217955"/>
                    <a:pt x="637691" y="285300"/>
                  </a:cubicBezTo>
                  <a:lnTo>
                    <a:pt x="126660" y="566985"/>
                  </a:lnTo>
                  <a:cubicBezTo>
                    <a:pt x="36318" y="615542"/>
                    <a:pt x="106212" y="575571"/>
                    <a:pt x="95637" y="576641"/>
                  </a:cubicBezTo>
                  <a:lnTo>
                    <a:pt x="85753" y="575726"/>
                  </a:lnTo>
                  <a:lnTo>
                    <a:pt x="81821" y="576520"/>
                  </a:lnTo>
                  <a:lnTo>
                    <a:pt x="81822" y="576519"/>
                  </a:lnTo>
                  <a:lnTo>
                    <a:pt x="71247" y="574384"/>
                  </a:lnTo>
                  <a:lnTo>
                    <a:pt x="64403" y="573751"/>
                  </a:lnTo>
                  <a:lnTo>
                    <a:pt x="62023" y="572522"/>
                  </a:lnTo>
                  <a:lnTo>
                    <a:pt x="49973" y="570089"/>
                  </a:lnTo>
                  <a:cubicBezTo>
                    <a:pt x="20606" y="557668"/>
                    <a:pt x="0" y="528589"/>
                    <a:pt x="0" y="494697"/>
                  </a:cubicBez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610" name="フリーフォーム: 図形 609">
              <a:extLst>
                <a:ext uri="{FF2B5EF4-FFF2-40B4-BE49-F238E27FC236}">
                  <a16:creationId xmlns:a16="http://schemas.microsoft.com/office/drawing/2014/main" id="{2ECC5233-A393-3022-5E7F-B6992A70F5EF}"/>
                </a:ext>
              </a:extLst>
            </p:cNvPr>
            <p:cNvSpPr/>
            <p:nvPr/>
          </p:nvSpPr>
          <p:spPr bwMode="auto">
            <a:xfrm rot="20777883" flipH="1">
              <a:off x="7579638" y="5863439"/>
              <a:ext cx="910675" cy="576641"/>
            </a:xfrm>
            <a:custGeom>
              <a:avLst/>
              <a:gdLst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768527 w 910675"/>
                <a:gd name="connsiteY14" fmla="*/ 151808 h 576641"/>
                <a:gd name="connsiteX15" fmla="*/ 910675 w 910675"/>
                <a:gd name="connsiteY15" fmla="*/ 155030 h 576641"/>
                <a:gd name="connsiteX16" fmla="*/ 895136 w 910675"/>
                <a:gd name="connsiteY16" fmla="*/ 138281 h 576641"/>
                <a:gd name="connsiteX17" fmla="*/ 795915 w 910675"/>
                <a:gd name="connsiteY17" fmla="*/ 89217 h 576641"/>
                <a:gd name="connsiteX18" fmla="*/ 795915 w 910675"/>
                <a:gd name="connsiteY18" fmla="*/ 89218 h 576641"/>
                <a:gd name="connsiteX19" fmla="*/ 765839 w 910675"/>
                <a:gd name="connsiteY19" fmla="*/ 74345 h 576641"/>
                <a:gd name="connsiteX20" fmla="*/ 698092 w 910675"/>
                <a:gd name="connsiteY20" fmla="*/ 67843 h 576641"/>
                <a:gd name="connsiteX21" fmla="*/ 669169 w 910675"/>
                <a:gd name="connsiteY21" fmla="*/ 82841 h 576641"/>
                <a:gd name="connsiteX22" fmla="*/ 662748 w 910675"/>
                <a:gd name="connsiteY22" fmla="*/ 90853 h 576641"/>
                <a:gd name="connsiteX23" fmla="*/ 646000 w 910675"/>
                <a:gd name="connsiteY23" fmla="*/ 96066 h 576641"/>
                <a:gd name="connsiteX24" fmla="*/ 163643 w 910675"/>
                <a:gd name="connsiteY24" fmla="*/ 360170 h 576641"/>
                <a:gd name="connsiteX25" fmla="*/ 163644 w 910675"/>
                <a:gd name="connsiteY25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768527 w 910675"/>
                <a:gd name="connsiteY14" fmla="*/ 151808 h 576641"/>
                <a:gd name="connsiteX15" fmla="*/ 910675 w 910675"/>
                <a:gd name="connsiteY15" fmla="*/ 155030 h 576641"/>
                <a:gd name="connsiteX16" fmla="*/ 895136 w 910675"/>
                <a:gd name="connsiteY16" fmla="*/ 138281 h 576641"/>
                <a:gd name="connsiteX17" fmla="*/ 795915 w 910675"/>
                <a:gd name="connsiteY17" fmla="*/ 89217 h 576641"/>
                <a:gd name="connsiteX18" fmla="*/ 795915 w 910675"/>
                <a:gd name="connsiteY18" fmla="*/ 89218 h 576641"/>
                <a:gd name="connsiteX19" fmla="*/ 765839 w 910675"/>
                <a:gd name="connsiteY19" fmla="*/ 74345 h 576641"/>
                <a:gd name="connsiteX20" fmla="*/ 698092 w 910675"/>
                <a:gd name="connsiteY20" fmla="*/ 67843 h 576641"/>
                <a:gd name="connsiteX21" fmla="*/ 669169 w 910675"/>
                <a:gd name="connsiteY21" fmla="*/ 82841 h 576641"/>
                <a:gd name="connsiteX22" fmla="*/ 646000 w 910675"/>
                <a:gd name="connsiteY22" fmla="*/ 96066 h 576641"/>
                <a:gd name="connsiteX23" fmla="*/ 163643 w 910675"/>
                <a:gd name="connsiteY23" fmla="*/ 360170 h 576641"/>
                <a:gd name="connsiteX24" fmla="*/ 163644 w 910675"/>
                <a:gd name="connsiteY24" fmla="*/ 0 h 576641"/>
                <a:gd name="connsiteX25" fmla="*/ 0 w 910675"/>
                <a:gd name="connsiteY25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768527 w 910675"/>
                <a:gd name="connsiteY14" fmla="*/ 151808 h 576641"/>
                <a:gd name="connsiteX15" fmla="*/ 910675 w 910675"/>
                <a:gd name="connsiteY15" fmla="*/ 155030 h 576641"/>
                <a:gd name="connsiteX16" fmla="*/ 895136 w 910675"/>
                <a:gd name="connsiteY16" fmla="*/ 138281 h 576641"/>
                <a:gd name="connsiteX17" fmla="*/ 795915 w 910675"/>
                <a:gd name="connsiteY17" fmla="*/ 89217 h 576641"/>
                <a:gd name="connsiteX18" fmla="*/ 795915 w 910675"/>
                <a:gd name="connsiteY18" fmla="*/ 89218 h 576641"/>
                <a:gd name="connsiteX19" fmla="*/ 765839 w 910675"/>
                <a:gd name="connsiteY19" fmla="*/ 74345 h 576641"/>
                <a:gd name="connsiteX20" fmla="*/ 698092 w 910675"/>
                <a:gd name="connsiteY20" fmla="*/ 67843 h 576641"/>
                <a:gd name="connsiteX21" fmla="*/ 646000 w 910675"/>
                <a:gd name="connsiteY21" fmla="*/ 96066 h 576641"/>
                <a:gd name="connsiteX22" fmla="*/ 163643 w 910675"/>
                <a:gd name="connsiteY22" fmla="*/ 360170 h 576641"/>
                <a:gd name="connsiteX23" fmla="*/ 163644 w 910675"/>
                <a:gd name="connsiteY23" fmla="*/ 0 h 576641"/>
                <a:gd name="connsiteX24" fmla="*/ 0 w 910675"/>
                <a:gd name="connsiteY24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768527 w 910675"/>
                <a:gd name="connsiteY14" fmla="*/ 151808 h 576641"/>
                <a:gd name="connsiteX15" fmla="*/ 910675 w 910675"/>
                <a:gd name="connsiteY15" fmla="*/ 155030 h 576641"/>
                <a:gd name="connsiteX16" fmla="*/ 895136 w 910675"/>
                <a:gd name="connsiteY16" fmla="*/ 138281 h 576641"/>
                <a:gd name="connsiteX17" fmla="*/ 795915 w 910675"/>
                <a:gd name="connsiteY17" fmla="*/ 89217 h 576641"/>
                <a:gd name="connsiteX18" fmla="*/ 795915 w 910675"/>
                <a:gd name="connsiteY18" fmla="*/ 89218 h 576641"/>
                <a:gd name="connsiteX19" fmla="*/ 765839 w 910675"/>
                <a:gd name="connsiteY19" fmla="*/ 74345 h 576641"/>
                <a:gd name="connsiteX20" fmla="*/ 698092 w 910675"/>
                <a:gd name="connsiteY20" fmla="*/ 67843 h 576641"/>
                <a:gd name="connsiteX21" fmla="*/ 646000 w 910675"/>
                <a:gd name="connsiteY21" fmla="*/ 96066 h 576641"/>
                <a:gd name="connsiteX22" fmla="*/ 163643 w 910675"/>
                <a:gd name="connsiteY22" fmla="*/ 360170 h 576641"/>
                <a:gd name="connsiteX23" fmla="*/ 163644 w 910675"/>
                <a:gd name="connsiteY23" fmla="*/ 0 h 576641"/>
                <a:gd name="connsiteX24" fmla="*/ 91440 w 910675"/>
                <a:gd name="connsiteY24" fmla="*/ 9144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768527 w 910675"/>
                <a:gd name="connsiteY14" fmla="*/ 151808 h 576641"/>
                <a:gd name="connsiteX15" fmla="*/ 910675 w 910675"/>
                <a:gd name="connsiteY15" fmla="*/ 155030 h 576641"/>
                <a:gd name="connsiteX16" fmla="*/ 895136 w 910675"/>
                <a:gd name="connsiteY16" fmla="*/ 138281 h 576641"/>
                <a:gd name="connsiteX17" fmla="*/ 795915 w 910675"/>
                <a:gd name="connsiteY17" fmla="*/ 89217 h 576641"/>
                <a:gd name="connsiteX18" fmla="*/ 795915 w 910675"/>
                <a:gd name="connsiteY18" fmla="*/ 89218 h 576641"/>
                <a:gd name="connsiteX19" fmla="*/ 765839 w 910675"/>
                <a:gd name="connsiteY19" fmla="*/ 74345 h 576641"/>
                <a:gd name="connsiteX20" fmla="*/ 698092 w 910675"/>
                <a:gd name="connsiteY20" fmla="*/ 67843 h 576641"/>
                <a:gd name="connsiteX21" fmla="*/ 646000 w 910675"/>
                <a:gd name="connsiteY21" fmla="*/ 96066 h 576641"/>
                <a:gd name="connsiteX22" fmla="*/ 163643 w 910675"/>
                <a:gd name="connsiteY22" fmla="*/ 360170 h 576641"/>
                <a:gd name="connsiteX23" fmla="*/ 163644 w 910675"/>
                <a:gd name="connsiteY23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768527 w 910675"/>
                <a:gd name="connsiteY14" fmla="*/ 151808 h 576641"/>
                <a:gd name="connsiteX15" fmla="*/ 910675 w 910675"/>
                <a:gd name="connsiteY15" fmla="*/ 155030 h 576641"/>
                <a:gd name="connsiteX16" fmla="*/ 895136 w 910675"/>
                <a:gd name="connsiteY16" fmla="*/ 138281 h 576641"/>
                <a:gd name="connsiteX17" fmla="*/ 795915 w 910675"/>
                <a:gd name="connsiteY17" fmla="*/ 89217 h 576641"/>
                <a:gd name="connsiteX18" fmla="*/ 795915 w 910675"/>
                <a:gd name="connsiteY18" fmla="*/ 89218 h 576641"/>
                <a:gd name="connsiteX19" fmla="*/ 765839 w 910675"/>
                <a:gd name="connsiteY19" fmla="*/ 74345 h 576641"/>
                <a:gd name="connsiteX20" fmla="*/ 646000 w 910675"/>
                <a:gd name="connsiteY20" fmla="*/ 96066 h 576641"/>
                <a:gd name="connsiteX21" fmla="*/ 163643 w 910675"/>
                <a:gd name="connsiteY21" fmla="*/ 360170 h 576641"/>
                <a:gd name="connsiteX22" fmla="*/ 163644 w 910675"/>
                <a:gd name="connsiteY22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910675 w 910675"/>
                <a:gd name="connsiteY14" fmla="*/ 155030 h 576641"/>
                <a:gd name="connsiteX15" fmla="*/ 895136 w 910675"/>
                <a:gd name="connsiteY15" fmla="*/ 138281 h 576641"/>
                <a:gd name="connsiteX16" fmla="*/ 795915 w 910675"/>
                <a:gd name="connsiteY16" fmla="*/ 89217 h 576641"/>
                <a:gd name="connsiteX17" fmla="*/ 795915 w 910675"/>
                <a:gd name="connsiteY17" fmla="*/ 89218 h 576641"/>
                <a:gd name="connsiteX18" fmla="*/ 765839 w 910675"/>
                <a:gd name="connsiteY18" fmla="*/ 74345 h 576641"/>
                <a:gd name="connsiteX19" fmla="*/ 646000 w 910675"/>
                <a:gd name="connsiteY19" fmla="*/ 96066 h 576641"/>
                <a:gd name="connsiteX20" fmla="*/ 163643 w 910675"/>
                <a:gd name="connsiteY20" fmla="*/ 360170 h 576641"/>
                <a:gd name="connsiteX21" fmla="*/ 163644 w 910675"/>
                <a:gd name="connsiteY21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910675 w 910675"/>
                <a:gd name="connsiteY13" fmla="*/ 155030 h 576641"/>
                <a:gd name="connsiteX14" fmla="*/ 895136 w 910675"/>
                <a:gd name="connsiteY14" fmla="*/ 138281 h 576641"/>
                <a:gd name="connsiteX15" fmla="*/ 795915 w 910675"/>
                <a:gd name="connsiteY15" fmla="*/ 89217 h 576641"/>
                <a:gd name="connsiteX16" fmla="*/ 795915 w 910675"/>
                <a:gd name="connsiteY16" fmla="*/ 89218 h 576641"/>
                <a:gd name="connsiteX17" fmla="*/ 765839 w 910675"/>
                <a:gd name="connsiteY17" fmla="*/ 74345 h 576641"/>
                <a:gd name="connsiteX18" fmla="*/ 646000 w 910675"/>
                <a:gd name="connsiteY18" fmla="*/ 96066 h 576641"/>
                <a:gd name="connsiteX19" fmla="*/ 163643 w 910675"/>
                <a:gd name="connsiteY19" fmla="*/ 360170 h 576641"/>
                <a:gd name="connsiteX20" fmla="*/ 163644 w 910675"/>
                <a:gd name="connsiteY20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910675 w 910675"/>
                <a:gd name="connsiteY13" fmla="*/ 155030 h 576641"/>
                <a:gd name="connsiteX14" fmla="*/ 895136 w 910675"/>
                <a:gd name="connsiteY14" fmla="*/ 138281 h 576641"/>
                <a:gd name="connsiteX15" fmla="*/ 795915 w 910675"/>
                <a:gd name="connsiteY15" fmla="*/ 89217 h 576641"/>
                <a:gd name="connsiteX16" fmla="*/ 821248 w 910675"/>
                <a:gd name="connsiteY16" fmla="*/ 102649 h 576641"/>
                <a:gd name="connsiteX17" fmla="*/ 765839 w 910675"/>
                <a:gd name="connsiteY17" fmla="*/ 74345 h 576641"/>
                <a:gd name="connsiteX18" fmla="*/ 646000 w 910675"/>
                <a:gd name="connsiteY18" fmla="*/ 96066 h 576641"/>
                <a:gd name="connsiteX19" fmla="*/ 163643 w 910675"/>
                <a:gd name="connsiteY19" fmla="*/ 360170 h 576641"/>
                <a:gd name="connsiteX20" fmla="*/ 163644 w 910675"/>
                <a:gd name="connsiteY20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910675 w 910675"/>
                <a:gd name="connsiteY13" fmla="*/ 155030 h 576641"/>
                <a:gd name="connsiteX14" fmla="*/ 895136 w 910675"/>
                <a:gd name="connsiteY14" fmla="*/ 138281 h 576641"/>
                <a:gd name="connsiteX15" fmla="*/ 821248 w 910675"/>
                <a:gd name="connsiteY15" fmla="*/ 102649 h 576641"/>
                <a:gd name="connsiteX16" fmla="*/ 765839 w 910675"/>
                <a:gd name="connsiteY16" fmla="*/ 74345 h 576641"/>
                <a:gd name="connsiteX17" fmla="*/ 646000 w 910675"/>
                <a:gd name="connsiteY17" fmla="*/ 96066 h 576641"/>
                <a:gd name="connsiteX18" fmla="*/ 163643 w 910675"/>
                <a:gd name="connsiteY18" fmla="*/ 360170 h 576641"/>
                <a:gd name="connsiteX19" fmla="*/ 163644 w 910675"/>
                <a:gd name="connsiteY19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910675 w 910675"/>
                <a:gd name="connsiteY13" fmla="*/ 155030 h 576641"/>
                <a:gd name="connsiteX14" fmla="*/ 895136 w 910675"/>
                <a:gd name="connsiteY14" fmla="*/ 138281 h 576641"/>
                <a:gd name="connsiteX15" fmla="*/ 829317 w 910675"/>
                <a:gd name="connsiteY15" fmla="*/ 105584 h 576641"/>
                <a:gd name="connsiteX16" fmla="*/ 765839 w 910675"/>
                <a:gd name="connsiteY16" fmla="*/ 74345 h 576641"/>
                <a:gd name="connsiteX17" fmla="*/ 646000 w 910675"/>
                <a:gd name="connsiteY17" fmla="*/ 96066 h 576641"/>
                <a:gd name="connsiteX18" fmla="*/ 163643 w 910675"/>
                <a:gd name="connsiteY18" fmla="*/ 360170 h 576641"/>
                <a:gd name="connsiteX19" fmla="*/ 163644 w 910675"/>
                <a:gd name="connsiteY19" fmla="*/ 0 h 576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10675" h="576641">
                  <a:moveTo>
                    <a:pt x="0" y="0"/>
                  </a:moveTo>
                  <a:lnTo>
                    <a:pt x="0" y="494697"/>
                  </a:lnTo>
                  <a:cubicBezTo>
                    <a:pt x="0" y="528589"/>
                    <a:pt x="20606" y="557668"/>
                    <a:pt x="49973" y="570089"/>
                  </a:cubicBezTo>
                  <a:lnTo>
                    <a:pt x="62023" y="572522"/>
                  </a:lnTo>
                  <a:lnTo>
                    <a:pt x="64403" y="573751"/>
                  </a:lnTo>
                  <a:lnTo>
                    <a:pt x="71247" y="574384"/>
                  </a:lnTo>
                  <a:lnTo>
                    <a:pt x="81822" y="576519"/>
                  </a:lnTo>
                  <a:lnTo>
                    <a:pt x="81821" y="576520"/>
                  </a:lnTo>
                  <a:lnTo>
                    <a:pt x="85753" y="575726"/>
                  </a:lnTo>
                  <a:lnTo>
                    <a:pt x="95637" y="576641"/>
                  </a:lnTo>
                  <a:cubicBezTo>
                    <a:pt x="106212" y="575571"/>
                    <a:pt x="116751" y="572411"/>
                    <a:pt x="126660" y="566985"/>
                  </a:cubicBezTo>
                  <a:lnTo>
                    <a:pt x="724590" y="239603"/>
                  </a:lnTo>
                  <a:cubicBezTo>
                    <a:pt x="754318" y="223326"/>
                    <a:pt x="769928" y="191286"/>
                    <a:pt x="766719" y="159562"/>
                  </a:cubicBezTo>
                  <a:lnTo>
                    <a:pt x="910675" y="155030"/>
                  </a:lnTo>
                  <a:lnTo>
                    <a:pt x="895136" y="138281"/>
                  </a:lnTo>
                  <a:lnTo>
                    <a:pt x="829317" y="105584"/>
                  </a:lnTo>
                  <a:lnTo>
                    <a:pt x="765839" y="74345"/>
                  </a:lnTo>
                  <a:cubicBezTo>
                    <a:pt x="740853" y="75486"/>
                    <a:pt x="746366" y="48429"/>
                    <a:pt x="646000" y="96066"/>
                  </a:cubicBezTo>
                  <a:lnTo>
                    <a:pt x="163643" y="360170"/>
                  </a:lnTo>
                  <a:cubicBezTo>
                    <a:pt x="163643" y="240113"/>
                    <a:pt x="163644" y="120057"/>
                    <a:pt x="163644" y="0"/>
                  </a:cubicBezTo>
                </a:path>
              </a:pathLst>
            </a:custGeom>
            <a:solidFill>
              <a:schemeClr val="tx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11" name="フリーフォーム: 図形 610">
              <a:extLst>
                <a:ext uri="{FF2B5EF4-FFF2-40B4-BE49-F238E27FC236}">
                  <a16:creationId xmlns:a16="http://schemas.microsoft.com/office/drawing/2014/main" id="{EDF7562D-B190-821F-CF1B-CE3E82DBAA27}"/>
                </a:ext>
              </a:extLst>
            </p:cNvPr>
            <p:cNvSpPr/>
            <p:nvPr/>
          </p:nvSpPr>
          <p:spPr bwMode="auto">
            <a:xfrm rot="9000000" flipH="1">
              <a:off x="7965580" y="5943423"/>
              <a:ext cx="292654" cy="314598"/>
            </a:xfrm>
            <a:custGeom>
              <a:avLst/>
              <a:gdLst>
                <a:gd name="connsiteX0" fmla="*/ 237712 w 292654"/>
                <a:gd name="connsiteY0" fmla="*/ 259302 h 314598"/>
                <a:gd name="connsiteX1" fmla="*/ 292653 w 292654"/>
                <a:gd name="connsiteY1" fmla="*/ 176415 h 314598"/>
                <a:gd name="connsiteX2" fmla="*/ 292653 w 292654"/>
                <a:gd name="connsiteY2" fmla="*/ 142862 h 314598"/>
                <a:gd name="connsiteX3" fmla="*/ 292654 w 292654"/>
                <a:gd name="connsiteY3" fmla="*/ 142862 h 314598"/>
                <a:gd name="connsiteX4" fmla="*/ 292654 w 292654"/>
                <a:gd name="connsiteY4" fmla="*/ 32173 h 314598"/>
                <a:gd name="connsiteX5" fmla="*/ 260481 w 292654"/>
                <a:gd name="connsiteY5" fmla="*/ 0 h 314598"/>
                <a:gd name="connsiteX6" fmla="*/ 228309 w 292654"/>
                <a:gd name="connsiteY6" fmla="*/ 32173 h 314598"/>
                <a:gd name="connsiteX7" fmla="*/ 228309 w 292654"/>
                <a:gd name="connsiteY7" fmla="*/ 40753 h 314598"/>
                <a:gd name="connsiteX8" fmla="*/ 223279 w 292654"/>
                <a:gd name="connsiteY8" fmla="*/ 33293 h 314598"/>
                <a:gd name="connsiteX9" fmla="*/ 200529 w 292654"/>
                <a:gd name="connsiteY9" fmla="*/ 23870 h 314598"/>
                <a:gd name="connsiteX10" fmla="*/ 170885 w 292654"/>
                <a:gd name="connsiteY10" fmla="*/ 43520 h 314598"/>
                <a:gd name="connsiteX11" fmla="*/ 169090 w 292654"/>
                <a:gd name="connsiteY11" fmla="*/ 52411 h 314598"/>
                <a:gd name="connsiteX12" fmla="*/ 169059 w 292654"/>
                <a:gd name="connsiteY12" fmla="*/ 52259 h 314598"/>
                <a:gd name="connsiteX13" fmla="*/ 142922 w 292654"/>
                <a:gd name="connsiteY13" fmla="*/ 34934 h 314598"/>
                <a:gd name="connsiteX14" fmla="*/ 116784 w 292654"/>
                <a:gd name="connsiteY14" fmla="*/ 52259 h 314598"/>
                <a:gd name="connsiteX15" fmla="*/ 115398 w 292654"/>
                <a:gd name="connsiteY15" fmla="*/ 59124 h 314598"/>
                <a:gd name="connsiteX16" fmla="*/ 115243 w 292654"/>
                <a:gd name="connsiteY16" fmla="*/ 58356 h 314598"/>
                <a:gd name="connsiteX17" fmla="*/ 92474 w 292654"/>
                <a:gd name="connsiteY17" fmla="*/ 43263 h 314598"/>
                <a:gd name="connsiteX18" fmla="*/ 67763 w 292654"/>
                <a:gd name="connsiteY18" fmla="*/ 67974 h 314598"/>
                <a:gd name="connsiteX19" fmla="*/ 67763 w 292654"/>
                <a:gd name="connsiteY19" fmla="*/ 115013 h 314598"/>
                <a:gd name="connsiteX20" fmla="*/ 67763 w 292654"/>
                <a:gd name="connsiteY20" fmla="*/ 115016 h 314598"/>
                <a:gd name="connsiteX21" fmla="*/ 67763 w 292654"/>
                <a:gd name="connsiteY21" fmla="*/ 176415 h 314598"/>
                <a:gd name="connsiteX22" fmla="*/ 74832 w 292654"/>
                <a:gd name="connsiteY22" fmla="*/ 211430 h 314598"/>
                <a:gd name="connsiteX23" fmla="*/ 86243 w 292654"/>
                <a:gd name="connsiteY23" fmla="*/ 228355 h 314598"/>
                <a:gd name="connsiteX24" fmla="*/ 0 w 292654"/>
                <a:gd name="connsiteY24" fmla="*/ 314598 h 314598"/>
                <a:gd name="connsiteX25" fmla="*/ 102833 w 292654"/>
                <a:gd name="connsiteY25" fmla="*/ 287044 h 314598"/>
                <a:gd name="connsiteX26" fmla="*/ 131932 w 292654"/>
                <a:gd name="connsiteY26" fmla="*/ 272590 h 314598"/>
                <a:gd name="connsiteX27" fmla="*/ 140385 w 292654"/>
                <a:gd name="connsiteY27" fmla="*/ 262872 h 314598"/>
                <a:gd name="connsiteX28" fmla="*/ 157719 w 292654"/>
                <a:gd name="connsiteY28" fmla="*/ 266371 h 314598"/>
                <a:gd name="connsiteX29" fmla="*/ 202697 w 292654"/>
                <a:gd name="connsiteY29" fmla="*/ 266371 h 314598"/>
                <a:gd name="connsiteX30" fmla="*/ 237712 w 292654"/>
                <a:gd name="connsiteY30" fmla="*/ 259302 h 314598"/>
                <a:gd name="connsiteX0" fmla="*/ 237712 w 292654"/>
                <a:gd name="connsiteY0" fmla="*/ 259302 h 314598"/>
                <a:gd name="connsiteX1" fmla="*/ 292653 w 292654"/>
                <a:gd name="connsiteY1" fmla="*/ 176415 h 314598"/>
                <a:gd name="connsiteX2" fmla="*/ 292653 w 292654"/>
                <a:gd name="connsiteY2" fmla="*/ 142862 h 314598"/>
                <a:gd name="connsiteX3" fmla="*/ 292654 w 292654"/>
                <a:gd name="connsiteY3" fmla="*/ 142862 h 314598"/>
                <a:gd name="connsiteX4" fmla="*/ 292654 w 292654"/>
                <a:gd name="connsiteY4" fmla="*/ 32173 h 314598"/>
                <a:gd name="connsiteX5" fmla="*/ 260481 w 292654"/>
                <a:gd name="connsiteY5" fmla="*/ 0 h 314598"/>
                <a:gd name="connsiteX6" fmla="*/ 228309 w 292654"/>
                <a:gd name="connsiteY6" fmla="*/ 32173 h 314598"/>
                <a:gd name="connsiteX7" fmla="*/ 228309 w 292654"/>
                <a:gd name="connsiteY7" fmla="*/ 40753 h 314598"/>
                <a:gd name="connsiteX8" fmla="*/ 223279 w 292654"/>
                <a:gd name="connsiteY8" fmla="*/ 33293 h 314598"/>
                <a:gd name="connsiteX9" fmla="*/ 200529 w 292654"/>
                <a:gd name="connsiteY9" fmla="*/ 23870 h 314598"/>
                <a:gd name="connsiteX10" fmla="*/ 170885 w 292654"/>
                <a:gd name="connsiteY10" fmla="*/ 43520 h 314598"/>
                <a:gd name="connsiteX11" fmla="*/ 169090 w 292654"/>
                <a:gd name="connsiteY11" fmla="*/ 52411 h 314598"/>
                <a:gd name="connsiteX12" fmla="*/ 169059 w 292654"/>
                <a:gd name="connsiteY12" fmla="*/ 52259 h 314598"/>
                <a:gd name="connsiteX13" fmla="*/ 142922 w 292654"/>
                <a:gd name="connsiteY13" fmla="*/ 34934 h 314598"/>
                <a:gd name="connsiteX14" fmla="*/ 116784 w 292654"/>
                <a:gd name="connsiteY14" fmla="*/ 52259 h 314598"/>
                <a:gd name="connsiteX15" fmla="*/ 115398 w 292654"/>
                <a:gd name="connsiteY15" fmla="*/ 59124 h 314598"/>
                <a:gd name="connsiteX16" fmla="*/ 115243 w 292654"/>
                <a:gd name="connsiteY16" fmla="*/ 58356 h 314598"/>
                <a:gd name="connsiteX17" fmla="*/ 92474 w 292654"/>
                <a:gd name="connsiteY17" fmla="*/ 43263 h 314598"/>
                <a:gd name="connsiteX18" fmla="*/ 67763 w 292654"/>
                <a:gd name="connsiteY18" fmla="*/ 67974 h 314598"/>
                <a:gd name="connsiteX19" fmla="*/ 67763 w 292654"/>
                <a:gd name="connsiteY19" fmla="*/ 115013 h 314598"/>
                <a:gd name="connsiteX20" fmla="*/ 67763 w 292654"/>
                <a:gd name="connsiteY20" fmla="*/ 115016 h 314598"/>
                <a:gd name="connsiteX21" fmla="*/ 67763 w 292654"/>
                <a:gd name="connsiteY21" fmla="*/ 176415 h 314598"/>
                <a:gd name="connsiteX22" fmla="*/ 74832 w 292654"/>
                <a:gd name="connsiteY22" fmla="*/ 211430 h 314598"/>
                <a:gd name="connsiteX23" fmla="*/ 86243 w 292654"/>
                <a:gd name="connsiteY23" fmla="*/ 228355 h 314598"/>
                <a:gd name="connsiteX24" fmla="*/ 0 w 292654"/>
                <a:gd name="connsiteY24" fmla="*/ 314598 h 314598"/>
                <a:gd name="connsiteX25" fmla="*/ 102833 w 292654"/>
                <a:gd name="connsiteY25" fmla="*/ 287044 h 314598"/>
                <a:gd name="connsiteX26" fmla="*/ 131932 w 292654"/>
                <a:gd name="connsiteY26" fmla="*/ 272590 h 314598"/>
                <a:gd name="connsiteX27" fmla="*/ 157719 w 292654"/>
                <a:gd name="connsiteY27" fmla="*/ 266371 h 314598"/>
                <a:gd name="connsiteX28" fmla="*/ 202697 w 292654"/>
                <a:gd name="connsiteY28" fmla="*/ 266371 h 314598"/>
                <a:gd name="connsiteX29" fmla="*/ 237712 w 292654"/>
                <a:gd name="connsiteY29" fmla="*/ 259302 h 314598"/>
                <a:gd name="connsiteX0" fmla="*/ 237712 w 292654"/>
                <a:gd name="connsiteY0" fmla="*/ 259302 h 314598"/>
                <a:gd name="connsiteX1" fmla="*/ 292653 w 292654"/>
                <a:gd name="connsiteY1" fmla="*/ 176415 h 314598"/>
                <a:gd name="connsiteX2" fmla="*/ 292653 w 292654"/>
                <a:gd name="connsiteY2" fmla="*/ 142862 h 314598"/>
                <a:gd name="connsiteX3" fmla="*/ 292654 w 292654"/>
                <a:gd name="connsiteY3" fmla="*/ 142862 h 314598"/>
                <a:gd name="connsiteX4" fmla="*/ 292654 w 292654"/>
                <a:gd name="connsiteY4" fmla="*/ 32173 h 314598"/>
                <a:gd name="connsiteX5" fmla="*/ 260481 w 292654"/>
                <a:gd name="connsiteY5" fmla="*/ 0 h 314598"/>
                <a:gd name="connsiteX6" fmla="*/ 228309 w 292654"/>
                <a:gd name="connsiteY6" fmla="*/ 32173 h 314598"/>
                <a:gd name="connsiteX7" fmla="*/ 228309 w 292654"/>
                <a:gd name="connsiteY7" fmla="*/ 40753 h 314598"/>
                <a:gd name="connsiteX8" fmla="*/ 223279 w 292654"/>
                <a:gd name="connsiteY8" fmla="*/ 33293 h 314598"/>
                <a:gd name="connsiteX9" fmla="*/ 200529 w 292654"/>
                <a:gd name="connsiteY9" fmla="*/ 23870 h 314598"/>
                <a:gd name="connsiteX10" fmla="*/ 170885 w 292654"/>
                <a:gd name="connsiteY10" fmla="*/ 43520 h 314598"/>
                <a:gd name="connsiteX11" fmla="*/ 169090 w 292654"/>
                <a:gd name="connsiteY11" fmla="*/ 52411 h 314598"/>
                <a:gd name="connsiteX12" fmla="*/ 169059 w 292654"/>
                <a:gd name="connsiteY12" fmla="*/ 52259 h 314598"/>
                <a:gd name="connsiteX13" fmla="*/ 142922 w 292654"/>
                <a:gd name="connsiteY13" fmla="*/ 34934 h 314598"/>
                <a:gd name="connsiteX14" fmla="*/ 116784 w 292654"/>
                <a:gd name="connsiteY14" fmla="*/ 52259 h 314598"/>
                <a:gd name="connsiteX15" fmla="*/ 115398 w 292654"/>
                <a:gd name="connsiteY15" fmla="*/ 59124 h 314598"/>
                <a:gd name="connsiteX16" fmla="*/ 115243 w 292654"/>
                <a:gd name="connsiteY16" fmla="*/ 58356 h 314598"/>
                <a:gd name="connsiteX17" fmla="*/ 92474 w 292654"/>
                <a:gd name="connsiteY17" fmla="*/ 43263 h 314598"/>
                <a:gd name="connsiteX18" fmla="*/ 67763 w 292654"/>
                <a:gd name="connsiteY18" fmla="*/ 67974 h 314598"/>
                <a:gd name="connsiteX19" fmla="*/ 67763 w 292654"/>
                <a:gd name="connsiteY19" fmla="*/ 115013 h 314598"/>
                <a:gd name="connsiteX20" fmla="*/ 67763 w 292654"/>
                <a:gd name="connsiteY20" fmla="*/ 115016 h 314598"/>
                <a:gd name="connsiteX21" fmla="*/ 67763 w 292654"/>
                <a:gd name="connsiteY21" fmla="*/ 176415 h 314598"/>
                <a:gd name="connsiteX22" fmla="*/ 74832 w 292654"/>
                <a:gd name="connsiteY22" fmla="*/ 211430 h 314598"/>
                <a:gd name="connsiteX23" fmla="*/ 86243 w 292654"/>
                <a:gd name="connsiteY23" fmla="*/ 228355 h 314598"/>
                <a:gd name="connsiteX24" fmla="*/ 0 w 292654"/>
                <a:gd name="connsiteY24" fmla="*/ 314598 h 314598"/>
                <a:gd name="connsiteX25" fmla="*/ 102833 w 292654"/>
                <a:gd name="connsiteY25" fmla="*/ 287044 h 314598"/>
                <a:gd name="connsiteX26" fmla="*/ 157719 w 292654"/>
                <a:gd name="connsiteY26" fmla="*/ 266371 h 314598"/>
                <a:gd name="connsiteX27" fmla="*/ 202697 w 292654"/>
                <a:gd name="connsiteY27" fmla="*/ 266371 h 314598"/>
                <a:gd name="connsiteX28" fmla="*/ 237712 w 292654"/>
                <a:gd name="connsiteY28" fmla="*/ 259302 h 314598"/>
                <a:gd name="connsiteX0" fmla="*/ 237712 w 292654"/>
                <a:gd name="connsiteY0" fmla="*/ 259302 h 314598"/>
                <a:gd name="connsiteX1" fmla="*/ 292653 w 292654"/>
                <a:gd name="connsiteY1" fmla="*/ 176415 h 314598"/>
                <a:gd name="connsiteX2" fmla="*/ 292653 w 292654"/>
                <a:gd name="connsiteY2" fmla="*/ 142862 h 314598"/>
                <a:gd name="connsiteX3" fmla="*/ 292654 w 292654"/>
                <a:gd name="connsiteY3" fmla="*/ 142862 h 314598"/>
                <a:gd name="connsiteX4" fmla="*/ 292654 w 292654"/>
                <a:gd name="connsiteY4" fmla="*/ 32173 h 314598"/>
                <a:gd name="connsiteX5" fmla="*/ 260481 w 292654"/>
                <a:gd name="connsiteY5" fmla="*/ 0 h 314598"/>
                <a:gd name="connsiteX6" fmla="*/ 228309 w 292654"/>
                <a:gd name="connsiteY6" fmla="*/ 32173 h 314598"/>
                <a:gd name="connsiteX7" fmla="*/ 228309 w 292654"/>
                <a:gd name="connsiteY7" fmla="*/ 40753 h 314598"/>
                <a:gd name="connsiteX8" fmla="*/ 223279 w 292654"/>
                <a:gd name="connsiteY8" fmla="*/ 33293 h 314598"/>
                <a:gd name="connsiteX9" fmla="*/ 200529 w 292654"/>
                <a:gd name="connsiteY9" fmla="*/ 23870 h 314598"/>
                <a:gd name="connsiteX10" fmla="*/ 170885 w 292654"/>
                <a:gd name="connsiteY10" fmla="*/ 43520 h 314598"/>
                <a:gd name="connsiteX11" fmla="*/ 169090 w 292654"/>
                <a:gd name="connsiteY11" fmla="*/ 52411 h 314598"/>
                <a:gd name="connsiteX12" fmla="*/ 169059 w 292654"/>
                <a:gd name="connsiteY12" fmla="*/ 52259 h 314598"/>
                <a:gd name="connsiteX13" fmla="*/ 142922 w 292654"/>
                <a:gd name="connsiteY13" fmla="*/ 34934 h 314598"/>
                <a:gd name="connsiteX14" fmla="*/ 116784 w 292654"/>
                <a:gd name="connsiteY14" fmla="*/ 52259 h 314598"/>
                <a:gd name="connsiteX15" fmla="*/ 115398 w 292654"/>
                <a:gd name="connsiteY15" fmla="*/ 59124 h 314598"/>
                <a:gd name="connsiteX16" fmla="*/ 115243 w 292654"/>
                <a:gd name="connsiteY16" fmla="*/ 58356 h 314598"/>
                <a:gd name="connsiteX17" fmla="*/ 92474 w 292654"/>
                <a:gd name="connsiteY17" fmla="*/ 43263 h 314598"/>
                <a:gd name="connsiteX18" fmla="*/ 67763 w 292654"/>
                <a:gd name="connsiteY18" fmla="*/ 67974 h 314598"/>
                <a:gd name="connsiteX19" fmla="*/ 67763 w 292654"/>
                <a:gd name="connsiteY19" fmla="*/ 115013 h 314598"/>
                <a:gd name="connsiteX20" fmla="*/ 67763 w 292654"/>
                <a:gd name="connsiteY20" fmla="*/ 115016 h 314598"/>
                <a:gd name="connsiteX21" fmla="*/ 67763 w 292654"/>
                <a:gd name="connsiteY21" fmla="*/ 176415 h 314598"/>
                <a:gd name="connsiteX22" fmla="*/ 74832 w 292654"/>
                <a:gd name="connsiteY22" fmla="*/ 211430 h 314598"/>
                <a:gd name="connsiteX23" fmla="*/ 86243 w 292654"/>
                <a:gd name="connsiteY23" fmla="*/ 228355 h 314598"/>
                <a:gd name="connsiteX24" fmla="*/ 0 w 292654"/>
                <a:gd name="connsiteY24" fmla="*/ 314598 h 314598"/>
                <a:gd name="connsiteX25" fmla="*/ 157719 w 292654"/>
                <a:gd name="connsiteY25" fmla="*/ 266371 h 314598"/>
                <a:gd name="connsiteX26" fmla="*/ 202697 w 292654"/>
                <a:gd name="connsiteY26" fmla="*/ 266371 h 314598"/>
                <a:gd name="connsiteX27" fmla="*/ 237712 w 292654"/>
                <a:gd name="connsiteY27" fmla="*/ 259302 h 31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2654" h="314598">
                  <a:moveTo>
                    <a:pt x="237712" y="259302"/>
                  </a:moveTo>
                  <a:cubicBezTo>
                    <a:pt x="269999" y="245646"/>
                    <a:pt x="292654" y="213676"/>
                    <a:pt x="292653" y="176415"/>
                  </a:cubicBezTo>
                  <a:lnTo>
                    <a:pt x="292653" y="142862"/>
                  </a:lnTo>
                  <a:lnTo>
                    <a:pt x="292654" y="142862"/>
                  </a:lnTo>
                  <a:lnTo>
                    <a:pt x="292654" y="32173"/>
                  </a:lnTo>
                  <a:cubicBezTo>
                    <a:pt x="292654" y="14404"/>
                    <a:pt x="278250" y="0"/>
                    <a:pt x="260481" y="0"/>
                  </a:cubicBezTo>
                  <a:cubicBezTo>
                    <a:pt x="242713" y="0"/>
                    <a:pt x="228308" y="14404"/>
                    <a:pt x="228309" y="32173"/>
                  </a:cubicBezTo>
                  <a:lnTo>
                    <a:pt x="228309" y="40753"/>
                  </a:lnTo>
                  <a:lnTo>
                    <a:pt x="223279" y="33293"/>
                  </a:lnTo>
                  <a:cubicBezTo>
                    <a:pt x="217457" y="27471"/>
                    <a:pt x="209413" y="23870"/>
                    <a:pt x="200529" y="23870"/>
                  </a:cubicBezTo>
                  <a:cubicBezTo>
                    <a:pt x="187203" y="23870"/>
                    <a:pt x="175769" y="31972"/>
                    <a:pt x="170885" y="43520"/>
                  </a:cubicBezTo>
                  <a:lnTo>
                    <a:pt x="169090" y="52411"/>
                  </a:lnTo>
                  <a:cubicBezTo>
                    <a:pt x="169080" y="52360"/>
                    <a:pt x="169069" y="52310"/>
                    <a:pt x="169059" y="52259"/>
                  </a:cubicBezTo>
                  <a:cubicBezTo>
                    <a:pt x="164753" y="42078"/>
                    <a:pt x="154672" y="34934"/>
                    <a:pt x="142922" y="34934"/>
                  </a:cubicBezTo>
                  <a:cubicBezTo>
                    <a:pt x="131172" y="34934"/>
                    <a:pt x="121091" y="42078"/>
                    <a:pt x="116784" y="52259"/>
                  </a:cubicBezTo>
                  <a:lnTo>
                    <a:pt x="115398" y="59124"/>
                  </a:lnTo>
                  <a:cubicBezTo>
                    <a:pt x="115346" y="58868"/>
                    <a:pt x="115295" y="58612"/>
                    <a:pt x="115243" y="58356"/>
                  </a:cubicBezTo>
                  <a:cubicBezTo>
                    <a:pt x="111492" y="49486"/>
                    <a:pt x="102710" y="43263"/>
                    <a:pt x="92474" y="43263"/>
                  </a:cubicBezTo>
                  <a:cubicBezTo>
                    <a:pt x="78827" y="43263"/>
                    <a:pt x="67763" y="54326"/>
                    <a:pt x="67763" y="67974"/>
                  </a:cubicBezTo>
                  <a:lnTo>
                    <a:pt x="67763" y="115013"/>
                  </a:lnTo>
                  <a:lnTo>
                    <a:pt x="67763" y="115016"/>
                  </a:lnTo>
                  <a:lnTo>
                    <a:pt x="67763" y="176415"/>
                  </a:lnTo>
                  <a:cubicBezTo>
                    <a:pt x="67763" y="188835"/>
                    <a:pt x="70280" y="200668"/>
                    <a:pt x="74832" y="211430"/>
                  </a:cubicBezTo>
                  <a:lnTo>
                    <a:pt x="86243" y="228355"/>
                  </a:lnTo>
                  <a:lnTo>
                    <a:pt x="0" y="314598"/>
                  </a:lnTo>
                  <a:lnTo>
                    <a:pt x="157719" y="266371"/>
                  </a:lnTo>
                  <a:lnTo>
                    <a:pt x="202697" y="266371"/>
                  </a:lnTo>
                  <a:cubicBezTo>
                    <a:pt x="215117" y="266371"/>
                    <a:pt x="226950" y="263854"/>
                    <a:pt x="237712" y="25930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EA8F877C-6DE3-3BA2-5EC3-DD6E4F4EB722}"/>
                </a:ext>
              </a:extLst>
            </p:cNvPr>
            <p:cNvSpPr/>
            <p:nvPr/>
          </p:nvSpPr>
          <p:spPr bwMode="auto">
            <a:xfrm rot="16200000">
              <a:off x="7635844" y="4776294"/>
              <a:ext cx="535222" cy="830090"/>
            </a:xfrm>
            <a:custGeom>
              <a:avLst/>
              <a:gdLst>
                <a:gd name="connsiteX0" fmla="*/ 93200 w 535222"/>
                <a:gd name="connsiteY0" fmla="*/ 293734 h 830090"/>
                <a:gd name="connsiteX1" fmla="*/ 93200 w 535222"/>
                <a:gd name="connsiteY1" fmla="*/ 506240 h 830090"/>
                <a:gd name="connsiteX2" fmla="*/ 0 w 535222"/>
                <a:gd name="connsiteY2" fmla="*/ 399987 h 830090"/>
                <a:gd name="connsiteX3" fmla="*/ 93200 w 535222"/>
                <a:gd name="connsiteY3" fmla="*/ 293734 h 830090"/>
                <a:gd name="connsiteX4" fmla="*/ 535219 w 535222"/>
                <a:gd name="connsiteY4" fmla="*/ 0 h 830090"/>
                <a:gd name="connsiteX5" fmla="*/ 535219 w 535222"/>
                <a:gd name="connsiteY5" fmla="*/ 244948 h 830090"/>
                <a:gd name="connsiteX6" fmla="*/ 441827 w 535222"/>
                <a:gd name="connsiteY6" fmla="*/ 122474 h 830090"/>
                <a:gd name="connsiteX7" fmla="*/ 535219 w 535222"/>
                <a:gd name="connsiteY7" fmla="*/ 0 h 830090"/>
                <a:gd name="connsiteX8" fmla="*/ 535222 w 535222"/>
                <a:gd name="connsiteY8" fmla="*/ 585146 h 830090"/>
                <a:gd name="connsiteX9" fmla="*/ 535222 w 535222"/>
                <a:gd name="connsiteY9" fmla="*/ 830090 h 830090"/>
                <a:gd name="connsiteX10" fmla="*/ 441826 w 535222"/>
                <a:gd name="connsiteY10" fmla="*/ 707618 h 830090"/>
                <a:gd name="connsiteX11" fmla="*/ 535222 w 535222"/>
                <a:gd name="connsiteY11" fmla="*/ 585146 h 830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5222" h="830090">
                  <a:moveTo>
                    <a:pt x="93200" y="293734"/>
                  </a:moveTo>
                  <a:cubicBezTo>
                    <a:pt x="77667" y="363463"/>
                    <a:pt x="77667" y="436511"/>
                    <a:pt x="93200" y="506240"/>
                  </a:cubicBezTo>
                  <a:cubicBezTo>
                    <a:pt x="41727" y="506240"/>
                    <a:pt x="0" y="458669"/>
                    <a:pt x="0" y="399987"/>
                  </a:cubicBezTo>
                  <a:cubicBezTo>
                    <a:pt x="0" y="341305"/>
                    <a:pt x="41727" y="293734"/>
                    <a:pt x="93200" y="293734"/>
                  </a:cubicBezTo>
                  <a:close/>
                  <a:moveTo>
                    <a:pt x="535219" y="0"/>
                  </a:moveTo>
                  <a:cubicBezTo>
                    <a:pt x="494418" y="72883"/>
                    <a:pt x="494418" y="172065"/>
                    <a:pt x="535219" y="244948"/>
                  </a:cubicBezTo>
                  <a:cubicBezTo>
                    <a:pt x="483640" y="244948"/>
                    <a:pt x="441827" y="190115"/>
                    <a:pt x="441827" y="122474"/>
                  </a:cubicBezTo>
                  <a:cubicBezTo>
                    <a:pt x="441827" y="54833"/>
                    <a:pt x="483640" y="0"/>
                    <a:pt x="535219" y="0"/>
                  </a:cubicBezTo>
                  <a:close/>
                  <a:moveTo>
                    <a:pt x="535222" y="585146"/>
                  </a:moveTo>
                  <a:cubicBezTo>
                    <a:pt x="494419" y="658028"/>
                    <a:pt x="494419" y="757208"/>
                    <a:pt x="535222" y="830090"/>
                  </a:cubicBezTo>
                  <a:cubicBezTo>
                    <a:pt x="483641" y="830090"/>
                    <a:pt x="441826" y="775257"/>
                    <a:pt x="441826" y="707618"/>
                  </a:cubicBezTo>
                  <a:cubicBezTo>
                    <a:pt x="441826" y="639979"/>
                    <a:pt x="483641" y="585146"/>
                    <a:pt x="535222" y="58514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8" name="フリーフォーム: 図形 647">
              <a:extLst>
                <a:ext uri="{FF2B5EF4-FFF2-40B4-BE49-F238E27FC236}">
                  <a16:creationId xmlns:a16="http://schemas.microsoft.com/office/drawing/2014/main" id="{7126B4EA-AA64-0EAF-F2DF-E0F1B737DC79}"/>
                </a:ext>
              </a:extLst>
            </p:cNvPr>
            <p:cNvSpPr/>
            <p:nvPr/>
          </p:nvSpPr>
          <p:spPr bwMode="auto">
            <a:xfrm rot="18900000">
              <a:off x="7214067" y="3968197"/>
              <a:ext cx="226421" cy="283188"/>
            </a:xfrm>
            <a:custGeom>
              <a:avLst/>
              <a:gdLst>
                <a:gd name="connsiteX0" fmla="*/ 250950 w 526483"/>
                <a:gd name="connsiteY0" fmla="*/ 0 h 658481"/>
                <a:gd name="connsiteX1" fmla="*/ 281429 w 526483"/>
                <a:gd name="connsiteY1" fmla="*/ 0 h 658481"/>
                <a:gd name="connsiteX2" fmla="*/ 283271 w 526483"/>
                <a:gd name="connsiteY2" fmla="*/ 1842 h 658481"/>
                <a:gd name="connsiteX3" fmla="*/ 338988 w 526483"/>
                <a:gd name="connsiteY3" fmla="*/ 14739 h 658481"/>
                <a:gd name="connsiteX4" fmla="*/ 487501 w 526483"/>
                <a:gd name="connsiteY4" fmla="*/ 140611 h 658481"/>
                <a:gd name="connsiteX5" fmla="*/ 404826 w 526483"/>
                <a:gd name="connsiteY5" fmla="*/ 503072 h 658481"/>
                <a:gd name="connsiteX6" fmla="*/ 395704 w 526483"/>
                <a:gd name="connsiteY6" fmla="*/ 193610 h 658481"/>
                <a:gd name="connsiteX7" fmla="*/ 345756 w 526483"/>
                <a:gd name="connsiteY7" fmla="*/ 127447 h 658481"/>
                <a:gd name="connsiteX8" fmla="*/ 289049 w 526483"/>
                <a:gd name="connsiteY8" fmla="*/ 81830 h 658481"/>
                <a:gd name="connsiteX9" fmla="*/ 289049 w 526483"/>
                <a:gd name="connsiteY9" fmla="*/ 502683 h 658481"/>
                <a:gd name="connsiteX10" fmla="*/ 300000 w 526483"/>
                <a:gd name="connsiteY10" fmla="*/ 519336 h 658481"/>
                <a:gd name="connsiteX11" fmla="*/ 175329 w 526483"/>
                <a:gd name="connsiteY11" fmla="*/ 650067 h 658481"/>
                <a:gd name="connsiteX12" fmla="*/ 1996 w 526483"/>
                <a:gd name="connsiteY12" fmla="*/ 599186 h 658481"/>
                <a:gd name="connsiteX13" fmla="*/ 126667 w 526483"/>
                <a:gd name="connsiteY13" fmla="*/ 468456 h 658481"/>
                <a:gd name="connsiteX14" fmla="*/ 239153 w 526483"/>
                <a:gd name="connsiteY14" fmla="*/ 466821 h 658481"/>
                <a:gd name="connsiteX15" fmla="*/ 243330 w 526483"/>
                <a:gd name="connsiteY15" fmla="*/ 468959 h 658481"/>
                <a:gd name="connsiteX16" fmla="*/ 243330 w 526483"/>
                <a:gd name="connsiteY16" fmla="*/ 7620 h 658481"/>
                <a:gd name="connsiteX17" fmla="*/ 250950 w 526483"/>
                <a:gd name="connsiteY17" fmla="*/ 0 h 65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6483" h="658481">
                  <a:moveTo>
                    <a:pt x="250950" y="0"/>
                  </a:moveTo>
                  <a:lnTo>
                    <a:pt x="281429" y="0"/>
                  </a:lnTo>
                  <a:lnTo>
                    <a:pt x="283271" y="1842"/>
                  </a:lnTo>
                  <a:lnTo>
                    <a:pt x="338988" y="14739"/>
                  </a:lnTo>
                  <a:cubicBezTo>
                    <a:pt x="398531" y="36254"/>
                    <a:pt x="452220" y="79503"/>
                    <a:pt x="487501" y="140611"/>
                  </a:cubicBezTo>
                  <a:cubicBezTo>
                    <a:pt x="562767" y="270975"/>
                    <a:pt x="525753" y="433255"/>
                    <a:pt x="404826" y="503072"/>
                  </a:cubicBezTo>
                  <a:cubicBezTo>
                    <a:pt x="455528" y="409315"/>
                    <a:pt x="452047" y="291198"/>
                    <a:pt x="395704" y="193610"/>
                  </a:cubicBezTo>
                  <a:cubicBezTo>
                    <a:pt x="381619" y="169213"/>
                    <a:pt x="364770" y="147036"/>
                    <a:pt x="345756" y="127447"/>
                  </a:cubicBezTo>
                  <a:lnTo>
                    <a:pt x="289049" y="81830"/>
                  </a:lnTo>
                  <a:lnTo>
                    <a:pt x="289049" y="502683"/>
                  </a:lnTo>
                  <a:lnTo>
                    <a:pt x="300000" y="519336"/>
                  </a:lnTo>
                  <a:cubicBezTo>
                    <a:pt x="313438" y="569487"/>
                    <a:pt x="257621" y="628017"/>
                    <a:pt x="175329" y="650067"/>
                  </a:cubicBezTo>
                  <a:cubicBezTo>
                    <a:pt x="93038" y="672117"/>
                    <a:pt x="15434" y="649337"/>
                    <a:pt x="1996" y="599186"/>
                  </a:cubicBezTo>
                  <a:cubicBezTo>
                    <a:pt x="-11442" y="549035"/>
                    <a:pt x="44375" y="490505"/>
                    <a:pt x="126667" y="468456"/>
                  </a:cubicBezTo>
                  <a:cubicBezTo>
                    <a:pt x="167812" y="457431"/>
                    <a:pt x="207786" y="457613"/>
                    <a:pt x="239153" y="466821"/>
                  </a:cubicBezTo>
                  <a:lnTo>
                    <a:pt x="243330" y="468959"/>
                  </a:lnTo>
                  <a:lnTo>
                    <a:pt x="243330" y="7620"/>
                  </a:lnTo>
                  <a:cubicBezTo>
                    <a:pt x="243330" y="3412"/>
                    <a:pt x="246742" y="0"/>
                    <a:pt x="2509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7" name="フリーフォーム: 図形 646">
              <a:extLst>
                <a:ext uri="{FF2B5EF4-FFF2-40B4-BE49-F238E27FC236}">
                  <a16:creationId xmlns:a16="http://schemas.microsoft.com/office/drawing/2014/main" id="{4333BF03-3885-338E-8917-ABF3ED2AC08D}"/>
                </a:ext>
              </a:extLst>
            </p:cNvPr>
            <p:cNvSpPr/>
            <p:nvPr/>
          </p:nvSpPr>
          <p:spPr bwMode="auto">
            <a:xfrm rot="900000">
              <a:off x="8332620" y="3948043"/>
              <a:ext cx="150448" cy="328042"/>
            </a:xfrm>
            <a:custGeom>
              <a:avLst/>
              <a:gdLst>
                <a:gd name="connsiteX0" fmla="*/ 250950 w 301996"/>
                <a:gd name="connsiteY0" fmla="*/ 0 h 658481"/>
                <a:gd name="connsiteX1" fmla="*/ 281429 w 301996"/>
                <a:gd name="connsiteY1" fmla="*/ 0 h 658481"/>
                <a:gd name="connsiteX2" fmla="*/ 289049 w 301996"/>
                <a:gd name="connsiteY2" fmla="*/ 7620 h 658481"/>
                <a:gd name="connsiteX3" fmla="*/ 289049 w 301996"/>
                <a:gd name="connsiteY3" fmla="*/ 502683 h 658481"/>
                <a:gd name="connsiteX4" fmla="*/ 300000 w 301996"/>
                <a:gd name="connsiteY4" fmla="*/ 519336 h 658481"/>
                <a:gd name="connsiteX5" fmla="*/ 175329 w 301996"/>
                <a:gd name="connsiteY5" fmla="*/ 650067 h 658481"/>
                <a:gd name="connsiteX6" fmla="*/ 1996 w 301996"/>
                <a:gd name="connsiteY6" fmla="*/ 599186 h 658481"/>
                <a:gd name="connsiteX7" fmla="*/ 126667 w 301996"/>
                <a:gd name="connsiteY7" fmla="*/ 468456 h 658481"/>
                <a:gd name="connsiteX8" fmla="*/ 239153 w 301996"/>
                <a:gd name="connsiteY8" fmla="*/ 466821 h 658481"/>
                <a:gd name="connsiteX9" fmla="*/ 243330 w 301996"/>
                <a:gd name="connsiteY9" fmla="*/ 468959 h 658481"/>
                <a:gd name="connsiteX10" fmla="*/ 243330 w 301996"/>
                <a:gd name="connsiteY10" fmla="*/ 7620 h 658481"/>
                <a:gd name="connsiteX11" fmla="*/ 250950 w 301996"/>
                <a:gd name="connsiteY11" fmla="*/ 0 h 65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996" h="658481">
                  <a:moveTo>
                    <a:pt x="250950" y="0"/>
                  </a:moveTo>
                  <a:lnTo>
                    <a:pt x="281429" y="0"/>
                  </a:lnTo>
                  <a:cubicBezTo>
                    <a:pt x="285637" y="0"/>
                    <a:pt x="289049" y="3412"/>
                    <a:pt x="289049" y="7620"/>
                  </a:cubicBezTo>
                  <a:lnTo>
                    <a:pt x="289049" y="502683"/>
                  </a:lnTo>
                  <a:lnTo>
                    <a:pt x="300000" y="519336"/>
                  </a:lnTo>
                  <a:cubicBezTo>
                    <a:pt x="313438" y="569487"/>
                    <a:pt x="257621" y="628017"/>
                    <a:pt x="175329" y="650067"/>
                  </a:cubicBezTo>
                  <a:cubicBezTo>
                    <a:pt x="93038" y="672117"/>
                    <a:pt x="15434" y="649337"/>
                    <a:pt x="1996" y="599186"/>
                  </a:cubicBezTo>
                  <a:cubicBezTo>
                    <a:pt x="-11442" y="549035"/>
                    <a:pt x="44375" y="490505"/>
                    <a:pt x="126667" y="468456"/>
                  </a:cubicBezTo>
                  <a:cubicBezTo>
                    <a:pt x="167812" y="457431"/>
                    <a:pt x="207786" y="457613"/>
                    <a:pt x="239153" y="466821"/>
                  </a:cubicBezTo>
                  <a:lnTo>
                    <a:pt x="243330" y="468959"/>
                  </a:lnTo>
                  <a:lnTo>
                    <a:pt x="243330" y="7620"/>
                  </a:lnTo>
                  <a:cubicBezTo>
                    <a:pt x="243330" y="3412"/>
                    <a:pt x="246742" y="0"/>
                    <a:pt x="2509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0" name="フリーフォーム: 図形 649">
              <a:extLst>
                <a:ext uri="{FF2B5EF4-FFF2-40B4-BE49-F238E27FC236}">
                  <a16:creationId xmlns:a16="http://schemas.microsoft.com/office/drawing/2014/main" id="{FFAB5C33-0D45-9DFD-2B80-870066125727}"/>
                </a:ext>
              </a:extLst>
            </p:cNvPr>
            <p:cNvSpPr/>
            <p:nvPr/>
          </p:nvSpPr>
          <p:spPr bwMode="auto">
            <a:xfrm>
              <a:off x="7574543" y="3850204"/>
              <a:ext cx="629658" cy="308662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A69B78D6-5708-B683-BD77-58C31DE1FBD6}"/>
                </a:ext>
              </a:extLst>
            </p:cNvPr>
            <p:cNvSpPr/>
            <p:nvPr/>
          </p:nvSpPr>
          <p:spPr bwMode="auto">
            <a:xfrm rot="18000000">
              <a:off x="6750602" y="4371799"/>
              <a:ext cx="532528" cy="261050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2" name="フリーフォーム: 図形 651">
              <a:extLst>
                <a:ext uri="{FF2B5EF4-FFF2-40B4-BE49-F238E27FC236}">
                  <a16:creationId xmlns:a16="http://schemas.microsoft.com/office/drawing/2014/main" id="{9AC99006-5E11-DF96-255B-D24DEBD94099}"/>
                </a:ext>
              </a:extLst>
            </p:cNvPr>
            <p:cNvSpPr/>
            <p:nvPr/>
          </p:nvSpPr>
          <p:spPr bwMode="auto">
            <a:xfrm rot="3600000" flipH="1">
              <a:off x="8480724" y="4371798"/>
              <a:ext cx="532532" cy="261050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3" name="フリーフォーム: 図形 652">
              <a:extLst>
                <a:ext uri="{FF2B5EF4-FFF2-40B4-BE49-F238E27FC236}">
                  <a16:creationId xmlns:a16="http://schemas.microsoft.com/office/drawing/2014/main" id="{507DC544-66E4-6675-8B8E-8A473F91D94B}"/>
                </a:ext>
              </a:extLst>
            </p:cNvPr>
            <p:cNvSpPr/>
            <p:nvPr/>
          </p:nvSpPr>
          <p:spPr bwMode="auto">
            <a:xfrm rot="14400000">
              <a:off x="6736605" y="5325433"/>
              <a:ext cx="500658" cy="245426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4" name="フリーフォーム: 図形 653">
              <a:extLst>
                <a:ext uri="{FF2B5EF4-FFF2-40B4-BE49-F238E27FC236}">
                  <a16:creationId xmlns:a16="http://schemas.microsoft.com/office/drawing/2014/main" id="{E0C037B2-306B-C2EC-65DB-4F22FE53047A}"/>
                </a:ext>
              </a:extLst>
            </p:cNvPr>
            <p:cNvSpPr/>
            <p:nvPr/>
          </p:nvSpPr>
          <p:spPr bwMode="auto">
            <a:xfrm rot="7200000" flipH="1">
              <a:off x="8485933" y="5369883"/>
              <a:ext cx="500658" cy="245426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5" name="フリーフォーム: 図形 654">
              <a:extLst>
                <a:ext uri="{FF2B5EF4-FFF2-40B4-BE49-F238E27FC236}">
                  <a16:creationId xmlns:a16="http://schemas.microsoft.com/office/drawing/2014/main" id="{452084D3-F2E5-3296-5FB4-CDE28D25EE01}"/>
                </a:ext>
              </a:extLst>
            </p:cNvPr>
            <p:cNvSpPr/>
            <p:nvPr/>
          </p:nvSpPr>
          <p:spPr bwMode="auto">
            <a:xfrm rot="1800000">
              <a:off x="8768013" y="5661942"/>
              <a:ext cx="262284" cy="328042"/>
            </a:xfrm>
            <a:custGeom>
              <a:avLst/>
              <a:gdLst>
                <a:gd name="connsiteX0" fmla="*/ 250950 w 526483"/>
                <a:gd name="connsiteY0" fmla="*/ 0 h 658481"/>
                <a:gd name="connsiteX1" fmla="*/ 281429 w 526483"/>
                <a:gd name="connsiteY1" fmla="*/ 0 h 658481"/>
                <a:gd name="connsiteX2" fmla="*/ 283271 w 526483"/>
                <a:gd name="connsiteY2" fmla="*/ 1842 h 658481"/>
                <a:gd name="connsiteX3" fmla="*/ 338988 w 526483"/>
                <a:gd name="connsiteY3" fmla="*/ 14739 h 658481"/>
                <a:gd name="connsiteX4" fmla="*/ 487501 w 526483"/>
                <a:gd name="connsiteY4" fmla="*/ 140611 h 658481"/>
                <a:gd name="connsiteX5" fmla="*/ 404826 w 526483"/>
                <a:gd name="connsiteY5" fmla="*/ 503072 h 658481"/>
                <a:gd name="connsiteX6" fmla="*/ 395704 w 526483"/>
                <a:gd name="connsiteY6" fmla="*/ 193610 h 658481"/>
                <a:gd name="connsiteX7" fmla="*/ 345756 w 526483"/>
                <a:gd name="connsiteY7" fmla="*/ 127447 h 658481"/>
                <a:gd name="connsiteX8" fmla="*/ 289049 w 526483"/>
                <a:gd name="connsiteY8" fmla="*/ 81830 h 658481"/>
                <a:gd name="connsiteX9" fmla="*/ 289049 w 526483"/>
                <a:gd name="connsiteY9" fmla="*/ 502683 h 658481"/>
                <a:gd name="connsiteX10" fmla="*/ 300000 w 526483"/>
                <a:gd name="connsiteY10" fmla="*/ 519336 h 658481"/>
                <a:gd name="connsiteX11" fmla="*/ 175329 w 526483"/>
                <a:gd name="connsiteY11" fmla="*/ 650067 h 658481"/>
                <a:gd name="connsiteX12" fmla="*/ 1996 w 526483"/>
                <a:gd name="connsiteY12" fmla="*/ 599186 h 658481"/>
                <a:gd name="connsiteX13" fmla="*/ 126667 w 526483"/>
                <a:gd name="connsiteY13" fmla="*/ 468456 h 658481"/>
                <a:gd name="connsiteX14" fmla="*/ 239153 w 526483"/>
                <a:gd name="connsiteY14" fmla="*/ 466821 h 658481"/>
                <a:gd name="connsiteX15" fmla="*/ 243330 w 526483"/>
                <a:gd name="connsiteY15" fmla="*/ 468959 h 658481"/>
                <a:gd name="connsiteX16" fmla="*/ 243330 w 526483"/>
                <a:gd name="connsiteY16" fmla="*/ 7620 h 658481"/>
                <a:gd name="connsiteX17" fmla="*/ 250950 w 526483"/>
                <a:gd name="connsiteY17" fmla="*/ 0 h 65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6483" h="658481">
                  <a:moveTo>
                    <a:pt x="250950" y="0"/>
                  </a:moveTo>
                  <a:lnTo>
                    <a:pt x="281429" y="0"/>
                  </a:lnTo>
                  <a:lnTo>
                    <a:pt x="283271" y="1842"/>
                  </a:lnTo>
                  <a:lnTo>
                    <a:pt x="338988" y="14739"/>
                  </a:lnTo>
                  <a:cubicBezTo>
                    <a:pt x="398531" y="36254"/>
                    <a:pt x="452220" y="79503"/>
                    <a:pt x="487501" y="140611"/>
                  </a:cubicBezTo>
                  <a:cubicBezTo>
                    <a:pt x="562767" y="270975"/>
                    <a:pt x="525753" y="433255"/>
                    <a:pt x="404826" y="503072"/>
                  </a:cubicBezTo>
                  <a:cubicBezTo>
                    <a:pt x="455528" y="409315"/>
                    <a:pt x="452047" y="291198"/>
                    <a:pt x="395704" y="193610"/>
                  </a:cubicBezTo>
                  <a:cubicBezTo>
                    <a:pt x="381619" y="169213"/>
                    <a:pt x="364770" y="147036"/>
                    <a:pt x="345756" y="127447"/>
                  </a:cubicBezTo>
                  <a:lnTo>
                    <a:pt x="289049" y="81830"/>
                  </a:lnTo>
                  <a:lnTo>
                    <a:pt x="289049" y="502683"/>
                  </a:lnTo>
                  <a:lnTo>
                    <a:pt x="300000" y="519336"/>
                  </a:lnTo>
                  <a:cubicBezTo>
                    <a:pt x="313438" y="569487"/>
                    <a:pt x="257621" y="628017"/>
                    <a:pt x="175329" y="650067"/>
                  </a:cubicBezTo>
                  <a:cubicBezTo>
                    <a:pt x="93038" y="672117"/>
                    <a:pt x="15434" y="649337"/>
                    <a:pt x="1996" y="599186"/>
                  </a:cubicBezTo>
                  <a:cubicBezTo>
                    <a:pt x="-11442" y="549035"/>
                    <a:pt x="44375" y="490505"/>
                    <a:pt x="126667" y="468456"/>
                  </a:cubicBezTo>
                  <a:cubicBezTo>
                    <a:pt x="167812" y="457431"/>
                    <a:pt x="207786" y="457613"/>
                    <a:pt x="239153" y="466821"/>
                  </a:cubicBezTo>
                  <a:lnTo>
                    <a:pt x="243330" y="468959"/>
                  </a:lnTo>
                  <a:lnTo>
                    <a:pt x="243330" y="7620"/>
                  </a:lnTo>
                  <a:cubicBezTo>
                    <a:pt x="243330" y="3412"/>
                    <a:pt x="246742" y="0"/>
                    <a:pt x="2509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6" name="フリーフォーム: 図形 655">
              <a:extLst>
                <a:ext uri="{FF2B5EF4-FFF2-40B4-BE49-F238E27FC236}">
                  <a16:creationId xmlns:a16="http://schemas.microsoft.com/office/drawing/2014/main" id="{3F716D34-ADBE-0E1B-476C-DA2180859A0E}"/>
                </a:ext>
              </a:extLst>
            </p:cNvPr>
            <p:cNvSpPr/>
            <p:nvPr/>
          </p:nvSpPr>
          <p:spPr bwMode="auto">
            <a:xfrm rot="900000">
              <a:off x="6991888" y="5668329"/>
              <a:ext cx="150448" cy="328042"/>
            </a:xfrm>
            <a:custGeom>
              <a:avLst/>
              <a:gdLst>
                <a:gd name="connsiteX0" fmla="*/ 250950 w 301996"/>
                <a:gd name="connsiteY0" fmla="*/ 0 h 658481"/>
                <a:gd name="connsiteX1" fmla="*/ 281429 w 301996"/>
                <a:gd name="connsiteY1" fmla="*/ 0 h 658481"/>
                <a:gd name="connsiteX2" fmla="*/ 289049 w 301996"/>
                <a:gd name="connsiteY2" fmla="*/ 7620 h 658481"/>
                <a:gd name="connsiteX3" fmla="*/ 289049 w 301996"/>
                <a:gd name="connsiteY3" fmla="*/ 502683 h 658481"/>
                <a:gd name="connsiteX4" fmla="*/ 300000 w 301996"/>
                <a:gd name="connsiteY4" fmla="*/ 519336 h 658481"/>
                <a:gd name="connsiteX5" fmla="*/ 175329 w 301996"/>
                <a:gd name="connsiteY5" fmla="*/ 650067 h 658481"/>
                <a:gd name="connsiteX6" fmla="*/ 1996 w 301996"/>
                <a:gd name="connsiteY6" fmla="*/ 599186 h 658481"/>
                <a:gd name="connsiteX7" fmla="*/ 126667 w 301996"/>
                <a:gd name="connsiteY7" fmla="*/ 468456 h 658481"/>
                <a:gd name="connsiteX8" fmla="*/ 239153 w 301996"/>
                <a:gd name="connsiteY8" fmla="*/ 466821 h 658481"/>
                <a:gd name="connsiteX9" fmla="*/ 243330 w 301996"/>
                <a:gd name="connsiteY9" fmla="*/ 468959 h 658481"/>
                <a:gd name="connsiteX10" fmla="*/ 243330 w 301996"/>
                <a:gd name="connsiteY10" fmla="*/ 7620 h 658481"/>
                <a:gd name="connsiteX11" fmla="*/ 250950 w 301996"/>
                <a:gd name="connsiteY11" fmla="*/ 0 h 65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996" h="658481">
                  <a:moveTo>
                    <a:pt x="250950" y="0"/>
                  </a:moveTo>
                  <a:lnTo>
                    <a:pt x="281429" y="0"/>
                  </a:lnTo>
                  <a:cubicBezTo>
                    <a:pt x="285637" y="0"/>
                    <a:pt x="289049" y="3412"/>
                    <a:pt x="289049" y="7620"/>
                  </a:cubicBezTo>
                  <a:lnTo>
                    <a:pt x="289049" y="502683"/>
                  </a:lnTo>
                  <a:lnTo>
                    <a:pt x="300000" y="519336"/>
                  </a:lnTo>
                  <a:cubicBezTo>
                    <a:pt x="313438" y="569487"/>
                    <a:pt x="257621" y="628017"/>
                    <a:pt x="175329" y="650067"/>
                  </a:cubicBezTo>
                  <a:cubicBezTo>
                    <a:pt x="93038" y="672117"/>
                    <a:pt x="15434" y="649337"/>
                    <a:pt x="1996" y="599186"/>
                  </a:cubicBezTo>
                  <a:cubicBezTo>
                    <a:pt x="-11442" y="549035"/>
                    <a:pt x="44375" y="490505"/>
                    <a:pt x="126667" y="468456"/>
                  </a:cubicBezTo>
                  <a:cubicBezTo>
                    <a:pt x="167812" y="457431"/>
                    <a:pt x="207786" y="457613"/>
                    <a:pt x="239153" y="466821"/>
                  </a:cubicBezTo>
                  <a:lnTo>
                    <a:pt x="243330" y="468959"/>
                  </a:lnTo>
                  <a:lnTo>
                    <a:pt x="243330" y="7620"/>
                  </a:lnTo>
                  <a:cubicBezTo>
                    <a:pt x="243330" y="3412"/>
                    <a:pt x="246742" y="0"/>
                    <a:pt x="2509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7" name="フリーフォーム: 図形 656">
              <a:extLst>
                <a:ext uri="{FF2B5EF4-FFF2-40B4-BE49-F238E27FC236}">
                  <a16:creationId xmlns:a16="http://schemas.microsoft.com/office/drawing/2014/main" id="{052D4F91-27F3-14BD-DF6F-9EE085CB1DC2}"/>
                </a:ext>
              </a:extLst>
            </p:cNvPr>
            <p:cNvSpPr/>
            <p:nvPr/>
          </p:nvSpPr>
          <p:spPr bwMode="auto">
            <a:xfrm rot="1800000">
              <a:off x="6664115" y="4859672"/>
              <a:ext cx="265045" cy="331495"/>
            </a:xfrm>
            <a:custGeom>
              <a:avLst/>
              <a:gdLst>
                <a:gd name="connsiteX0" fmla="*/ 250950 w 526483"/>
                <a:gd name="connsiteY0" fmla="*/ 0 h 658481"/>
                <a:gd name="connsiteX1" fmla="*/ 281429 w 526483"/>
                <a:gd name="connsiteY1" fmla="*/ 0 h 658481"/>
                <a:gd name="connsiteX2" fmla="*/ 283271 w 526483"/>
                <a:gd name="connsiteY2" fmla="*/ 1842 h 658481"/>
                <a:gd name="connsiteX3" fmla="*/ 338988 w 526483"/>
                <a:gd name="connsiteY3" fmla="*/ 14739 h 658481"/>
                <a:gd name="connsiteX4" fmla="*/ 487501 w 526483"/>
                <a:gd name="connsiteY4" fmla="*/ 140611 h 658481"/>
                <a:gd name="connsiteX5" fmla="*/ 404826 w 526483"/>
                <a:gd name="connsiteY5" fmla="*/ 503072 h 658481"/>
                <a:gd name="connsiteX6" fmla="*/ 395704 w 526483"/>
                <a:gd name="connsiteY6" fmla="*/ 193610 h 658481"/>
                <a:gd name="connsiteX7" fmla="*/ 345756 w 526483"/>
                <a:gd name="connsiteY7" fmla="*/ 127447 h 658481"/>
                <a:gd name="connsiteX8" fmla="*/ 289049 w 526483"/>
                <a:gd name="connsiteY8" fmla="*/ 81830 h 658481"/>
                <a:gd name="connsiteX9" fmla="*/ 289049 w 526483"/>
                <a:gd name="connsiteY9" fmla="*/ 502683 h 658481"/>
                <a:gd name="connsiteX10" fmla="*/ 300000 w 526483"/>
                <a:gd name="connsiteY10" fmla="*/ 519336 h 658481"/>
                <a:gd name="connsiteX11" fmla="*/ 175329 w 526483"/>
                <a:gd name="connsiteY11" fmla="*/ 650067 h 658481"/>
                <a:gd name="connsiteX12" fmla="*/ 1996 w 526483"/>
                <a:gd name="connsiteY12" fmla="*/ 599186 h 658481"/>
                <a:gd name="connsiteX13" fmla="*/ 126667 w 526483"/>
                <a:gd name="connsiteY13" fmla="*/ 468456 h 658481"/>
                <a:gd name="connsiteX14" fmla="*/ 239153 w 526483"/>
                <a:gd name="connsiteY14" fmla="*/ 466821 h 658481"/>
                <a:gd name="connsiteX15" fmla="*/ 243330 w 526483"/>
                <a:gd name="connsiteY15" fmla="*/ 468959 h 658481"/>
                <a:gd name="connsiteX16" fmla="*/ 243330 w 526483"/>
                <a:gd name="connsiteY16" fmla="*/ 7620 h 658481"/>
                <a:gd name="connsiteX17" fmla="*/ 250950 w 526483"/>
                <a:gd name="connsiteY17" fmla="*/ 0 h 65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6483" h="658481">
                  <a:moveTo>
                    <a:pt x="250950" y="0"/>
                  </a:moveTo>
                  <a:lnTo>
                    <a:pt x="281429" y="0"/>
                  </a:lnTo>
                  <a:lnTo>
                    <a:pt x="283271" y="1842"/>
                  </a:lnTo>
                  <a:lnTo>
                    <a:pt x="338988" y="14739"/>
                  </a:lnTo>
                  <a:cubicBezTo>
                    <a:pt x="398531" y="36254"/>
                    <a:pt x="452220" y="79503"/>
                    <a:pt x="487501" y="140611"/>
                  </a:cubicBezTo>
                  <a:cubicBezTo>
                    <a:pt x="562767" y="270975"/>
                    <a:pt x="525753" y="433255"/>
                    <a:pt x="404826" y="503072"/>
                  </a:cubicBezTo>
                  <a:cubicBezTo>
                    <a:pt x="455528" y="409315"/>
                    <a:pt x="452047" y="291198"/>
                    <a:pt x="395704" y="193610"/>
                  </a:cubicBezTo>
                  <a:cubicBezTo>
                    <a:pt x="381619" y="169213"/>
                    <a:pt x="364770" y="147036"/>
                    <a:pt x="345756" y="127447"/>
                  </a:cubicBezTo>
                  <a:lnTo>
                    <a:pt x="289049" y="81830"/>
                  </a:lnTo>
                  <a:lnTo>
                    <a:pt x="289049" y="502683"/>
                  </a:lnTo>
                  <a:lnTo>
                    <a:pt x="300000" y="519336"/>
                  </a:lnTo>
                  <a:cubicBezTo>
                    <a:pt x="313438" y="569487"/>
                    <a:pt x="257621" y="628017"/>
                    <a:pt x="175329" y="650067"/>
                  </a:cubicBezTo>
                  <a:cubicBezTo>
                    <a:pt x="93038" y="672117"/>
                    <a:pt x="15434" y="649337"/>
                    <a:pt x="1996" y="599186"/>
                  </a:cubicBezTo>
                  <a:cubicBezTo>
                    <a:pt x="-11442" y="549035"/>
                    <a:pt x="44375" y="490505"/>
                    <a:pt x="126667" y="468456"/>
                  </a:cubicBezTo>
                  <a:cubicBezTo>
                    <a:pt x="167812" y="457431"/>
                    <a:pt x="207786" y="457613"/>
                    <a:pt x="239153" y="466821"/>
                  </a:cubicBezTo>
                  <a:lnTo>
                    <a:pt x="243330" y="468959"/>
                  </a:lnTo>
                  <a:lnTo>
                    <a:pt x="243330" y="7620"/>
                  </a:lnTo>
                  <a:cubicBezTo>
                    <a:pt x="243330" y="3412"/>
                    <a:pt x="246742" y="0"/>
                    <a:pt x="2509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8" name="フリーフォーム: 図形 657">
              <a:extLst>
                <a:ext uri="{FF2B5EF4-FFF2-40B4-BE49-F238E27FC236}">
                  <a16:creationId xmlns:a16="http://schemas.microsoft.com/office/drawing/2014/main" id="{3EBDEA3F-BEE1-A73E-ABE5-9AE43DDF6314}"/>
                </a:ext>
              </a:extLst>
            </p:cNvPr>
            <p:cNvSpPr/>
            <p:nvPr/>
          </p:nvSpPr>
          <p:spPr bwMode="auto">
            <a:xfrm rot="19800000">
              <a:off x="8898290" y="4949106"/>
              <a:ext cx="150448" cy="328042"/>
            </a:xfrm>
            <a:custGeom>
              <a:avLst/>
              <a:gdLst>
                <a:gd name="connsiteX0" fmla="*/ 250950 w 301996"/>
                <a:gd name="connsiteY0" fmla="*/ 0 h 658481"/>
                <a:gd name="connsiteX1" fmla="*/ 281429 w 301996"/>
                <a:gd name="connsiteY1" fmla="*/ 0 h 658481"/>
                <a:gd name="connsiteX2" fmla="*/ 289049 w 301996"/>
                <a:gd name="connsiteY2" fmla="*/ 7620 h 658481"/>
                <a:gd name="connsiteX3" fmla="*/ 289049 w 301996"/>
                <a:gd name="connsiteY3" fmla="*/ 502683 h 658481"/>
                <a:gd name="connsiteX4" fmla="*/ 300000 w 301996"/>
                <a:gd name="connsiteY4" fmla="*/ 519336 h 658481"/>
                <a:gd name="connsiteX5" fmla="*/ 175329 w 301996"/>
                <a:gd name="connsiteY5" fmla="*/ 650067 h 658481"/>
                <a:gd name="connsiteX6" fmla="*/ 1996 w 301996"/>
                <a:gd name="connsiteY6" fmla="*/ 599186 h 658481"/>
                <a:gd name="connsiteX7" fmla="*/ 126667 w 301996"/>
                <a:gd name="connsiteY7" fmla="*/ 468456 h 658481"/>
                <a:gd name="connsiteX8" fmla="*/ 239153 w 301996"/>
                <a:gd name="connsiteY8" fmla="*/ 466821 h 658481"/>
                <a:gd name="connsiteX9" fmla="*/ 243330 w 301996"/>
                <a:gd name="connsiteY9" fmla="*/ 468959 h 658481"/>
                <a:gd name="connsiteX10" fmla="*/ 243330 w 301996"/>
                <a:gd name="connsiteY10" fmla="*/ 7620 h 658481"/>
                <a:gd name="connsiteX11" fmla="*/ 250950 w 301996"/>
                <a:gd name="connsiteY11" fmla="*/ 0 h 65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996" h="658481">
                  <a:moveTo>
                    <a:pt x="250950" y="0"/>
                  </a:moveTo>
                  <a:lnTo>
                    <a:pt x="281429" y="0"/>
                  </a:lnTo>
                  <a:cubicBezTo>
                    <a:pt x="285637" y="0"/>
                    <a:pt x="289049" y="3412"/>
                    <a:pt x="289049" y="7620"/>
                  </a:cubicBezTo>
                  <a:lnTo>
                    <a:pt x="289049" y="502683"/>
                  </a:lnTo>
                  <a:lnTo>
                    <a:pt x="300000" y="519336"/>
                  </a:lnTo>
                  <a:cubicBezTo>
                    <a:pt x="313438" y="569487"/>
                    <a:pt x="257621" y="628017"/>
                    <a:pt x="175329" y="650067"/>
                  </a:cubicBezTo>
                  <a:cubicBezTo>
                    <a:pt x="93038" y="672117"/>
                    <a:pt x="15434" y="649337"/>
                    <a:pt x="1996" y="599186"/>
                  </a:cubicBezTo>
                  <a:cubicBezTo>
                    <a:pt x="-11442" y="549035"/>
                    <a:pt x="44375" y="490505"/>
                    <a:pt x="126667" y="468456"/>
                  </a:cubicBezTo>
                  <a:cubicBezTo>
                    <a:pt x="167812" y="457431"/>
                    <a:pt x="207786" y="457613"/>
                    <a:pt x="239153" y="466821"/>
                  </a:cubicBezTo>
                  <a:lnTo>
                    <a:pt x="243330" y="468959"/>
                  </a:lnTo>
                  <a:lnTo>
                    <a:pt x="243330" y="7620"/>
                  </a:lnTo>
                  <a:cubicBezTo>
                    <a:pt x="243330" y="3412"/>
                    <a:pt x="246742" y="0"/>
                    <a:pt x="2509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F705E8E3-5E02-C8AF-C290-1C5EA928821D}"/>
              </a:ext>
            </a:extLst>
          </p:cNvPr>
          <p:cNvGrpSpPr/>
          <p:nvPr/>
        </p:nvGrpSpPr>
        <p:grpSpPr>
          <a:xfrm>
            <a:off x="756851" y="1427100"/>
            <a:ext cx="2526317" cy="2145664"/>
            <a:chOff x="756851" y="1427100"/>
            <a:chExt cx="2526317" cy="2145664"/>
          </a:xfrm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0FD92D33-FE06-1BE3-E059-44FA0FBB30E0}"/>
                </a:ext>
              </a:extLst>
            </p:cNvPr>
            <p:cNvSpPr/>
            <p:nvPr/>
          </p:nvSpPr>
          <p:spPr bwMode="auto">
            <a:xfrm>
              <a:off x="1094130" y="1427100"/>
              <a:ext cx="1765082" cy="2096991"/>
            </a:xfrm>
            <a:custGeom>
              <a:avLst/>
              <a:gdLst>
                <a:gd name="connsiteX0" fmla="*/ 830281 w 1765082"/>
                <a:gd name="connsiteY0" fmla="*/ 0 h 2096991"/>
                <a:gd name="connsiteX1" fmla="*/ 868097 w 1765082"/>
                <a:gd name="connsiteY1" fmla="*/ 3550 h 2096991"/>
                <a:gd name="connsiteX2" fmla="*/ 905912 w 1765082"/>
                <a:gd name="connsiteY2" fmla="*/ 0 h 2096991"/>
                <a:gd name="connsiteX3" fmla="*/ 1454715 w 1765082"/>
                <a:gd name="connsiteY3" fmla="*/ 510994 h 2096991"/>
                <a:gd name="connsiteX4" fmla="*/ 1449882 w 1765082"/>
                <a:gd name="connsiteY4" fmla="*/ 555632 h 2096991"/>
                <a:gd name="connsiteX5" fmla="*/ 1466754 w 1765082"/>
                <a:gd name="connsiteY5" fmla="*/ 565871 h 2096991"/>
                <a:gd name="connsiteX6" fmla="*/ 1502695 w 1765082"/>
                <a:gd name="connsiteY6" fmla="*/ 777011 h 2096991"/>
                <a:gd name="connsiteX7" fmla="*/ 1336284 w 1765082"/>
                <a:gd name="connsiteY7" fmla="*/ 946674 h 2096991"/>
                <a:gd name="connsiteX8" fmla="*/ 1319292 w 1765082"/>
                <a:gd name="connsiteY8" fmla="*/ 944672 h 2096991"/>
                <a:gd name="connsiteX9" fmla="*/ 1291815 w 1765082"/>
                <a:gd name="connsiteY9" fmla="*/ 999397 h 2096991"/>
                <a:gd name="connsiteX10" fmla="*/ 995796 w 1765082"/>
                <a:gd name="connsiteY10" fmla="*/ 1225564 h 2096991"/>
                <a:gd name="connsiteX11" fmla="*/ 975354 w 1765082"/>
                <a:gd name="connsiteY11" fmla="*/ 1229793 h 2096991"/>
                <a:gd name="connsiteX12" fmla="*/ 988158 w 1765082"/>
                <a:gd name="connsiteY12" fmla="*/ 1312653 h 2096991"/>
                <a:gd name="connsiteX13" fmla="*/ 1220702 w 1765082"/>
                <a:gd name="connsiteY13" fmla="*/ 1312653 h 2096991"/>
                <a:gd name="connsiteX14" fmla="*/ 1284516 w 1765082"/>
                <a:gd name="connsiteY14" fmla="*/ 1325536 h 2096991"/>
                <a:gd name="connsiteX15" fmla="*/ 1299874 w 1765082"/>
                <a:gd name="connsiteY15" fmla="*/ 1335891 h 2096991"/>
                <a:gd name="connsiteX16" fmla="*/ 1304640 w 1765082"/>
                <a:gd name="connsiteY16" fmla="*/ 1336818 h 2096991"/>
                <a:gd name="connsiteX17" fmla="*/ 1328159 w 1765082"/>
                <a:gd name="connsiteY17" fmla="*/ 1352436 h 2096991"/>
                <a:gd name="connsiteX18" fmla="*/ 1335911 w 1765082"/>
                <a:gd name="connsiteY18" fmla="*/ 1360188 h 2096991"/>
                <a:gd name="connsiteX19" fmla="*/ 1336627 w 1765082"/>
                <a:gd name="connsiteY19" fmla="*/ 1360670 h 2096991"/>
                <a:gd name="connsiteX20" fmla="*/ 1337110 w 1765082"/>
                <a:gd name="connsiteY20" fmla="*/ 1361387 h 2096991"/>
                <a:gd name="connsiteX21" fmla="*/ 1744259 w 1765082"/>
                <a:gd name="connsiteY21" fmla="*/ 1768536 h 2096991"/>
                <a:gd name="connsiteX22" fmla="*/ 1759876 w 1765082"/>
                <a:gd name="connsiteY22" fmla="*/ 1845561 h 2096991"/>
                <a:gd name="connsiteX23" fmla="*/ 1744259 w 1765082"/>
                <a:gd name="connsiteY23" fmla="*/ 1869079 h 2096991"/>
                <a:gd name="connsiteX24" fmla="*/ 1720741 w 1765082"/>
                <a:gd name="connsiteY24" fmla="*/ 1884696 h 2096991"/>
                <a:gd name="connsiteX25" fmla="*/ 1643716 w 1765082"/>
                <a:gd name="connsiteY25" fmla="*/ 1869079 h 2096991"/>
                <a:gd name="connsiteX26" fmla="*/ 1384644 w 1765082"/>
                <a:gd name="connsiteY26" fmla="*/ 1610008 h 2096991"/>
                <a:gd name="connsiteX27" fmla="*/ 1384644 w 1765082"/>
                <a:gd name="connsiteY27" fmla="*/ 2096991 h 2096991"/>
                <a:gd name="connsiteX28" fmla="*/ 379158 w 1765082"/>
                <a:gd name="connsiteY28" fmla="*/ 2096991 h 2096991"/>
                <a:gd name="connsiteX29" fmla="*/ 379158 w 1765082"/>
                <a:gd name="connsiteY29" fmla="*/ 1611288 h 2096991"/>
                <a:gd name="connsiteX30" fmla="*/ 121366 w 1765082"/>
                <a:gd name="connsiteY30" fmla="*/ 1869079 h 2096991"/>
                <a:gd name="connsiteX31" fmla="*/ 44342 w 1765082"/>
                <a:gd name="connsiteY31" fmla="*/ 1884696 h 2096991"/>
                <a:gd name="connsiteX32" fmla="*/ 20823 w 1765082"/>
                <a:gd name="connsiteY32" fmla="*/ 1869079 h 2096991"/>
                <a:gd name="connsiteX33" fmla="*/ 5206 w 1765082"/>
                <a:gd name="connsiteY33" fmla="*/ 1845561 h 2096991"/>
                <a:gd name="connsiteX34" fmla="*/ 20823 w 1765082"/>
                <a:gd name="connsiteY34" fmla="*/ 1768536 h 2096991"/>
                <a:gd name="connsiteX35" fmla="*/ 424043 w 1765082"/>
                <a:gd name="connsiteY35" fmla="*/ 1365316 h 2096991"/>
                <a:gd name="connsiteX36" fmla="*/ 427175 w 1765082"/>
                <a:gd name="connsiteY36" fmla="*/ 1360670 h 2096991"/>
                <a:gd name="connsiteX37" fmla="*/ 431821 w 1765082"/>
                <a:gd name="connsiteY37" fmla="*/ 1357538 h 2096991"/>
                <a:gd name="connsiteX38" fmla="*/ 436923 w 1765082"/>
                <a:gd name="connsiteY38" fmla="*/ 1352436 h 2096991"/>
                <a:gd name="connsiteX39" fmla="*/ 460442 w 1765082"/>
                <a:gd name="connsiteY39" fmla="*/ 1336818 h 2096991"/>
                <a:gd name="connsiteX40" fmla="*/ 463409 w 1765082"/>
                <a:gd name="connsiteY40" fmla="*/ 1336241 h 2096991"/>
                <a:gd name="connsiteX41" fmla="*/ 479286 w 1765082"/>
                <a:gd name="connsiteY41" fmla="*/ 1325536 h 2096991"/>
                <a:gd name="connsiteX42" fmla="*/ 543100 w 1765082"/>
                <a:gd name="connsiteY42" fmla="*/ 1312653 h 2096991"/>
                <a:gd name="connsiteX43" fmla="*/ 748022 w 1765082"/>
                <a:gd name="connsiteY43" fmla="*/ 1312653 h 2096991"/>
                <a:gd name="connsiteX44" fmla="*/ 760856 w 1765082"/>
                <a:gd name="connsiteY44" fmla="*/ 1229599 h 2096991"/>
                <a:gd name="connsiteX45" fmla="*/ 734278 w 1765082"/>
                <a:gd name="connsiteY45" fmla="*/ 1223822 h 2096991"/>
                <a:gd name="connsiteX46" fmla="*/ 431075 w 1765082"/>
                <a:gd name="connsiteY46" fmla="*/ 976984 h 2096991"/>
                <a:gd name="connsiteX47" fmla="*/ 416026 w 1765082"/>
                <a:gd name="connsiteY47" fmla="*/ 944220 h 2096991"/>
                <a:gd name="connsiteX48" fmla="*/ 395202 w 1765082"/>
                <a:gd name="connsiteY48" fmla="*/ 946674 h 2096991"/>
                <a:gd name="connsiteX49" fmla="*/ 228791 w 1765082"/>
                <a:gd name="connsiteY49" fmla="*/ 777011 h 2096991"/>
                <a:gd name="connsiteX50" fmla="*/ 264732 w 1765082"/>
                <a:gd name="connsiteY50" fmla="*/ 565871 h 2096991"/>
                <a:gd name="connsiteX51" fmla="*/ 285582 w 1765082"/>
                <a:gd name="connsiteY51" fmla="*/ 548902 h 2096991"/>
                <a:gd name="connsiteX52" fmla="*/ 281478 w 1765082"/>
                <a:gd name="connsiteY52" fmla="*/ 510994 h 2096991"/>
                <a:gd name="connsiteX53" fmla="*/ 830281 w 1765082"/>
                <a:gd name="connsiteY53" fmla="*/ 0 h 209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1765082" h="2096991">
                  <a:moveTo>
                    <a:pt x="830281" y="0"/>
                  </a:moveTo>
                  <a:lnTo>
                    <a:pt x="868097" y="3550"/>
                  </a:lnTo>
                  <a:lnTo>
                    <a:pt x="905912" y="0"/>
                  </a:lnTo>
                  <a:cubicBezTo>
                    <a:pt x="1209008" y="0"/>
                    <a:pt x="1454715" y="228780"/>
                    <a:pt x="1454715" y="510994"/>
                  </a:cubicBezTo>
                  <a:lnTo>
                    <a:pt x="1449882" y="555632"/>
                  </a:lnTo>
                  <a:lnTo>
                    <a:pt x="1466754" y="565871"/>
                  </a:lnTo>
                  <a:cubicBezTo>
                    <a:pt x="1509180" y="610439"/>
                    <a:pt x="1525342" y="692492"/>
                    <a:pt x="1502695" y="777011"/>
                  </a:cubicBezTo>
                  <a:cubicBezTo>
                    <a:pt x="1476274" y="875616"/>
                    <a:pt x="1405785" y="944904"/>
                    <a:pt x="1336284" y="946674"/>
                  </a:cubicBezTo>
                  <a:lnTo>
                    <a:pt x="1319292" y="944672"/>
                  </a:lnTo>
                  <a:lnTo>
                    <a:pt x="1291815" y="999397"/>
                  </a:lnTo>
                  <a:cubicBezTo>
                    <a:pt x="1222943" y="1109607"/>
                    <a:pt x="1118250" y="1191504"/>
                    <a:pt x="995796" y="1225564"/>
                  </a:cubicBezTo>
                  <a:lnTo>
                    <a:pt x="975354" y="1229793"/>
                  </a:lnTo>
                  <a:lnTo>
                    <a:pt x="988158" y="1312653"/>
                  </a:lnTo>
                  <a:lnTo>
                    <a:pt x="1220702" y="1312653"/>
                  </a:lnTo>
                  <a:cubicBezTo>
                    <a:pt x="1243338" y="1312653"/>
                    <a:pt x="1264902" y="1317241"/>
                    <a:pt x="1284516" y="1325536"/>
                  </a:cubicBezTo>
                  <a:lnTo>
                    <a:pt x="1299874" y="1335891"/>
                  </a:lnTo>
                  <a:lnTo>
                    <a:pt x="1304640" y="1336818"/>
                  </a:lnTo>
                  <a:cubicBezTo>
                    <a:pt x="1313198" y="1340289"/>
                    <a:pt x="1321218" y="1345495"/>
                    <a:pt x="1328159" y="1352436"/>
                  </a:cubicBezTo>
                  <a:lnTo>
                    <a:pt x="1335911" y="1360188"/>
                  </a:lnTo>
                  <a:lnTo>
                    <a:pt x="1336627" y="1360670"/>
                  </a:lnTo>
                  <a:lnTo>
                    <a:pt x="1337110" y="1361387"/>
                  </a:lnTo>
                  <a:lnTo>
                    <a:pt x="1744259" y="1768536"/>
                  </a:lnTo>
                  <a:cubicBezTo>
                    <a:pt x="1765082" y="1789359"/>
                    <a:pt x="1770288" y="1819886"/>
                    <a:pt x="1759876" y="1845561"/>
                  </a:cubicBezTo>
                  <a:lnTo>
                    <a:pt x="1744259" y="1869079"/>
                  </a:lnTo>
                  <a:lnTo>
                    <a:pt x="1720741" y="1884696"/>
                  </a:lnTo>
                  <a:cubicBezTo>
                    <a:pt x="1695066" y="1895108"/>
                    <a:pt x="1664539" y="1889902"/>
                    <a:pt x="1643716" y="1869079"/>
                  </a:cubicBezTo>
                  <a:lnTo>
                    <a:pt x="1384644" y="1610008"/>
                  </a:lnTo>
                  <a:lnTo>
                    <a:pt x="1384644" y="2096991"/>
                  </a:lnTo>
                  <a:lnTo>
                    <a:pt x="379158" y="2096991"/>
                  </a:lnTo>
                  <a:lnTo>
                    <a:pt x="379158" y="1611288"/>
                  </a:lnTo>
                  <a:lnTo>
                    <a:pt x="121366" y="1869079"/>
                  </a:lnTo>
                  <a:cubicBezTo>
                    <a:pt x="100543" y="1889902"/>
                    <a:pt x="70016" y="1895108"/>
                    <a:pt x="44342" y="1884696"/>
                  </a:cubicBezTo>
                  <a:lnTo>
                    <a:pt x="20823" y="1869079"/>
                  </a:lnTo>
                  <a:lnTo>
                    <a:pt x="5206" y="1845561"/>
                  </a:lnTo>
                  <a:cubicBezTo>
                    <a:pt x="-5206" y="1819886"/>
                    <a:pt x="0" y="1789359"/>
                    <a:pt x="20823" y="1768536"/>
                  </a:cubicBezTo>
                  <a:lnTo>
                    <a:pt x="424043" y="1365316"/>
                  </a:lnTo>
                  <a:lnTo>
                    <a:pt x="427175" y="1360670"/>
                  </a:lnTo>
                  <a:lnTo>
                    <a:pt x="431821" y="1357538"/>
                  </a:lnTo>
                  <a:lnTo>
                    <a:pt x="436923" y="1352436"/>
                  </a:lnTo>
                  <a:cubicBezTo>
                    <a:pt x="443865" y="1345495"/>
                    <a:pt x="451884" y="1340289"/>
                    <a:pt x="460442" y="1336818"/>
                  </a:cubicBezTo>
                  <a:lnTo>
                    <a:pt x="463409" y="1336241"/>
                  </a:lnTo>
                  <a:lnTo>
                    <a:pt x="479286" y="1325536"/>
                  </a:lnTo>
                  <a:cubicBezTo>
                    <a:pt x="498900" y="1317241"/>
                    <a:pt x="520464" y="1312653"/>
                    <a:pt x="543100" y="1312653"/>
                  </a:cubicBezTo>
                  <a:lnTo>
                    <a:pt x="748022" y="1312653"/>
                  </a:lnTo>
                  <a:lnTo>
                    <a:pt x="760856" y="1229599"/>
                  </a:lnTo>
                  <a:lnTo>
                    <a:pt x="734278" y="1223822"/>
                  </a:lnTo>
                  <a:cubicBezTo>
                    <a:pt x="606328" y="1186389"/>
                    <a:pt x="498292" y="1096576"/>
                    <a:pt x="431075" y="976984"/>
                  </a:cubicBezTo>
                  <a:lnTo>
                    <a:pt x="416026" y="944220"/>
                  </a:lnTo>
                  <a:lnTo>
                    <a:pt x="395202" y="946674"/>
                  </a:lnTo>
                  <a:cubicBezTo>
                    <a:pt x="325701" y="944904"/>
                    <a:pt x="255212" y="875616"/>
                    <a:pt x="228791" y="777011"/>
                  </a:cubicBezTo>
                  <a:cubicBezTo>
                    <a:pt x="206144" y="692492"/>
                    <a:pt x="222306" y="610438"/>
                    <a:pt x="264732" y="565871"/>
                  </a:cubicBezTo>
                  <a:lnTo>
                    <a:pt x="285582" y="548902"/>
                  </a:lnTo>
                  <a:lnTo>
                    <a:pt x="281478" y="510994"/>
                  </a:lnTo>
                  <a:cubicBezTo>
                    <a:pt x="281478" y="228780"/>
                    <a:pt x="527185" y="0"/>
                    <a:pt x="830281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8" name="四角形: 角を丸くする 487">
              <a:extLst>
                <a:ext uri="{FF2B5EF4-FFF2-40B4-BE49-F238E27FC236}">
                  <a16:creationId xmlns:a16="http://schemas.microsoft.com/office/drawing/2014/main" id="{EFA8F40E-1538-2573-C99B-41C1313A277F}"/>
                </a:ext>
              </a:extLst>
            </p:cNvPr>
            <p:cNvSpPr/>
            <p:nvPr/>
          </p:nvSpPr>
          <p:spPr bwMode="auto">
            <a:xfrm rot="19273797">
              <a:off x="1523207" y="3042509"/>
              <a:ext cx="166021" cy="601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3" name="四角形: 角を丸くする 522">
              <a:extLst>
                <a:ext uri="{FF2B5EF4-FFF2-40B4-BE49-F238E27FC236}">
                  <a16:creationId xmlns:a16="http://schemas.microsoft.com/office/drawing/2014/main" id="{E0027E76-BE75-C876-6656-0923F9F7A890}"/>
                </a:ext>
              </a:extLst>
            </p:cNvPr>
            <p:cNvSpPr/>
            <p:nvPr/>
          </p:nvSpPr>
          <p:spPr bwMode="auto">
            <a:xfrm rot="2326203" flipH="1">
              <a:off x="2264116" y="3042509"/>
              <a:ext cx="166021" cy="601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5" name="フリーフォーム: 図形 534">
              <a:extLst>
                <a:ext uri="{FF2B5EF4-FFF2-40B4-BE49-F238E27FC236}">
                  <a16:creationId xmlns:a16="http://schemas.microsoft.com/office/drawing/2014/main" id="{7D3C6F24-B1A8-530B-DE39-94BD795CFC18}"/>
                </a:ext>
              </a:extLst>
            </p:cNvPr>
            <p:cNvSpPr/>
            <p:nvPr/>
          </p:nvSpPr>
          <p:spPr bwMode="auto">
            <a:xfrm rot="10800000">
              <a:off x="1605175" y="2934152"/>
              <a:ext cx="709400" cy="288510"/>
            </a:xfrm>
            <a:custGeom>
              <a:avLst/>
              <a:gdLst>
                <a:gd name="connsiteX0" fmla="*/ 688152 w 716468"/>
                <a:gd name="connsiteY0" fmla="*/ 244467 h 244467"/>
                <a:gd name="connsiteX1" fmla="*/ 28317 w 716468"/>
                <a:gd name="connsiteY1" fmla="*/ 244467 h 244467"/>
                <a:gd name="connsiteX2" fmla="*/ 20697 w 716468"/>
                <a:gd name="connsiteY2" fmla="*/ 239759 h 244467"/>
                <a:gd name="connsiteX3" fmla="*/ 0 w 716468"/>
                <a:gd name="connsiteY3" fmla="*/ 201808 h 244467"/>
                <a:gd name="connsiteX4" fmla="*/ 5400 w 716468"/>
                <a:gd name="connsiteY4" fmla="*/ 198471 h 244467"/>
                <a:gd name="connsiteX5" fmla="*/ 0 w 716468"/>
                <a:gd name="connsiteY5" fmla="*/ 193071 h 244467"/>
                <a:gd name="connsiteX6" fmla="*/ 42863 w 716468"/>
                <a:gd name="connsiteY6" fmla="*/ 9601 h 244467"/>
                <a:gd name="connsiteX7" fmla="*/ 52464 w 716468"/>
                <a:gd name="connsiteY7" fmla="*/ 0 h 244467"/>
                <a:gd name="connsiteX8" fmla="*/ 664004 w 716468"/>
                <a:gd name="connsiteY8" fmla="*/ 0 h 244467"/>
                <a:gd name="connsiteX9" fmla="*/ 673605 w 716468"/>
                <a:gd name="connsiteY9" fmla="*/ 9601 h 244467"/>
                <a:gd name="connsiteX10" fmla="*/ 716468 w 716468"/>
                <a:gd name="connsiteY10" fmla="*/ 193071 h 244467"/>
                <a:gd name="connsiteX11" fmla="*/ 711068 w 716468"/>
                <a:gd name="connsiteY11" fmla="*/ 198471 h 244467"/>
                <a:gd name="connsiteX12" fmla="*/ 716468 w 716468"/>
                <a:gd name="connsiteY12" fmla="*/ 201808 h 244467"/>
                <a:gd name="connsiteX13" fmla="*/ 695772 w 716468"/>
                <a:gd name="connsiteY13" fmla="*/ 239759 h 244467"/>
                <a:gd name="connsiteX14" fmla="*/ 688152 w 716468"/>
                <a:gd name="connsiteY14" fmla="*/ 244467 h 244467"/>
                <a:gd name="connsiteX0" fmla="*/ 688152 w 716468"/>
                <a:gd name="connsiteY0" fmla="*/ 244467 h 244467"/>
                <a:gd name="connsiteX1" fmla="*/ 28317 w 716468"/>
                <a:gd name="connsiteY1" fmla="*/ 244467 h 244467"/>
                <a:gd name="connsiteX2" fmla="*/ 20697 w 716468"/>
                <a:gd name="connsiteY2" fmla="*/ 239759 h 244467"/>
                <a:gd name="connsiteX3" fmla="*/ 0 w 716468"/>
                <a:gd name="connsiteY3" fmla="*/ 201808 h 244467"/>
                <a:gd name="connsiteX4" fmla="*/ 5400 w 716468"/>
                <a:gd name="connsiteY4" fmla="*/ 198471 h 244467"/>
                <a:gd name="connsiteX5" fmla="*/ 0 w 716468"/>
                <a:gd name="connsiteY5" fmla="*/ 193071 h 244467"/>
                <a:gd name="connsiteX6" fmla="*/ 42863 w 716468"/>
                <a:gd name="connsiteY6" fmla="*/ 9601 h 244467"/>
                <a:gd name="connsiteX7" fmla="*/ 52464 w 716468"/>
                <a:gd name="connsiteY7" fmla="*/ 0 h 244467"/>
                <a:gd name="connsiteX8" fmla="*/ 664004 w 716468"/>
                <a:gd name="connsiteY8" fmla="*/ 0 h 244467"/>
                <a:gd name="connsiteX9" fmla="*/ 673605 w 716468"/>
                <a:gd name="connsiteY9" fmla="*/ 9601 h 244467"/>
                <a:gd name="connsiteX10" fmla="*/ 716468 w 716468"/>
                <a:gd name="connsiteY10" fmla="*/ 193071 h 244467"/>
                <a:gd name="connsiteX11" fmla="*/ 716468 w 716468"/>
                <a:gd name="connsiteY11" fmla="*/ 201808 h 244467"/>
                <a:gd name="connsiteX12" fmla="*/ 695772 w 716468"/>
                <a:gd name="connsiteY12" fmla="*/ 239759 h 244467"/>
                <a:gd name="connsiteX13" fmla="*/ 688152 w 716468"/>
                <a:gd name="connsiteY13" fmla="*/ 244467 h 244467"/>
                <a:gd name="connsiteX0" fmla="*/ 688152 w 716468"/>
                <a:gd name="connsiteY0" fmla="*/ 244467 h 244467"/>
                <a:gd name="connsiteX1" fmla="*/ 28317 w 716468"/>
                <a:gd name="connsiteY1" fmla="*/ 244467 h 244467"/>
                <a:gd name="connsiteX2" fmla="*/ 20697 w 716468"/>
                <a:gd name="connsiteY2" fmla="*/ 239759 h 244467"/>
                <a:gd name="connsiteX3" fmla="*/ 0 w 716468"/>
                <a:gd name="connsiteY3" fmla="*/ 201808 h 244467"/>
                <a:gd name="connsiteX4" fmla="*/ 0 w 716468"/>
                <a:gd name="connsiteY4" fmla="*/ 193071 h 244467"/>
                <a:gd name="connsiteX5" fmla="*/ 42863 w 716468"/>
                <a:gd name="connsiteY5" fmla="*/ 9601 h 244467"/>
                <a:gd name="connsiteX6" fmla="*/ 52464 w 716468"/>
                <a:gd name="connsiteY6" fmla="*/ 0 h 244467"/>
                <a:gd name="connsiteX7" fmla="*/ 664004 w 716468"/>
                <a:gd name="connsiteY7" fmla="*/ 0 h 244467"/>
                <a:gd name="connsiteX8" fmla="*/ 673605 w 716468"/>
                <a:gd name="connsiteY8" fmla="*/ 9601 h 244467"/>
                <a:gd name="connsiteX9" fmla="*/ 716468 w 716468"/>
                <a:gd name="connsiteY9" fmla="*/ 193071 h 244467"/>
                <a:gd name="connsiteX10" fmla="*/ 716468 w 716468"/>
                <a:gd name="connsiteY10" fmla="*/ 201808 h 244467"/>
                <a:gd name="connsiteX11" fmla="*/ 695772 w 716468"/>
                <a:gd name="connsiteY11" fmla="*/ 239759 h 244467"/>
                <a:gd name="connsiteX12" fmla="*/ 688152 w 716468"/>
                <a:gd name="connsiteY12" fmla="*/ 244467 h 2444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16468" h="244467">
                  <a:moveTo>
                    <a:pt x="688152" y="244467"/>
                  </a:moveTo>
                  <a:lnTo>
                    <a:pt x="28317" y="244467"/>
                  </a:lnTo>
                  <a:cubicBezTo>
                    <a:pt x="24109" y="244467"/>
                    <a:pt x="20697" y="242359"/>
                    <a:pt x="20697" y="239759"/>
                  </a:cubicBezTo>
                  <a:lnTo>
                    <a:pt x="0" y="201808"/>
                  </a:lnTo>
                  <a:lnTo>
                    <a:pt x="0" y="193071"/>
                  </a:lnTo>
                  <a:lnTo>
                    <a:pt x="42863" y="9601"/>
                  </a:lnTo>
                  <a:cubicBezTo>
                    <a:pt x="42863" y="4299"/>
                    <a:pt x="47162" y="0"/>
                    <a:pt x="52464" y="0"/>
                  </a:cubicBezTo>
                  <a:lnTo>
                    <a:pt x="664004" y="0"/>
                  </a:lnTo>
                  <a:cubicBezTo>
                    <a:pt x="669306" y="0"/>
                    <a:pt x="673605" y="4299"/>
                    <a:pt x="673605" y="9601"/>
                  </a:cubicBezTo>
                  <a:lnTo>
                    <a:pt x="716468" y="193071"/>
                  </a:lnTo>
                  <a:lnTo>
                    <a:pt x="716468" y="201808"/>
                  </a:lnTo>
                  <a:lnTo>
                    <a:pt x="695772" y="239759"/>
                  </a:lnTo>
                  <a:cubicBezTo>
                    <a:pt x="695772" y="242359"/>
                    <a:pt x="692360" y="244467"/>
                    <a:pt x="688152" y="244467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6" name="四角形: 角を丸くする 535">
              <a:extLst>
                <a:ext uri="{FF2B5EF4-FFF2-40B4-BE49-F238E27FC236}">
                  <a16:creationId xmlns:a16="http://schemas.microsoft.com/office/drawing/2014/main" id="{D35EC0CD-DD96-D7CB-2FA9-FC7BFEB7D4D5}"/>
                </a:ext>
              </a:extLst>
            </p:cNvPr>
            <p:cNvSpPr/>
            <p:nvPr/>
          </p:nvSpPr>
          <p:spPr bwMode="auto">
            <a:xfrm>
              <a:off x="1625402" y="2980520"/>
              <a:ext cx="667903" cy="1443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7" name="フリーフォーム: 図形 536">
              <a:extLst>
                <a:ext uri="{FF2B5EF4-FFF2-40B4-BE49-F238E27FC236}">
                  <a16:creationId xmlns:a16="http://schemas.microsoft.com/office/drawing/2014/main" id="{BBD950A1-9109-A7EA-DF1A-3391D04D4971}"/>
                </a:ext>
              </a:extLst>
            </p:cNvPr>
            <p:cNvSpPr/>
            <p:nvPr/>
          </p:nvSpPr>
          <p:spPr bwMode="auto">
            <a:xfrm rot="20700000">
              <a:off x="1083398" y="3107135"/>
              <a:ext cx="730897" cy="182607"/>
            </a:xfrm>
            <a:custGeom>
              <a:avLst/>
              <a:gdLst>
                <a:gd name="connsiteX0" fmla="*/ 679547 w 730897"/>
                <a:gd name="connsiteY0" fmla="*/ 24713 h 182607"/>
                <a:gd name="connsiteX1" fmla="*/ 700799 w 730897"/>
                <a:gd name="connsiteY1" fmla="*/ 45965 h 182607"/>
                <a:gd name="connsiteX2" fmla="*/ 700798 w 730897"/>
                <a:gd name="connsiteY2" fmla="*/ 45965 h 182607"/>
                <a:gd name="connsiteX3" fmla="*/ 694573 w 730897"/>
                <a:gd name="connsiteY3" fmla="*/ 60992 h 182607"/>
                <a:gd name="connsiteX4" fmla="*/ 691533 w 730897"/>
                <a:gd name="connsiteY4" fmla="*/ 62252 h 182607"/>
                <a:gd name="connsiteX5" fmla="*/ 709644 w 730897"/>
                <a:gd name="connsiteY5" fmla="*/ 62252 h 182607"/>
                <a:gd name="connsiteX6" fmla="*/ 730897 w 730897"/>
                <a:gd name="connsiteY6" fmla="*/ 83504 h 182607"/>
                <a:gd name="connsiteX7" fmla="*/ 730896 w 730897"/>
                <a:gd name="connsiteY7" fmla="*/ 83505 h 182607"/>
                <a:gd name="connsiteX8" fmla="*/ 709644 w 730897"/>
                <a:gd name="connsiteY8" fmla="*/ 104757 h 182607"/>
                <a:gd name="connsiteX9" fmla="*/ 695284 w 730897"/>
                <a:gd name="connsiteY9" fmla="*/ 104757 h 182607"/>
                <a:gd name="connsiteX10" fmla="*/ 706799 w 730897"/>
                <a:gd name="connsiteY10" fmla="*/ 109527 h 182607"/>
                <a:gd name="connsiteX11" fmla="*/ 713023 w 730897"/>
                <a:gd name="connsiteY11" fmla="*/ 124554 h 182607"/>
                <a:gd name="connsiteX12" fmla="*/ 713022 w 730897"/>
                <a:gd name="connsiteY12" fmla="*/ 124553 h 182607"/>
                <a:gd name="connsiteX13" fmla="*/ 691770 w 730897"/>
                <a:gd name="connsiteY13" fmla="*/ 145806 h 182607"/>
                <a:gd name="connsiteX14" fmla="*/ 665632 w 730897"/>
                <a:gd name="connsiteY14" fmla="*/ 145806 h 182607"/>
                <a:gd name="connsiteX15" fmla="*/ 671474 w 730897"/>
                <a:gd name="connsiteY15" fmla="*/ 159911 h 182607"/>
                <a:gd name="connsiteX16" fmla="*/ 671473 w 730897"/>
                <a:gd name="connsiteY16" fmla="*/ 159911 h 182607"/>
                <a:gd name="connsiteX17" fmla="*/ 650221 w 730897"/>
                <a:gd name="connsiteY17" fmla="*/ 181163 h 182607"/>
                <a:gd name="connsiteX18" fmla="*/ 544131 w 730897"/>
                <a:gd name="connsiteY18" fmla="*/ 181162 h 182607"/>
                <a:gd name="connsiteX19" fmla="*/ 542459 w 730897"/>
                <a:gd name="connsiteY19" fmla="*/ 180470 h 182607"/>
                <a:gd name="connsiteX20" fmla="*/ 541886 w 730897"/>
                <a:gd name="connsiteY20" fmla="*/ 182607 h 182607"/>
                <a:gd name="connsiteX21" fmla="*/ 445188 w 730897"/>
                <a:gd name="connsiteY21" fmla="*/ 156697 h 182607"/>
                <a:gd name="connsiteX22" fmla="*/ 416844 w 730897"/>
                <a:gd name="connsiteY22" fmla="*/ 142618 h 182607"/>
                <a:gd name="connsiteX23" fmla="*/ 413812 w 730897"/>
                <a:gd name="connsiteY23" fmla="*/ 139132 h 182607"/>
                <a:gd name="connsiteX24" fmla="*/ 67271 w 730897"/>
                <a:gd name="connsiteY24" fmla="*/ 139132 h 182607"/>
                <a:gd name="connsiteX25" fmla="*/ 0 w 730897"/>
                <a:gd name="connsiteY25" fmla="*/ 71861 h 182607"/>
                <a:gd name="connsiteX26" fmla="*/ 67271 w 730897"/>
                <a:gd name="connsiteY26" fmla="*/ 4590 h 182607"/>
                <a:gd name="connsiteX27" fmla="*/ 423776 w 730897"/>
                <a:gd name="connsiteY27" fmla="*/ 4590 h 182607"/>
                <a:gd name="connsiteX28" fmla="*/ 436341 w 730897"/>
                <a:gd name="connsiteY28" fmla="*/ 7127 h 182607"/>
                <a:gd name="connsiteX29" fmla="*/ 454856 w 730897"/>
                <a:gd name="connsiteY29" fmla="*/ 755 h 182607"/>
                <a:gd name="connsiteX30" fmla="*/ 486442 w 730897"/>
                <a:gd name="connsiteY30" fmla="*/ 2735 h 182607"/>
                <a:gd name="connsiteX31" fmla="*/ 568460 w 730897"/>
                <a:gd name="connsiteY31" fmla="*/ 24713 h 182607"/>
                <a:gd name="connsiteX0" fmla="*/ 681010 w 732360"/>
                <a:gd name="connsiteY0" fmla="*/ 24713 h 182607"/>
                <a:gd name="connsiteX1" fmla="*/ 702262 w 732360"/>
                <a:gd name="connsiteY1" fmla="*/ 45965 h 182607"/>
                <a:gd name="connsiteX2" fmla="*/ 702261 w 732360"/>
                <a:gd name="connsiteY2" fmla="*/ 45965 h 182607"/>
                <a:gd name="connsiteX3" fmla="*/ 696036 w 732360"/>
                <a:gd name="connsiteY3" fmla="*/ 60992 h 182607"/>
                <a:gd name="connsiteX4" fmla="*/ 692996 w 732360"/>
                <a:gd name="connsiteY4" fmla="*/ 62252 h 182607"/>
                <a:gd name="connsiteX5" fmla="*/ 711107 w 732360"/>
                <a:gd name="connsiteY5" fmla="*/ 62252 h 182607"/>
                <a:gd name="connsiteX6" fmla="*/ 732360 w 732360"/>
                <a:gd name="connsiteY6" fmla="*/ 83504 h 182607"/>
                <a:gd name="connsiteX7" fmla="*/ 732359 w 732360"/>
                <a:gd name="connsiteY7" fmla="*/ 83505 h 182607"/>
                <a:gd name="connsiteX8" fmla="*/ 711107 w 732360"/>
                <a:gd name="connsiteY8" fmla="*/ 104757 h 182607"/>
                <a:gd name="connsiteX9" fmla="*/ 696747 w 732360"/>
                <a:gd name="connsiteY9" fmla="*/ 104757 h 182607"/>
                <a:gd name="connsiteX10" fmla="*/ 708262 w 732360"/>
                <a:gd name="connsiteY10" fmla="*/ 109527 h 182607"/>
                <a:gd name="connsiteX11" fmla="*/ 714486 w 732360"/>
                <a:gd name="connsiteY11" fmla="*/ 124554 h 182607"/>
                <a:gd name="connsiteX12" fmla="*/ 714485 w 732360"/>
                <a:gd name="connsiteY12" fmla="*/ 124553 h 182607"/>
                <a:gd name="connsiteX13" fmla="*/ 693233 w 732360"/>
                <a:gd name="connsiteY13" fmla="*/ 145806 h 182607"/>
                <a:gd name="connsiteX14" fmla="*/ 667095 w 732360"/>
                <a:gd name="connsiteY14" fmla="*/ 145806 h 182607"/>
                <a:gd name="connsiteX15" fmla="*/ 672937 w 732360"/>
                <a:gd name="connsiteY15" fmla="*/ 159911 h 182607"/>
                <a:gd name="connsiteX16" fmla="*/ 672936 w 732360"/>
                <a:gd name="connsiteY16" fmla="*/ 159911 h 182607"/>
                <a:gd name="connsiteX17" fmla="*/ 651684 w 732360"/>
                <a:gd name="connsiteY17" fmla="*/ 181163 h 182607"/>
                <a:gd name="connsiteX18" fmla="*/ 545594 w 732360"/>
                <a:gd name="connsiteY18" fmla="*/ 181162 h 182607"/>
                <a:gd name="connsiteX19" fmla="*/ 543922 w 732360"/>
                <a:gd name="connsiteY19" fmla="*/ 180470 h 182607"/>
                <a:gd name="connsiteX20" fmla="*/ 543349 w 732360"/>
                <a:gd name="connsiteY20" fmla="*/ 182607 h 182607"/>
                <a:gd name="connsiteX21" fmla="*/ 446651 w 732360"/>
                <a:gd name="connsiteY21" fmla="*/ 156697 h 182607"/>
                <a:gd name="connsiteX22" fmla="*/ 418307 w 732360"/>
                <a:gd name="connsiteY22" fmla="*/ 142618 h 182607"/>
                <a:gd name="connsiteX23" fmla="*/ 415275 w 732360"/>
                <a:gd name="connsiteY23" fmla="*/ 139132 h 182607"/>
                <a:gd name="connsiteX24" fmla="*/ 68734 w 732360"/>
                <a:gd name="connsiteY24" fmla="*/ 139132 h 182607"/>
                <a:gd name="connsiteX25" fmla="*/ 1463 w 732360"/>
                <a:gd name="connsiteY25" fmla="*/ 71861 h 182607"/>
                <a:gd name="connsiteX26" fmla="*/ 26072 w 732360"/>
                <a:gd name="connsiteY26" fmla="*/ 21815 h 182607"/>
                <a:gd name="connsiteX27" fmla="*/ 68734 w 732360"/>
                <a:gd name="connsiteY27" fmla="*/ 4590 h 182607"/>
                <a:gd name="connsiteX28" fmla="*/ 425239 w 732360"/>
                <a:gd name="connsiteY28" fmla="*/ 4590 h 182607"/>
                <a:gd name="connsiteX29" fmla="*/ 437804 w 732360"/>
                <a:gd name="connsiteY29" fmla="*/ 7127 h 182607"/>
                <a:gd name="connsiteX30" fmla="*/ 456319 w 732360"/>
                <a:gd name="connsiteY30" fmla="*/ 755 h 182607"/>
                <a:gd name="connsiteX31" fmla="*/ 487905 w 732360"/>
                <a:gd name="connsiteY31" fmla="*/ 2735 h 182607"/>
                <a:gd name="connsiteX32" fmla="*/ 569923 w 732360"/>
                <a:gd name="connsiteY32" fmla="*/ 24713 h 182607"/>
                <a:gd name="connsiteX33" fmla="*/ 681010 w 732360"/>
                <a:gd name="connsiteY33" fmla="*/ 24713 h 182607"/>
                <a:gd name="connsiteX0" fmla="*/ 681010 w 732360"/>
                <a:gd name="connsiteY0" fmla="*/ 24713 h 182607"/>
                <a:gd name="connsiteX1" fmla="*/ 702262 w 732360"/>
                <a:gd name="connsiteY1" fmla="*/ 45965 h 182607"/>
                <a:gd name="connsiteX2" fmla="*/ 702261 w 732360"/>
                <a:gd name="connsiteY2" fmla="*/ 45965 h 182607"/>
                <a:gd name="connsiteX3" fmla="*/ 696036 w 732360"/>
                <a:gd name="connsiteY3" fmla="*/ 60992 h 182607"/>
                <a:gd name="connsiteX4" fmla="*/ 692996 w 732360"/>
                <a:gd name="connsiteY4" fmla="*/ 62252 h 182607"/>
                <a:gd name="connsiteX5" fmla="*/ 711107 w 732360"/>
                <a:gd name="connsiteY5" fmla="*/ 62252 h 182607"/>
                <a:gd name="connsiteX6" fmla="*/ 732360 w 732360"/>
                <a:gd name="connsiteY6" fmla="*/ 83504 h 182607"/>
                <a:gd name="connsiteX7" fmla="*/ 732359 w 732360"/>
                <a:gd name="connsiteY7" fmla="*/ 83505 h 182607"/>
                <a:gd name="connsiteX8" fmla="*/ 711107 w 732360"/>
                <a:gd name="connsiteY8" fmla="*/ 104757 h 182607"/>
                <a:gd name="connsiteX9" fmla="*/ 696747 w 732360"/>
                <a:gd name="connsiteY9" fmla="*/ 104757 h 182607"/>
                <a:gd name="connsiteX10" fmla="*/ 708262 w 732360"/>
                <a:gd name="connsiteY10" fmla="*/ 109527 h 182607"/>
                <a:gd name="connsiteX11" fmla="*/ 714486 w 732360"/>
                <a:gd name="connsiteY11" fmla="*/ 124554 h 182607"/>
                <a:gd name="connsiteX12" fmla="*/ 714485 w 732360"/>
                <a:gd name="connsiteY12" fmla="*/ 124553 h 182607"/>
                <a:gd name="connsiteX13" fmla="*/ 693233 w 732360"/>
                <a:gd name="connsiteY13" fmla="*/ 145806 h 182607"/>
                <a:gd name="connsiteX14" fmla="*/ 667095 w 732360"/>
                <a:gd name="connsiteY14" fmla="*/ 145806 h 182607"/>
                <a:gd name="connsiteX15" fmla="*/ 672937 w 732360"/>
                <a:gd name="connsiteY15" fmla="*/ 159911 h 182607"/>
                <a:gd name="connsiteX16" fmla="*/ 672936 w 732360"/>
                <a:gd name="connsiteY16" fmla="*/ 159911 h 182607"/>
                <a:gd name="connsiteX17" fmla="*/ 651684 w 732360"/>
                <a:gd name="connsiteY17" fmla="*/ 181163 h 182607"/>
                <a:gd name="connsiteX18" fmla="*/ 545594 w 732360"/>
                <a:gd name="connsiteY18" fmla="*/ 181162 h 182607"/>
                <a:gd name="connsiteX19" fmla="*/ 543922 w 732360"/>
                <a:gd name="connsiteY19" fmla="*/ 180470 h 182607"/>
                <a:gd name="connsiteX20" fmla="*/ 543349 w 732360"/>
                <a:gd name="connsiteY20" fmla="*/ 182607 h 182607"/>
                <a:gd name="connsiteX21" fmla="*/ 446651 w 732360"/>
                <a:gd name="connsiteY21" fmla="*/ 156697 h 182607"/>
                <a:gd name="connsiteX22" fmla="*/ 418307 w 732360"/>
                <a:gd name="connsiteY22" fmla="*/ 142618 h 182607"/>
                <a:gd name="connsiteX23" fmla="*/ 415275 w 732360"/>
                <a:gd name="connsiteY23" fmla="*/ 139132 h 182607"/>
                <a:gd name="connsiteX24" fmla="*/ 68734 w 732360"/>
                <a:gd name="connsiteY24" fmla="*/ 139132 h 182607"/>
                <a:gd name="connsiteX25" fmla="*/ 1463 w 732360"/>
                <a:gd name="connsiteY25" fmla="*/ 71861 h 182607"/>
                <a:gd name="connsiteX26" fmla="*/ 26072 w 732360"/>
                <a:gd name="connsiteY26" fmla="*/ 21815 h 182607"/>
                <a:gd name="connsiteX27" fmla="*/ 280718 w 732360"/>
                <a:gd name="connsiteY27" fmla="*/ 4690 h 182607"/>
                <a:gd name="connsiteX28" fmla="*/ 425239 w 732360"/>
                <a:gd name="connsiteY28" fmla="*/ 4590 h 182607"/>
                <a:gd name="connsiteX29" fmla="*/ 437804 w 732360"/>
                <a:gd name="connsiteY29" fmla="*/ 7127 h 182607"/>
                <a:gd name="connsiteX30" fmla="*/ 456319 w 732360"/>
                <a:gd name="connsiteY30" fmla="*/ 755 h 182607"/>
                <a:gd name="connsiteX31" fmla="*/ 487905 w 732360"/>
                <a:gd name="connsiteY31" fmla="*/ 2735 h 182607"/>
                <a:gd name="connsiteX32" fmla="*/ 569923 w 732360"/>
                <a:gd name="connsiteY32" fmla="*/ 24713 h 182607"/>
                <a:gd name="connsiteX33" fmla="*/ 681010 w 732360"/>
                <a:gd name="connsiteY33" fmla="*/ 24713 h 182607"/>
                <a:gd name="connsiteX0" fmla="*/ 25884 w 732172"/>
                <a:gd name="connsiteY0" fmla="*/ 21815 h 182607"/>
                <a:gd name="connsiteX1" fmla="*/ 280530 w 732172"/>
                <a:gd name="connsiteY1" fmla="*/ 4690 h 182607"/>
                <a:gd name="connsiteX2" fmla="*/ 425051 w 732172"/>
                <a:gd name="connsiteY2" fmla="*/ 4590 h 182607"/>
                <a:gd name="connsiteX3" fmla="*/ 437616 w 732172"/>
                <a:gd name="connsiteY3" fmla="*/ 7127 h 182607"/>
                <a:gd name="connsiteX4" fmla="*/ 456131 w 732172"/>
                <a:gd name="connsiteY4" fmla="*/ 755 h 182607"/>
                <a:gd name="connsiteX5" fmla="*/ 487717 w 732172"/>
                <a:gd name="connsiteY5" fmla="*/ 2735 h 182607"/>
                <a:gd name="connsiteX6" fmla="*/ 569735 w 732172"/>
                <a:gd name="connsiteY6" fmla="*/ 24713 h 182607"/>
                <a:gd name="connsiteX7" fmla="*/ 680822 w 732172"/>
                <a:gd name="connsiteY7" fmla="*/ 24713 h 182607"/>
                <a:gd name="connsiteX8" fmla="*/ 702074 w 732172"/>
                <a:gd name="connsiteY8" fmla="*/ 45965 h 182607"/>
                <a:gd name="connsiteX9" fmla="*/ 702073 w 732172"/>
                <a:gd name="connsiteY9" fmla="*/ 45965 h 182607"/>
                <a:gd name="connsiteX10" fmla="*/ 695848 w 732172"/>
                <a:gd name="connsiteY10" fmla="*/ 60992 h 182607"/>
                <a:gd name="connsiteX11" fmla="*/ 692808 w 732172"/>
                <a:gd name="connsiteY11" fmla="*/ 62252 h 182607"/>
                <a:gd name="connsiteX12" fmla="*/ 710919 w 732172"/>
                <a:gd name="connsiteY12" fmla="*/ 62252 h 182607"/>
                <a:gd name="connsiteX13" fmla="*/ 732172 w 732172"/>
                <a:gd name="connsiteY13" fmla="*/ 83504 h 182607"/>
                <a:gd name="connsiteX14" fmla="*/ 732171 w 732172"/>
                <a:gd name="connsiteY14" fmla="*/ 83505 h 182607"/>
                <a:gd name="connsiteX15" fmla="*/ 710919 w 732172"/>
                <a:gd name="connsiteY15" fmla="*/ 104757 h 182607"/>
                <a:gd name="connsiteX16" fmla="*/ 696559 w 732172"/>
                <a:gd name="connsiteY16" fmla="*/ 104757 h 182607"/>
                <a:gd name="connsiteX17" fmla="*/ 708074 w 732172"/>
                <a:gd name="connsiteY17" fmla="*/ 109527 h 182607"/>
                <a:gd name="connsiteX18" fmla="*/ 714298 w 732172"/>
                <a:gd name="connsiteY18" fmla="*/ 124554 h 182607"/>
                <a:gd name="connsiteX19" fmla="*/ 714297 w 732172"/>
                <a:gd name="connsiteY19" fmla="*/ 124553 h 182607"/>
                <a:gd name="connsiteX20" fmla="*/ 693045 w 732172"/>
                <a:gd name="connsiteY20" fmla="*/ 145806 h 182607"/>
                <a:gd name="connsiteX21" fmla="*/ 666907 w 732172"/>
                <a:gd name="connsiteY21" fmla="*/ 145806 h 182607"/>
                <a:gd name="connsiteX22" fmla="*/ 672749 w 732172"/>
                <a:gd name="connsiteY22" fmla="*/ 159911 h 182607"/>
                <a:gd name="connsiteX23" fmla="*/ 672748 w 732172"/>
                <a:gd name="connsiteY23" fmla="*/ 159911 h 182607"/>
                <a:gd name="connsiteX24" fmla="*/ 651496 w 732172"/>
                <a:gd name="connsiteY24" fmla="*/ 181163 h 182607"/>
                <a:gd name="connsiteX25" fmla="*/ 545406 w 732172"/>
                <a:gd name="connsiteY25" fmla="*/ 181162 h 182607"/>
                <a:gd name="connsiteX26" fmla="*/ 543734 w 732172"/>
                <a:gd name="connsiteY26" fmla="*/ 180470 h 182607"/>
                <a:gd name="connsiteX27" fmla="*/ 543161 w 732172"/>
                <a:gd name="connsiteY27" fmla="*/ 182607 h 182607"/>
                <a:gd name="connsiteX28" fmla="*/ 446463 w 732172"/>
                <a:gd name="connsiteY28" fmla="*/ 156697 h 182607"/>
                <a:gd name="connsiteX29" fmla="*/ 418119 w 732172"/>
                <a:gd name="connsiteY29" fmla="*/ 142618 h 182607"/>
                <a:gd name="connsiteX30" fmla="*/ 415087 w 732172"/>
                <a:gd name="connsiteY30" fmla="*/ 139132 h 182607"/>
                <a:gd name="connsiteX31" fmla="*/ 68546 w 732172"/>
                <a:gd name="connsiteY31" fmla="*/ 139132 h 182607"/>
                <a:gd name="connsiteX32" fmla="*/ 1275 w 732172"/>
                <a:gd name="connsiteY32" fmla="*/ 71861 h 182607"/>
                <a:gd name="connsiteX33" fmla="*/ 117324 w 732172"/>
                <a:gd name="connsiteY33" fmla="*/ 113255 h 182607"/>
                <a:gd name="connsiteX0" fmla="*/ 24609 w 730897"/>
                <a:gd name="connsiteY0" fmla="*/ 21815 h 182607"/>
                <a:gd name="connsiteX1" fmla="*/ 279255 w 730897"/>
                <a:gd name="connsiteY1" fmla="*/ 4690 h 182607"/>
                <a:gd name="connsiteX2" fmla="*/ 423776 w 730897"/>
                <a:gd name="connsiteY2" fmla="*/ 4590 h 182607"/>
                <a:gd name="connsiteX3" fmla="*/ 436341 w 730897"/>
                <a:gd name="connsiteY3" fmla="*/ 7127 h 182607"/>
                <a:gd name="connsiteX4" fmla="*/ 454856 w 730897"/>
                <a:gd name="connsiteY4" fmla="*/ 755 h 182607"/>
                <a:gd name="connsiteX5" fmla="*/ 486442 w 730897"/>
                <a:gd name="connsiteY5" fmla="*/ 2735 h 182607"/>
                <a:gd name="connsiteX6" fmla="*/ 568460 w 730897"/>
                <a:gd name="connsiteY6" fmla="*/ 24713 h 182607"/>
                <a:gd name="connsiteX7" fmla="*/ 679547 w 730897"/>
                <a:gd name="connsiteY7" fmla="*/ 24713 h 182607"/>
                <a:gd name="connsiteX8" fmla="*/ 700799 w 730897"/>
                <a:gd name="connsiteY8" fmla="*/ 45965 h 182607"/>
                <a:gd name="connsiteX9" fmla="*/ 700798 w 730897"/>
                <a:gd name="connsiteY9" fmla="*/ 45965 h 182607"/>
                <a:gd name="connsiteX10" fmla="*/ 694573 w 730897"/>
                <a:gd name="connsiteY10" fmla="*/ 60992 h 182607"/>
                <a:gd name="connsiteX11" fmla="*/ 691533 w 730897"/>
                <a:gd name="connsiteY11" fmla="*/ 62252 h 182607"/>
                <a:gd name="connsiteX12" fmla="*/ 709644 w 730897"/>
                <a:gd name="connsiteY12" fmla="*/ 62252 h 182607"/>
                <a:gd name="connsiteX13" fmla="*/ 730897 w 730897"/>
                <a:gd name="connsiteY13" fmla="*/ 83504 h 182607"/>
                <a:gd name="connsiteX14" fmla="*/ 730896 w 730897"/>
                <a:gd name="connsiteY14" fmla="*/ 83505 h 182607"/>
                <a:gd name="connsiteX15" fmla="*/ 709644 w 730897"/>
                <a:gd name="connsiteY15" fmla="*/ 104757 h 182607"/>
                <a:gd name="connsiteX16" fmla="*/ 695284 w 730897"/>
                <a:gd name="connsiteY16" fmla="*/ 104757 h 182607"/>
                <a:gd name="connsiteX17" fmla="*/ 706799 w 730897"/>
                <a:gd name="connsiteY17" fmla="*/ 109527 h 182607"/>
                <a:gd name="connsiteX18" fmla="*/ 713023 w 730897"/>
                <a:gd name="connsiteY18" fmla="*/ 124554 h 182607"/>
                <a:gd name="connsiteX19" fmla="*/ 713022 w 730897"/>
                <a:gd name="connsiteY19" fmla="*/ 124553 h 182607"/>
                <a:gd name="connsiteX20" fmla="*/ 691770 w 730897"/>
                <a:gd name="connsiteY20" fmla="*/ 145806 h 182607"/>
                <a:gd name="connsiteX21" fmla="*/ 665632 w 730897"/>
                <a:gd name="connsiteY21" fmla="*/ 145806 h 182607"/>
                <a:gd name="connsiteX22" fmla="*/ 671474 w 730897"/>
                <a:gd name="connsiteY22" fmla="*/ 159911 h 182607"/>
                <a:gd name="connsiteX23" fmla="*/ 671473 w 730897"/>
                <a:gd name="connsiteY23" fmla="*/ 159911 h 182607"/>
                <a:gd name="connsiteX24" fmla="*/ 650221 w 730897"/>
                <a:gd name="connsiteY24" fmla="*/ 181163 h 182607"/>
                <a:gd name="connsiteX25" fmla="*/ 544131 w 730897"/>
                <a:gd name="connsiteY25" fmla="*/ 181162 h 182607"/>
                <a:gd name="connsiteX26" fmla="*/ 542459 w 730897"/>
                <a:gd name="connsiteY26" fmla="*/ 180470 h 182607"/>
                <a:gd name="connsiteX27" fmla="*/ 541886 w 730897"/>
                <a:gd name="connsiteY27" fmla="*/ 182607 h 182607"/>
                <a:gd name="connsiteX28" fmla="*/ 445188 w 730897"/>
                <a:gd name="connsiteY28" fmla="*/ 156697 h 182607"/>
                <a:gd name="connsiteX29" fmla="*/ 416844 w 730897"/>
                <a:gd name="connsiteY29" fmla="*/ 142618 h 182607"/>
                <a:gd name="connsiteX30" fmla="*/ 413812 w 730897"/>
                <a:gd name="connsiteY30" fmla="*/ 139132 h 182607"/>
                <a:gd name="connsiteX31" fmla="*/ 67271 w 730897"/>
                <a:gd name="connsiteY31" fmla="*/ 139132 h 182607"/>
                <a:gd name="connsiteX32" fmla="*/ 0 w 730897"/>
                <a:gd name="connsiteY32" fmla="*/ 71861 h 182607"/>
                <a:gd name="connsiteX0" fmla="*/ 279255 w 730897"/>
                <a:gd name="connsiteY0" fmla="*/ 4690 h 182607"/>
                <a:gd name="connsiteX1" fmla="*/ 423776 w 730897"/>
                <a:gd name="connsiteY1" fmla="*/ 4590 h 182607"/>
                <a:gd name="connsiteX2" fmla="*/ 436341 w 730897"/>
                <a:gd name="connsiteY2" fmla="*/ 7127 h 182607"/>
                <a:gd name="connsiteX3" fmla="*/ 454856 w 730897"/>
                <a:gd name="connsiteY3" fmla="*/ 755 h 182607"/>
                <a:gd name="connsiteX4" fmla="*/ 486442 w 730897"/>
                <a:gd name="connsiteY4" fmla="*/ 2735 h 182607"/>
                <a:gd name="connsiteX5" fmla="*/ 568460 w 730897"/>
                <a:gd name="connsiteY5" fmla="*/ 24713 h 182607"/>
                <a:gd name="connsiteX6" fmla="*/ 679547 w 730897"/>
                <a:gd name="connsiteY6" fmla="*/ 24713 h 182607"/>
                <a:gd name="connsiteX7" fmla="*/ 700799 w 730897"/>
                <a:gd name="connsiteY7" fmla="*/ 45965 h 182607"/>
                <a:gd name="connsiteX8" fmla="*/ 700798 w 730897"/>
                <a:gd name="connsiteY8" fmla="*/ 45965 h 182607"/>
                <a:gd name="connsiteX9" fmla="*/ 694573 w 730897"/>
                <a:gd name="connsiteY9" fmla="*/ 60992 h 182607"/>
                <a:gd name="connsiteX10" fmla="*/ 691533 w 730897"/>
                <a:gd name="connsiteY10" fmla="*/ 62252 h 182607"/>
                <a:gd name="connsiteX11" fmla="*/ 709644 w 730897"/>
                <a:gd name="connsiteY11" fmla="*/ 62252 h 182607"/>
                <a:gd name="connsiteX12" fmla="*/ 730897 w 730897"/>
                <a:gd name="connsiteY12" fmla="*/ 83504 h 182607"/>
                <a:gd name="connsiteX13" fmla="*/ 730896 w 730897"/>
                <a:gd name="connsiteY13" fmla="*/ 83505 h 182607"/>
                <a:gd name="connsiteX14" fmla="*/ 709644 w 730897"/>
                <a:gd name="connsiteY14" fmla="*/ 104757 h 182607"/>
                <a:gd name="connsiteX15" fmla="*/ 695284 w 730897"/>
                <a:gd name="connsiteY15" fmla="*/ 104757 h 182607"/>
                <a:gd name="connsiteX16" fmla="*/ 706799 w 730897"/>
                <a:gd name="connsiteY16" fmla="*/ 109527 h 182607"/>
                <a:gd name="connsiteX17" fmla="*/ 713023 w 730897"/>
                <a:gd name="connsiteY17" fmla="*/ 124554 h 182607"/>
                <a:gd name="connsiteX18" fmla="*/ 713022 w 730897"/>
                <a:gd name="connsiteY18" fmla="*/ 124553 h 182607"/>
                <a:gd name="connsiteX19" fmla="*/ 691770 w 730897"/>
                <a:gd name="connsiteY19" fmla="*/ 145806 h 182607"/>
                <a:gd name="connsiteX20" fmla="*/ 665632 w 730897"/>
                <a:gd name="connsiteY20" fmla="*/ 145806 h 182607"/>
                <a:gd name="connsiteX21" fmla="*/ 671474 w 730897"/>
                <a:gd name="connsiteY21" fmla="*/ 159911 h 182607"/>
                <a:gd name="connsiteX22" fmla="*/ 671473 w 730897"/>
                <a:gd name="connsiteY22" fmla="*/ 159911 h 182607"/>
                <a:gd name="connsiteX23" fmla="*/ 650221 w 730897"/>
                <a:gd name="connsiteY23" fmla="*/ 181163 h 182607"/>
                <a:gd name="connsiteX24" fmla="*/ 544131 w 730897"/>
                <a:gd name="connsiteY24" fmla="*/ 181162 h 182607"/>
                <a:gd name="connsiteX25" fmla="*/ 542459 w 730897"/>
                <a:gd name="connsiteY25" fmla="*/ 180470 h 182607"/>
                <a:gd name="connsiteX26" fmla="*/ 541886 w 730897"/>
                <a:gd name="connsiteY26" fmla="*/ 182607 h 182607"/>
                <a:gd name="connsiteX27" fmla="*/ 445188 w 730897"/>
                <a:gd name="connsiteY27" fmla="*/ 156697 h 182607"/>
                <a:gd name="connsiteX28" fmla="*/ 416844 w 730897"/>
                <a:gd name="connsiteY28" fmla="*/ 142618 h 182607"/>
                <a:gd name="connsiteX29" fmla="*/ 413812 w 730897"/>
                <a:gd name="connsiteY29" fmla="*/ 139132 h 182607"/>
                <a:gd name="connsiteX30" fmla="*/ 67271 w 730897"/>
                <a:gd name="connsiteY30" fmla="*/ 139132 h 182607"/>
                <a:gd name="connsiteX31" fmla="*/ 0 w 730897"/>
                <a:gd name="connsiteY31" fmla="*/ 71861 h 182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30897" h="182607">
                  <a:moveTo>
                    <a:pt x="279255" y="4690"/>
                  </a:moveTo>
                  <a:lnTo>
                    <a:pt x="423776" y="4590"/>
                  </a:lnTo>
                  <a:lnTo>
                    <a:pt x="436341" y="7127"/>
                  </a:lnTo>
                  <a:lnTo>
                    <a:pt x="454856" y="755"/>
                  </a:lnTo>
                  <a:cubicBezTo>
                    <a:pt x="465110" y="-672"/>
                    <a:pt x="475813" y="-113"/>
                    <a:pt x="486442" y="2735"/>
                  </a:cubicBezTo>
                  <a:lnTo>
                    <a:pt x="568460" y="24713"/>
                  </a:lnTo>
                  <a:lnTo>
                    <a:pt x="679547" y="24713"/>
                  </a:lnTo>
                  <a:cubicBezTo>
                    <a:pt x="691284" y="24713"/>
                    <a:pt x="700799" y="34228"/>
                    <a:pt x="700799" y="45965"/>
                  </a:cubicBezTo>
                  <a:lnTo>
                    <a:pt x="700798" y="45965"/>
                  </a:lnTo>
                  <a:cubicBezTo>
                    <a:pt x="700798" y="51834"/>
                    <a:pt x="698419" y="57146"/>
                    <a:pt x="694573" y="60992"/>
                  </a:cubicBezTo>
                  <a:lnTo>
                    <a:pt x="691533" y="62252"/>
                  </a:lnTo>
                  <a:lnTo>
                    <a:pt x="709644" y="62252"/>
                  </a:lnTo>
                  <a:cubicBezTo>
                    <a:pt x="721382" y="62252"/>
                    <a:pt x="730897" y="71768"/>
                    <a:pt x="730897" y="83504"/>
                  </a:cubicBezTo>
                  <a:lnTo>
                    <a:pt x="730896" y="83505"/>
                  </a:lnTo>
                  <a:cubicBezTo>
                    <a:pt x="730897" y="95241"/>
                    <a:pt x="721381" y="104757"/>
                    <a:pt x="709644" y="104757"/>
                  </a:cubicBezTo>
                  <a:lnTo>
                    <a:pt x="695284" y="104757"/>
                  </a:lnTo>
                  <a:lnTo>
                    <a:pt x="706799" y="109527"/>
                  </a:lnTo>
                  <a:cubicBezTo>
                    <a:pt x="710645" y="113372"/>
                    <a:pt x="713023" y="118685"/>
                    <a:pt x="713023" y="124554"/>
                  </a:cubicBezTo>
                  <a:lnTo>
                    <a:pt x="713022" y="124553"/>
                  </a:lnTo>
                  <a:cubicBezTo>
                    <a:pt x="713023" y="136291"/>
                    <a:pt x="703507" y="145806"/>
                    <a:pt x="691770" y="145806"/>
                  </a:cubicBezTo>
                  <a:lnTo>
                    <a:pt x="665632" y="145806"/>
                  </a:lnTo>
                  <a:lnTo>
                    <a:pt x="671474" y="159911"/>
                  </a:lnTo>
                  <a:lnTo>
                    <a:pt x="671473" y="159911"/>
                  </a:lnTo>
                  <a:cubicBezTo>
                    <a:pt x="671473" y="171648"/>
                    <a:pt x="661958" y="181164"/>
                    <a:pt x="650221" y="181163"/>
                  </a:cubicBezTo>
                  <a:lnTo>
                    <a:pt x="544131" y="181162"/>
                  </a:lnTo>
                  <a:lnTo>
                    <a:pt x="542459" y="180470"/>
                  </a:lnTo>
                  <a:lnTo>
                    <a:pt x="541886" y="182607"/>
                  </a:lnTo>
                  <a:lnTo>
                    <a:pt x="445188" y="156697"/>
                  </a:lnTo>
                  <a:cubicBezTo>
                    <a:pt x="434559" y="153849"/>
                    <a:pt x="425010" y="148981"/>
                    <a:pt x="416844" y="142618"/>
                  </a:cubicBezTo>
                  <a:lnTo>
                    <a:pt x="413812" y="139132"/>
                  </a:lnTo>
                  <a:lnTo>
                    <a:pt x="67271" y="139132"/>
                  </a:lnTo>
                  <a:cubicBezTo>
                    <a:pt x="30118" y="139132"/>
                    <a:pt x="0" y="109014"/>
                    <a:pt x="0" y="71861"/>
                  </a:cubicBezTo>
                </a:path>
              </a:pathLst>
            </a:custGeom>
            <a:solidFill>
              <a:schemeClr val="tx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0" name="フリーフォーム: 図形 539">
              <a:extLst>
                <a:ext uri="{FF2B5EF4-FFF2-40B4-BE49-F238E27FC236}">
                  <a16:creationId xmlns:a16="http://schemas.microsoft.com/office/drawing/2014/main" id="{7C8ABF5D-B374-2700-4703-F5742EEEDEDE}"/>
                </a:ext>
              </a:extLst>
            </p:cNvPr>
            <p:cNvSpPr/>
            <p:nvPr/>
          </p:nvSpPr>
          <p:spPr bwMode="auto">
            <a:xfrm rot="900000" flipH="1">
              <a:off x="2139049" y="3107135"/>
              <a:ext cx="730897" cy="182607"/>
            </a:xfrm>
            <a:custGeom>
              <a:avLst/>
              <a:gdLst>
                <a:gd name="connsiteX0" fmla="*/ 679547 w 730897"/>
                <a:gd name="connsiteY0" fmla="*/ 24713 h 182607"/>
                <a:gd name="connsiteX1" fmla="*/ 700799 w 730897"/>
                <a:gd name="connsiteY1" fmla="*/ 45965 h 182607"/>
                <a:gd name="connsiteX2" fmla="*/ 700798 w 730897"/>
                <a:gd name="connsiteY2" fmla="*/ 45965 h 182607"/>
                <a:gd name="connsiteX3" fmla="*/ 694573 w 730897"/>
                <a:gd name="connsiteY3" fmla="*/ 60992 h 182607"/>
                <a:gd name="connsiteX4" fmla="*/ 691533 w 730897"/>
                <a:gd name="connsiteY4" fmla="*/ 62252 h 182607"/>
                <a:gd name="connsiteX5" fmla="*/ 709644 w 730897"/>
                <a:gd name="connsiteY5" fmla="*/ 62252 h 182607"/>
                <a:gd name="connsiteX6" fmla="*/ 730897 w 730897"/>
                <a:gd name="connsiteY6" fmla="*/ 83504 h 182607"/>
                <a:gd name="connsiteX7" fmla="*/ 730896 w 730897"/>
                <a:gd name="connsiteY7" fmla="*/ 83505 h 182607"/>
                <a:gd name="connsiteX8" fmla="*/ 709644 w 730897"/>
                <a:gd name="connsiteY8" fmla="*/ 104757 h 182607"/>
                <a:gd name="connsiteX9" fmla="*/ 695284 w 730897"/>
                <a:gd name="connsiteY9" fmla="*/ 104757 h 182607"/>
                <a:gd name="connsiteX10" fmla="*/ 706799 w 730897"/>
                <a:gd name="connsiteY10" fmla="*/ 109527 h 182607"/>
                <a:gd name="connsiteX11" fmla="*/ 713023 w 730897"/>
                <a:gd name="connsiteY11" fmla="*/ 124554 h 182607"/>
                <a:gd name="connsiteX12" fmla="*/ 713022 w 730897"/>
                <a:gd name="connsiteY12" fmla="*/ 124553 h 182607"/>
                <a:gd name="connsiteX13" fmla="*/ 691770 w 730897"/>
                <a:gd name="connsiteY13" fmla="*/ 145806 h 182607"/>
                <a:gd name="connsiteX14" fmla="*/ 665632 w 730897"/>
                <a:gd name="connsiteY14" fmla="*/ 145806 h 182607"/>
                <a:gd name="connsiteX15" fmla="*/ 671474 w 730897"/>
                <a:gd name="connsiteY15" fmla="*/ 159911 h 182607"/>
                <a:gd name="connsiteX16" fmla="*/ 671473 w 730897"/>
                <a:gd name="connsiteY16" fmla="*/ 159911 h 182607"/>
                <a:gd name="connsiteX17" fmla="*/ 650221 w 730897"/>
                <a:gd name="connsiteY17" fmla="*/ 181163 h 182607"/>
                <a:gd name="connsiteX18" fmla="*/ 544131 w 730897"/>
                <a:gd name="connsiteY18" fmla="*/ 181162 h 182607"/>
                <a:gd name="connsiteX19" fmla="*/ 542459 w 730897"/>
                <a:gd name="connsiteY19" fmla="*/ 180470 h 182607"/>
                <a:gd name="connsiteX20" fmla="*/ 541886 w 730897"/>
                <a:gd name="connsiteY20" fmla="*/ 182607 h 182607"/>
                <a:gd name="connsiteX21" fmla="*/ 445188 w 730897"/>
                <a:gd name="connsiteY21" fmla="*/ 156697 h 182607"/>
                <a:gd name="connsiteX22" fmla="*/ 416844 w 730897"/>
                <a:gd name="connsiteY22" fmla="*/ 142618 h 182607"/>
                <a:gd name="connsiteX23" fmla="*/ 413812 w 730897"/>
                <a:gd name="connsiteY23" fmla="*/ 139132 h 182607"/>
                <a:gd name="connsiteX24" fmla="*/ 67271 w 730897"/>
                <a:gd name="connsiteY24" fmla="*/ 139132 h 182607"/>
                <a:gd name="connsiteX25" fmla="*/ 0 w 730897"/>
                <a:gd name="connsiteY25" fmla="*/ 71861 h 182607"/>
                <a:gd name="connsiteX26" fmla="*/ 67271 w 730897"/>
                <a:gd name="connsiteY26" fmla="*/ 4590 h 182607"/>
                <a:gd name="connsiteX27" fmla="*/ 423776 w 730897"/>
                <a:gd name="connsiteY27" fmla="*/ 4590 h 182607"/>
                <a:gd name="connsiteX28" fmla="*/ 436341 w 730897"/>
                <a:gd name="connsiteY28" fmla="*/ 7127 h 182607"/>
                <a:gd name="connsiteX29" fmla="*/ 454856 w 730897"/>
                <a:gd name="connsiteY29" fmla="*/ 755 h 182607"/>
                <a:gd name="connsiteX30" fmla="*/ 486442 w 730897"/>
                <a:gd name="connsiteY30" fmla="*/ 2735 h 182607"/>
                <a:gd name="connsiteX31" fmla="*/ 568460 w 730897"/>
                <a:gd name="connsiteY31" fmla="*/ 24713 h 182607"/>
                <a:gd name="connsiteX0" fmla="*/ 681010 w 732360"/>
                <a:gd name="connsiteY0" fmla="*/ 24713 h 182607"/>
                <a:gd name="connsiteX1" fmla="*/ 702262 w 732360"/>
                <a:gd name="connsiteY1" fmla="*/ 45965 h 182607"/>
                <a:gd name="connsiteX2" fmla="*/ 702261 w 732360"/>
                <a:gd name="connsiteY2" fmla="*/ 45965 h 182607"/>
                <a:gd name="connsiteX3" fmla="*/ 696036 w 732360"/>
                <a:gd name="connsiteY3" fmla="*/ 60992 h 182607"/>
                <a:gd name="connsiteX4" fmla="*/ 692996 w 732360"/>
                <a:gd name="connsiteY4" fmla="*/ 62252 h 182607"/>
                <a:gd name="connsiteX5" fmla="*/ 711107 w 732360"/>
                <a:gd name="connsiteY5" fmla="*/ 62252 h 182607"/>
                <a:gd name="connsiteX6" fmla="*/ 732360 w 732360"/>
                <a:gd name="connsiteY6" fmla="*/ 83504 h 182607"/>
                <a:gd name="connsiteX7" fmla="*/ 732359 w 732360"/>
                <a:gd name="connsiteY7" fmla="*/ 83505 h 182607"/>
                <a:gd name="connsiteX8" fmla="*/ 711107 w 732360"/>
                <a:gd name="connsiteY8" fmla="*/ 104757 h 182607"/>
                <a:gd name="connsiteX9" fmla="*/ 696747 w 732360"/>
                <a:gd name="connsiteY9" fmla="*/ 104757 h 182607"/>
                <a:gd name="connsiteX10" fmla="*/ 708262 w 732360"/>
                <a:gd name="connsiteY10" fmla="*/ 109527 h 182607"/>
                <a:gd name="connsiteX11" fmla="*/ 714486 w 732360"/>
                <a:gd name="connsiteY11" fmla="*/ 124554 h 182607"/>
                <a:gd name="connsiteX12" fmla="*/ 714485 w 732360"/>
                <a:gd name="connsiteY12" fmla="*/ 124553 h 182607"/>
                <a:gd name="connsiteX13" fmla="*/ 693233 w 732360"/>
                <a:gd name="connsiteY13" fmla="*/ 145806 h 182607"/>
                <a:gd name="connsiteX14" fmla="*/ 667095 w 732360"/>
                <a:gd name="connsiteY14" fmla="*/ 145806 h 182607"/>
                <a:gd name="connsiteX15" fmla="*/ 672937 w 732360"/>
                <a:gd name="connsiteY15" fmla="*/ 159911 h 182607"/>
                <a:gd name="connsiteX16" fmla="*/ 672936 w 732360"/>
                <a:gd name="connsiteY16" fmla="*/ 159911 h 182607"/>
                <a:gd name="connsiteX17" fmla="*/ 651684 w 732360"/>
                <a:gd name="connsiteY17" fmla="*/ 181163 h 182607"/>
                <a:gd name="connsiteX18" fmla="*/ 545594 w 732360"/>
                <a:gd name="connsiteY18" fmla="*/ 181162 h 182607"/>
                <a:gd name="connsiteX19" fmla="*/ 543922 w 732360"/>
                <a:gd name="connsiteY19" fmla="*/ 180470 h 182607"/>
                <a:gd name="connsiteX20" fmla="*/ 543349 w 732360"/>
                <a:gd name="connsiteY20" fmla="*/ 182607 h 182607"/>
                <a:gd name="connsiteX21" fmla="*/ 446651 w 732360"/>
                <a:gd name="connsiteY21" fmla="*/ 156697 h 182607"/>
                <a:gd name="connsiteX22" fmla="*/ 418307 w 732360"/>
                <a:gd name="connsiteY22" fmla="*/ 142618 h 182607"/>
                <a:gd name="connsiteX23" fmla="*/ 415275 w 732360"/>
                <a:gd name="connsiteY23" fmla="*/ 139132 h 182607"/>
                <a:gd name="connsiteX24" fmla="*/ 68734 w 732360"/>
                <a:gd name="connsiteY24" fmla="*/ 139132 h 182607"/>
                <a:gd name="connsiteX25" fmla="*/ 1463 w 732360"/>
                <a:gd name="connsiteY25" fmla="*/ 71861 h 182607"/>
                <a:gd name="connsiteX26" fmla="*/ 26072 w 732360"/>
                <a:gd name="connsiteY26" fmla="*/ 21815 h 182607"/>
                <a:gd name="connsiteX27" fmla="*/ 68734 w 732360"/>
                <a:gd name="connsiteY27" fmla="*/ 4590 h 182607"/>
                <a:gd name="connsiteX28" fmla="*/ 425239 w 732360"/>
                <a:gd name="connsiteY28" fmla="*/ 4590 h 182607"/>
                <a:gd name="connsiteX29" fmla="*/ 437804 w 732360"/>
                <a:gd name="connsiteY29" fmla="*/ 7127 h 182607"/>
                <a:gd name="connsiteX30" fmla="*/ 456319 w 732360"/>
                <a:gd name="connsiteY30" fmla="*/ 755 h 182607"/>
                <a:gd name="connsiteX31" fmla="*/ 487905 w 732360"/>
                <a:gd name="connsiteY31" fmla="*/ 2735 h 182607"/>
                <a:gd name="connsiteX32" fmla="*/ 569923 w 732360"/>
                <a:gd name="connsiteY32" fmla="*/ 24713 h 182607"/>
                <a:gd name="connsiteX33" fmla="*/ 681010 w 732360"/>
                <a:gd name="connsiteY33" fmla="*/ 24713 h 182607"/>
                <a:gd name="connsiteX0" fmla="*/ 681010 w 732360"/>
                <a:gd name="connsiteY0" fmla="*/ 24713 h 182607"/>
                <a:gd name="connsiteX1" fmla="*/ 702262 w 732360"/>
                <a:gd name="connsiteY1" fmla="*/ 45965 h 182607"/>
                <a:gd name="connsiteX2" fmla="*/ 702261 w 732360"/>
                <a:gd name="connsiteY2" fmla="*/ 45965 h 182607"/>
                <a:gd name="connsiteX3" fmla="*/ 696036 w 732360"/>
                <a:gd name="connsiteY3" fmla="*/ 60992 h 182607"/>
                <a:gd name="connsiteX4" fmla="*/ 692996 w 732360"/>
                <a:gd name="connsiteY4" fmla="*/ 62252 h 182607"/>
                <a:gd name="connsiteX5" fmla="*/ 711107 w 732360"/>
                <a:gd name="connsiteY5" fmla="*/ 62252 h 182607"/>
                <a:gd name="connsiteX6" fmla="*/ 732360 w 732360"/>
                <a:gd name="connsiteY6" fmla="*/ 83504 h 182607"/>
                <a:gd name="connsiteX7" fmla="*/ 732359 w 732360"/>
                <a:gd name="connsiteY7" fmla="*/ 83505 h 182607"/>
                <a:gd name="connsiteX8" fmla="*/ 711107 w 732360"/>
                <a:gd name="connsiteY8" fmla="*/ 104757 h 182607"/>
                <a:gd name="connsiteX9" fmla="*/ 696747 w 732360"/>
                <a:gd name="connsiteY9" fmla="*/ 104757 h 182607"/>
                <a:gd name="connsiteX10" fmla="*/ 708262 w 732360"/>
                <a:gd name="connsiteY10" fmla="*/ 109527 h 182607"/>
                <a:gd name="connsiteX11" fmla="*/ 714486 w 732360"/>
                <a:gd name="connsiteY11" fmla="*/ 124554 h 182607"/>
                <a:gd name="connsiteX12" fmla="*/ 714485 w 732360"/>
                <a:gd name="connsiteY12" fmla="*/ 124553 h 182607"/>
                <a:gd name="connsiteX13" fmla="*/ 693233 w 732360"/>
                <a:gd name="connsiteY13" fmla="*/ 145806 h 182607"/>
                <a:gd name="connsiteX14" fmla="*/ 667095 w 732360"/>
                <a:gd name="connsiteY14" fmla="*/ 145806 h 182607"/>
                <a:gd name="connsiteX15" fmla="*/ 672937 w 732360"/>
                <a:gd name="connsiteY15" fmla="*/ 159911 h 182607"/>
                <a:gd name="connsiteX16" fmla="*/ 672936 w 732360"/>
                <a:gd name="connsiteY16" fmla="*/ 159911 h 182607"/>
                <a:gd name="connsiteX17" fmla="*/ 651684 w 732360"/>
                <a:gd name="connsiteY17" fmla="*/ 181163 h 182607"/>
                <a:gd name="connsiteX18" fmla="*/ 545594 w 732360"/>
                <a:gd name="connsiteY18" fmla="*/ 181162 h 182607"/>
                <a:gd name="connsiteX19" fmla="*/ 543922 w 732360"/>
                <a:gd name="connsiteY19" fmla="*/ 180470 h 182607"/>
                <a:gd name="connsiteX20" fmla="*/ 543349 w 732360"/>
                <a:gd name="connsiteY20" fmla="*/ 182607 h 182607"/>
                <a:gd name="connsiteX21" fmla="*/ 446651 w 732360"/>
                <a:gd name="connsiteY21" fmla="*/ 156697 h 182607"/>
                <a:gd name="connsiteX22" fmla="*/ 418307 w 732360"/>
                <a:gd name="connsiteY22" fmla="*/ 142618 h 182607"/>
                <a:gd name="connsiteX23" fmla="*/ 415275 w 732360"/>
                <a:gd name="connsiteY23" fmla="*/ 139132 h 182607"/>
                <a:gd name="connsiteX24" fmla="*/ 68734 w 732360"/>
                <a:gd name="connsiteY24" fmla="*/ 139132 h 182607"/>
                <a:gd name="connsiteX25" fmla="*/ 1463 w 732360"/>
                <a:gd name="connsiteY25" fmla="*/ 71861 h 182607"/>
                <a:gd name="connsiteX26" fmla="*/ 26072 w 732360"/>
                <a:gd name="connsiteY26" fmla="*/ 21815 h 182607"/>
                <a:gd name="connsiteX27" fmla="*/ 280718 w 732360"/>
                <a:gd name="connsiteY27" fmla="*/ 4690 h 182607"/>
                <a:gd name="connsiteX28" fmla="*/ 425239 w 732360"/>
                <a:gd name="connsiteY28" fmla="*/ 4590 h 182607"/>
                <a:gd name="connsiteX29" fmla="*/ 437804 w 732360"/>
                <a:gd name="connsiteY29" fmla="*/ 7127 h 182607"/>
                <a:gd name="connsiteX30" fmla="*/ 456319 w 732360"/>
                <a:gd name="connsiteY30" fmla="*/ 755 h 182607"/>
                <a:gd name="connsiteX31" fmla="*/ 487905 w 732360"/>
                <a:gd name="connsiteY31" fmla="*/ 2735 h 182607"/>
                <a:gd name="connsiteX32" fmla="*/ 569923 w 732360"/>
                <a:gd name="connsiteY32" fmla="*/ 24713 h 182607"/>
                <a:gd name="connsiteX33" fmla="*/ 681010 w 732360"/>
                <a:gd name="connsiteY33" fmla="*/ 24713 h 182607"/>
                <a:gd name="connsiteX0" fmla="*/ 25884 w 732172"/>
                <a:gd name="connsiteY0" fmla="*/ 21815 h 182607"/>
                <a:gd name="connsiteX1" fmla="*/ 280530 w 732172"/>
                <a:gd name="connsiteY1" fmla="*/ 4690 h 182607"/>
                <a:gd name="connsiteX2" fmla="*/ 425051 w 732172"/>
                <a:gd name="connsiteY2" fmla="*/ 4590 h 182607"/>
                <a:gd name="connsiteX3" fmla="*/ 437616 w 732172"/>
                <a:gd name="connsiteY3" fmla="*/ 7127 h 182607"/>
                <a:gd name="connsiteX4" fmla="*/ 456131 w 732172"/>
                <a:gd name="connsiteY4" fmla="*/ 755 h 182607"/>
                <a:gd name="connsiteX5" fmla="*/ 487717 w 732172"/>
                <a:gd name="connsiteY5" fmla="*/ 2735 h 182607"/>
                <a:gd name="connsiteX6" fmla="*/ 569735 w 732172"/>
                <a:gd name="connsiteY6" fmla="*/ 24713 h 182607"/>
                <a:gd name="connsiteX7" fmla="*/ 680822 w 732172"/>
                <a:gd name="connsiteY7" fmla="*/ 24713 h 182607"/>
                <a:gd name="connsiteX8" fmla="*/ 702074 w 732172"/>
                <a:gd name="connsiteY8" fmla="*/ 45965 h 182607"/>
                <a:gd name="connsiteX9" fmla="*/ 702073 w 732172"/>
                <a:gd name="connsiteY9" fmla="*/ 45965 h 182607"/>
                <a:gd name="connsiteX10" fmla="*/ 695848 w 732172"/>
                <a:gd name="connsiteY10" fmla="*/ 60992 h 182607"/>
                <a:gd name="connsiteX11" fmla="*/ 692808 w 732172"/>
                <a:gd name="connsiteY11" fmla="*/ 62252 h 182607"/>
                <a:gd name="connsiteX12" fmla="*/ 710919 w 732172"/>
                <a:gd name="connsiteY12" fmla="*/ 62252 h 182607"/>
                <a:gd name="connsiteX13" fmla="*/ 732172 w 732172"/>
                <a:gd name="connsiteY13" fmla="*/ 83504 h 182607"/>
                <a:gd name="connsiteX14" fmla="*/ 732171 w 732172"/>
                <a:gd name="connsiteY14" fmla="*/ 83505 h 182607"/>
                <a:gd name="connsiteX15" fmla="*/ 710919 w 732172"/>
                <a:gd name="connsiteY15" fmla="*/ 104757 h 182607"/>
                <a:gd name="connsiteX16" fmla="*/ 696559 w 732172"/>
                <a:gd name="connsiteY16" fmla="*/ 104757 h 182607"/>
                <a:gd name="connsiteX17" fmla="*/ 708074 w 732172"/>
                <a:gd name="connsiteY17" fmla="*/ 109527 h 182607"/>
                <a:gd name="connsiteX18" fmla="*/ 714298 w 732172"/>
                <a:gd name="connsiteY18" fmla="*/ 124554 h 182607"/>
                <a:gd name="connsiteX19" fmla="*/ 714297 w 732172"/>
                <a:gd name="connsiteY19" fmla="*/ 124553 h 182607"/>
                <a:gd name="connsiteX20" fmla="*/ 693045 w 732172"/>
                <a:gd name="connsiteY20" fmla="*/ 145806 h 182607"/>
                <a:gd name="connsiteX21" fmla="*/ 666907 w 732172"/>
                <a:gd name="connsiteY21" fmla="*/ 145806 h 182607"/>
                <a:gd name="connsiteX22" fmla="*/ 672749 w 732172"/>
                <a:gd name="connsiteY22" fmla="*/ 159911 h 182607"/>
                <a:gd name="connsiteX23" fmla="*/ 672748 w 732172"/>
                <a:gd name="connsiteY23" fmla="*/ 159911 h 182607"/>
                <a:gd name="connsiteX24" fmla="*/ 651496 w 732172"/>
                <a:gd name="connsiteY24" fmla="*/ 181163 h 182607"/>
                <a:gd name="connsiteX25" fmla="*/ 545406 w 732172"/>
                <a:gd name="connsiteY25" fmla="*/ 181162 h 182607"/>
                <a:gd name="connsiteX26" fmla="*/ 543734 w 732172"/>
                <a:gd name="connsiteY26" fmla="*/ 180470 h 182607"/>
                <a:gd name="connsiteX27" fmla="*/ 543161 w 732172"/>
                <a:gd name="connsiteY27" fmla="*/ 182607 h 182607"/>
                <a:gd name="connsiteX28" fmla="*/ 446463 w 732172"/>
                <a:gd name="connsiteY28" fmla="*/ 156697 h 182607"/>
                <a:gd name="connsiteX29" fmla="*/ 418119 w 732172"/>
                <a:gd name="connsiteY29" fmla="*/ 142618 h 182607"/>
                <a:gd name="connsiteX30" fmla="*/ 415087 w 732172"/>
                <a:gd name="connsiteY30" fmla="*/ 139132 h 182607"/>
                <a:gd name="connsiteX31" fmla="*/ 68546 w 732172"/>
                <a:gd name="connsiteY31" fmla="*/ 139132 h 182607"/>
                <a:gd name="connsiteX32" fmla="*/ 1275 w 732172"/>
                <a:gd name="connsiteY32" fmla="*/ 71861 h 182607"/>
                <a:gd name="connsiteX33" fmla="*/ 117324 w 732172"/>
                <a:gd name="connsiteY33" fmla="*/ 113255 h 182607"/>
                <a:gd name="connsiteX0" fmla="*/ 24609 w 730897"/>
                <a:gd name="connsiteY0" fmla="*/ 21815 h 182607"/>
                <a:gd name="connsiteX1" fmla="*/ 279255 w 730897"/>
                <a:gd name="connsiteY1" fmla="*/ 4690 h 182607"/>
                <a:gd name="connsiteX2" fmla="*/ 423776 w 730897"/>
                <a:gd name="connsiteY2" fmla="*/ 4590 h 182607"/>
                <a:gd name="connsiteX3" fmla="*/ 436341 w 730897"/>
                <a:gd name="connsiteY3" fmla="*/ 7127 h 182607"/>
                <a:gd name="connsiteX4" fmla="*/ 454856 w 730897"/>
                <a:gd name="connsiteY4" fmla="*/ 755 h 182607"/>
                <a:gd name="connsiteX5" fmla="*/ 486442 w 730897"/>
                <a:gd name="connsiteY5" fmla="*/ 2735 h 182607"/>
                <a:gd name="connsiteX6" fmla="*/ 568460 w 730897"/>
                <a:gd name="connsiteY6" fmla="*/ 24713 h 182607"/>
                <a:gd name="connsiteX7" fmla="*/ 679547 w 730897"/>
                <a:gd name="connsiteY7" fmla="*/ 24713 h 182607"/>
                <a:gd name="connsiteX8" fmla="*/ 700799 w 730897"/>
                <a:gd name="connsiteY8" fmla="*/ 45965 h 182607"/>
                <a:gd name="connsiteX9" fmla="*/ 700798 w 730897"/>
                <a:gd name="connsiteY9" fmla="*/ 45965 h 182607"/>
                <a:gd name="connsiteX10" fmla="*/ 694573 w 730897"/>
                <a:gd name="connsiteY10" fmla="*/ 60992 h 182607"/>
                <a:gd name="connsiteX11" fmla="*/ 691533 w 730897"/>
                <a:gd name="connsiteY11" fmla="*/ 62252 h 182607"/>
                <a:gd name="connsiteX12" fmla="*/ 709644 w 730897"/>
                <a:gd name="connsiteY12" fmla="*/ 62252 h 182607"/>
                <a:gd name="connsiteX13" fmla="*/ 730897 w 730897"/>
                <a:gd name="connsiteY13" fmla="*/ 83504 h 182607"/>
                <a:gd name="connsiteX14" fmla="*/ 730896 w 730897"/>
                <a:gd name="connsiteY14" fmla="*/ 83505 h 182607"/>
                <a:gd name="connsiteX15" fmla="*/ 709644 w 730897"/>
                <a:gd name="connsiteY15" fmla="*/ 104757 h 182607"/>
                <a:gd name="connsiteX16" fmla="*/ 695284 w 730897"/>
                <a:gd name="connsiteY16" fmla="*/ 104757 h 182607"/>
                <a:gd name="connsiteX17" fmla="*/ 706799 w 730897"/>
                <a:gd name="connsiteY17" fmla="*/ 109527 h 182607"/>
                <a:gd name="connsiteX18" fmla="*/ 713023 w 730897"/>
                <a:gd name="connsiteY18" fmla="*/ 124554 h 182607"/>
                <a:gd name="connsiteX19" fmla="*/ 713022 w 730897"/>
                <a:gd name="connsiteY19" fmla="*/ 124553 h 182607"/>
                <a:gd name="connsiteX20" fmla="*/ 691770 w 730897"/>
                <a:gd name="connsiteY20" fmla="*/ 145806 h 182607"/>
                <a:gd name="connsiteX21" fmla="*/ 665632 w 730897"/>
                <a:gd name="connsiteY21" fmla="*/ 145806 h 182607"/>
                <a:gd name="connsiteX22" fmla="*/ 671474 w 730897"/>
                <a:gd name="connsiteY22" fmla="*/ 159911 h 182607"/>
                <a:gd name="connsiteX23" fmla="*/ 671473 w 730897"/>
                <a:gd name="connsiteY23" fmla="*/ 159911 h 182607"/>
                <a:gd name="connsiteX24" fmla="*/ 650221 w 730897"/>
                <a:gd name="connsiteY24" fmla="*/ 181163 h 182607"/>
                <a:gd name="connsiteX25" fmla="*/ 544131 w 730897"/>
                <a:gd name="connsiteY25" fmla="*/ 181162 h 182607"/>
                <a:gd name="connsiteX26" fmla="*/ 542459 w 730897"/>
                <a:gd name="connsiteY26" fmla="*/ 180470 h 182607"/>
                <a:gd name="connsiteX27" fmla="*/ 541886 w 730897"/>
                <a:gd name="connsiteY27" fmla="*/ 182607 h 182607"/>
                <a:gd name="connsiteX28" fmla="*/ 445188 w 730897"/>
                <a:gd name="connsiteY28" fmla="*/ 156697 h 182607"/>
                <a:gd name="connsiteX29" fmla="*/ 416844 w 730897"/>
                <a:gd name="connsiteY29" fmla="*/ 142618 h 182607"/>
                <a:gd name="connsiteX30" fmla="*/ 413812 w 730897"/>
                <a:gd name="connsiteY30" fmla="*/ 139132 h 182607"/>
                <a:gd name="connsiteX31" fmla="*/ 67271 w 730897"/>
                <a:gd name="connsiteY31" fmla="*/ 139132 h 182607"/>
                <a:gd name="connsiteX32" fmla="*/ 0 w 730897"/>
                <a:gd name="connsiteY32" fmla="*/ 71861 h 182607"/>
                <a:gd name="connsiteX0" fmla="*/ 279255 w 730897"/>
                <a:gd name="connsiteY0" fmla="*/ 4690 h 182607"/>
                <a:gd name="connsiteX1" fmla="*/ 423776 w 730897"/>
                <a:gd name="connsiteY1" fmla="*/ 4590 h 182607"/>
                <a:gd name="connsiteX2" fmla="*/ 436341 w 730897"/>
                <a:gd name="connsiteY2" fmla="*/ 7127 h 182607"/>
                <a:gd name="connsiteX3" fmla="*/ 454856 w 730897"/>
                <a:gd name="connsiteY3" fmla="*/ 755 h 182607"/>
                <a:gd name="connsiteX4" fmla="*/ 486442 w 730897"/>
                <a:gd name="connsiteY4" fmla="*/ 2735 h 182607"/>
                <a:gd name="connsiteX5" fmla="*/ 568460 w 730897"/>
                <a:gd name="connsiteY5" fmla="*/ 24713 h 182607"/>
                <a:gd name="connsiteX6" fmla="*/ 679547 w 730897"/>
                <a:gd name="connsiteY6" fmla="*/ 24713 h 182607"/>
                <a:gd name="connsiteX7" fmla="*/ 700799 w 730897"/>
                <a:gd name="connsiteY7" fmla="*/ 45965 h 182607"/>
                <a:gd name="connsiteX8" fmla="*/ 700798 w 730897"/>
                <a:gd name="connsiteY8" fmla="*/ 45965 h 182607"/>
                <a:gd name="connsiteX9" fmla="*/ 694573 w 730897"/>
                <a:gd name="connsiteY9" fmla="*/ 60992 h 182607"/>
                <a:gd name="connsiteX10" fmla="*/ 691533 w 730897"/>
                <a:gd name="connsiteY10" fmla="*/ 62252 h 182607"/>
                <a:gd name="connsiteX11" fmla="*/ 709644 w 730897"/>
                <a:gd name="connsiteY11" fmla="*/ 62252 h 182607"/>
                <a:gd name="connsiteX12" fmla="*/ 730897 w 730897"/>
                <a:gd name="connsiteY12" fmla="*/ 83504 h 182607"/>
                <a:gd name="connsiteX13" fmla="*/ 730896 w 730897"/>
                <a:gd name="connsiteY13" fmla="*/ 83505 h 182607"/>
                <a:gd name="connsiteX14" fmla="*/ 709644 w 730897"/>
                <a:gd name="connsiteY14" fmla="*/ 104757 h 182607"/>
                <a:gd name="connsiteX15" fmla="*/ 695284 w 730897"/>
                <a:gd name="connsiteY15" fmla="*/ 104757 h 182607"/>
                <a:gd name="connsiteX16" fmla="*/ 706799 w 730897"/>
                <a:gd name="connsiteY16" fmla="*/ 109527 h 182607"/>
                <a:gd name="connsiteX17" fmla="*/ 713023 w 730897"/>
                <a:gd name="connsiteY17" fmla="*/ 124554 h 182607"/>
                <a:gd name="connsiteX18" fmla="*/ 713022 w 730897"/>
                <a:gd name="connsiteY18" fmla="*/ 124553 h 182607"/>
                <a:gd name="connsiteX19" fmla="*/ 691770 w 730897"/>
                <a:gd name="connsiteY19" fmla="*/ 145806 h 182607"/>
                <a:gd name="connsiteX20" fmla="*/ 665632 w 730897"/>
                <a:gd name="connsiteY20" fmla="*/ 145806 h 182607"/>
                <a:gd name="connsiteX21" fmla="*/ 671474 w 730897"/>
                <a:gd name="connsiteY21" fmla="*/ 159911 h 182607"/>
                <a:gd name="connsiteX22" fmla="*/ 671473 w 730897"/>
                <a:gd name="connsiteY22" fmla="*/ 159911 h 182607"/>
                <a:gd name="connsiteX23" fmla="*/ 650221 w 730897"/>
                <a:gd name="connsiteY23" fmla="*/ 181163 h 182607"/>
                <a:gd name="connsiteX24" fmla="*/ 544131 w 730897"/>
                <a:gd name="connsiteY24" fmla="*/ 181162 h 182607"/>
                <a:gd name="connsiteX25" fmla="*/ 542459 w 730897"/>
                <a:gd name="connsiteY25" fmla="*/ 180470 h 182607"/>
                <a:gd name="connsiteX26" fmla="*/ 541886 w 730897"/>
                <a:gd name="connsiteY26" fmla="*/ 182607 h 182607"/>
                <a:gd name="connsiteX27" fmla="*/ 445188 w 730897"/>
                <a:gd name="connsiteY27" fmla="*/ 156697 h 182607"/>
                <a:gd name="connsiteX28" fmla="*/ 416844 w 730897"/>
                <a:gd name="connsiteY28" fmla="*/ 142618 h 182607"/>
                <a:gd name="connsiteX29" fmla="*/ 413812 w 730897"/>
                <a:gd name="connsiteY29" fmla="*/ 139132 h 182607"/>
                <a:gd name="connsiteX30" fmla="*/ 67271 w 730897"/>
                <a:gd name="connsiteY30" fmla="*/ 139132 h 182607"/>
                <a:gd name="connsiteX31" fmla="*/ 0 w 730897"/>
                <a:gd name="connsiteY31" fmla="*/ 71861 h 182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30897" h="182607">
                  <a:moveTo>
                    <a:pt x="279255" y="4690"/>
                  </a:moveTo>
                  <a:lnTo>
                    <a:pt x="423776" y="4590"/>
                  </a:lnTo>
                  <a:lnTo>
                    <a:pt x="436341" y="7127"/>
                  </a:lnTo>
                  <a:lnTo>
                    <a:pt x="454856" y="755"/>
                  </a:lnTo>
                  <a:cubicBezTo>
                    <a:pt x="465110" y="-672"/>
                    <a:pt x="475813" y="-113"/>
                    <a:pt x="486442" y="2735"/>
                  </a:cubicBezTo>
                  <a:lnTo>
                    <a:pt x="568460" y="24713"/>
                  </a:lnTo>
                  <a:lnTo>
                    <a:pt x="679547" y="24713"/>
                  </a:lnTo>
                  <a:cubicBezTo>
                    <a:pt x="691284" y="24713"/>
                    <a:pt x="700799" y="34228"/>
                    <a:pt x="700799" y="45965"/>
                  </a:cubicBezTo>
                  <a:lnTo>
                    <a:pt x="700798" y="45965"/>
                  </a:lnTo>
                  <a:cubicBezTo>
                    <a:pt x="700798" y="51834"/>
                    <a:pt x="698419" y="57146"/>
                    <a:pt x="694573" y="60992"/>
                  </a:cubicBezTo>
                  <a:lnTo>
                    <a:pt x="691533" y="62252"/>
                  </a:lnTo>
                  <a:lnTo>
                    <a:pt x="709644" y="62252"/>
                  </a:lnTo>
                  <a:cubicBezTo>
                    <a:pt x="721382" y="62252"/>
                    <a:pt x="730897" y="71768"/>
                    <a:pt x="730897" y="83504"/>
                  </a:cubicBezTo>
                  <a:lnTo>
                    <a:pt x="730896" y="83505"/>
                  </a:lnTo>
                  <a:cubicBezTo>
                    <a:pt x="730897" y="95241"/>
                    <a:pt x="721381" y="104757"/>
                    <a:pt x="709644" y="104757"/>
                  </a:cubicBezTo>
                  <a:lnTo>
                    <a:pt x="695284" y="104757"/>
                  </a:lnTo>
                  <a:lnTo>
                    <a:pt x="706799" y="109527"/>
                  </a:lnTo>
                  <a:cubicBezTo>
                    <a:pt x="710645" y="113372"/>
                    <a:pt x="713023" y="118685"/>
                    <a:pt x="713023" y="124554"/>
                  </a:cubicBezTo>
                  <a:lnTo>
                    <a:pt x="713022" y="124553"/>
                  </a:lnTo>
                  <a:cubicBezTo>
                    <a:pt x="713023" y="136291"/>
                    <a:pt x="703507" y="145806"/>
                    <a:pt x="691770" y="145806"/>
                  </a:cubicBezTo>
                  <a:lnTo>
                    <a:pt x="665632" y="145806"/>
                  </a:lnTo>
                  <a:lnTo>
                    <a:pt x="671474" y="159911"/>
                  </a:lnTo>
                  <a:lnTo>
                    <a:pt x="671473" y="159911"/>
                  </a:lnTo>
                  <a:cubicBezTo>
                    <a:pt x="671473" y="171648"/>
                    <a:pt x="661958" y="181164"/>
                    <a:pt x="650221" y="181163"/>
                  </a:cubicBezTo>
                  <a:lnTo>
                    <a:pt x="544131" y="181162"/>
                  </a:lnTo>
                  <a:lnTo>
                    <a:pt x="542459" y="180470"/>
                  </a:lnTo>
                  <a:lnTo>
                    <a:pt x="541886" y="182607"/>
                  </a:lnTo>
                  <a:lnTo>
                    <a:pt x="445188" y="156697"/>
                  </a:lnTo>
                  <a:cubicBezTo>
                    <a:pt x="434559" y="153849"/>
                    <a:pt x="425010" y="148981"/>
                    <a:pt x="416844" y="142618"/>
                  </a:cubicBezTo>
                  <a:lnTo>
                    <a:pt x="413812" y="139132"/>
                  </a:lnTo>
                  <a:lnTo>
                    <a:pt x="67271" y="139132"/>
                  </a:lnTo>
                  <a:cubicBezTo>
                    <a:pt x="30118" y="139132"/>
                    <a:pt x="0" y="109014"/>
                    <a:pt x="0" y="71861"/>
                  </a:cubicBezTo>
                </a:path>
              </a:pathLst>
            </a:custGeom>
            <a:solidFill>
              <a:schemeClr val="tx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100FA218-BC47-6D3E-3945-6F4D6B4D3742}"/>
                </a:ext>
              </a:extLst>
            </p:cNvPr>
            <p:cNvSpPr/>
            <p:nvPr/>
          </p:nvSpPr>
          <p:spPr bwMode="auto">
            <a:xfrm rot="16200000">
              <a:off x="1730869" y="1965908"/>
              <a:ext cx="475912" cy="677898"/>
            </a:xfrm>
            <a:custGeom>
              <a:avLst/>
              <a:gdLst>
                <a:gd name="connsiteX0" fmla="*/ 58918 w 475912"/>
                <a:gd name="connsiteY0" fmla="*/ 222342 h 677898"/>
                <a:gd name="connsiteX1" fmla="*/ 58918 w 475912"/>
                <a:gd name="connsiteY1" fmla="*/ 434848 h 677898"/>
                <a:gd name="connsiteX2" fmla="*/ 0 w 475912"/>
                <a:gd name="connsiteY2" fmla="*/ 328595 h 677898"/>
                <a:gd name="connsiteX3" fmla="*/ 58918 w 475912"/>
                <a:gd name="connsiteY3" fmla="*/ 222342 h 677898"/>
                <a:gd name="connsiteX4" fmla="*/ 475912 w 475912"/>
                <a:gd name="connsiteY4" fmla="*/ 617250 h 677898"/>
                <a:gd name="connsiteX5" fmla="*/ 415264 w 475912"/>
                <a:gd name="connsiteY5" fmla="*/ 677898 h 677898"/>
                <a:gd name="connsiteX6" fmla="*/ 319426 w 475912"/>
                <a:gd name="connsiteY6" fmla="*/ 677898 h 677898"/>
                <a:gd name="connsiteX7" fmla="*/ 258778 w 475912"/>
                <a:gd name="connsiteY7" fmla="*/ 617250 h 677898"/>
                <a:gd name="connsiteX8" fmla="*/ 319426 w 475912"/>
                <a:gd name="connsiteY8" fmla="*/ 556602 h 677898"/>
                <a:gd name="connsiteX9" fmla="*/ 415264 w 475912"/>
                <a:gd name="connsiteY9" fmla="*/ 556602 h 677898"/>
                <a:gd name="connsiteX10" fmla="*/ 475912 w 475912"/>
                <a:gd name="connsiteY10" fmla="*/ 617250 h 677898"/>
                <a:gd name="connsiteX11" fmla="*/ 475912 w 475912"/>
                <a:gd name="connsiteY11" fmla="*/ 60648 h 677898"/>
                <a:gd name="connsiteX12" fmla="*/ 415264 w 475912"/>
                <a:gd name="connsiteY12" fmla="*/ 121296 h 677898"/>
                <a:gd name="connsiteX13" fmla="*/ 319426 w 475912"/>
                <a:gd name="connsiteY13" fmla="*/ 121296 h 677898"/>
                <a:gd name="connsiteX14" fmla="*/ 258778 w 475912"/>
                <a:gd name="connsiteY14" fmla="*/ 60648 h 677898"/>
                <a:gd name="connsiteX15" fmla="*/ 319426 w 475912"/>
                <a:gd name="connsiteY15" fmla="*/ 0 h 677898"/>
                <a:gd name="connsiteX16" fmla="*/ 415264 w 475912"/>
                <a:gd name="connsiteY16" fmla="*/ 0 h 677898"/>
                <a:gd name="connsiteX17" fmla="*/ 475912 w 475912"/>
                <a:gd name="connsiteY17" fmla="*/ 60648 h 67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75912" h="677898">
                  <a:moveTo>
                    <a:pt x="58918" y="222342"/>
                  </a:moveTo>
                  <a:cubicBezTo>
                    <a:pt x="49098" y="292070"/>
                    <a:pt x="49098" y="365119"/>
                    <a:pt x="58918" y="434848"/>
                  </a:cubicBezTo>
                  <a:cubicBezTo>
                    <a:pt x="26378" y="434848"/>
                    <a:pt x="0" y="387277"/>
                    <a:pt x="0" y="328595"/>
                  </a:cubicBezTo>
                  <a:cubicBezTo>
                    <a:pt x="0" y="269913"/>
                    <a:pt x="26378" y="222342"/>
                    <a:pt x="58918" y="222342"/>
                  </a:cubicBezTo>
                  <a:close/>
                  <a:moveTo>
                    <a:pt x="475912" y="617250"/>
                  </a:moveTo>
                  <a:cubicBezTo>
                    <a:pt x="475912" y="650745"/>
                    <a:pt x="448759" y="677898"/>
                    <a:pt x="415264" y="677898"/>
                  </a:cubicBezTo>
                  <a:lnTo>
                    <a:pt x="319426" y="677898"/>
                  </a:lnTo>
                  <a:cubicBezTo>
                    <a:pt x="285931" y="677898"/>
                    <a:pt x="258778" y="650745"/>
                    <a:pt x="258778" y="617250"/>
                  </a:cubicBezTo>
                  <a:cubicBezTo>
                    <a:pt x="258778" y="583755"/>
                    <a:pt x="285931" y="556602"/>
                    <a:pt x="319426" y="556602"/>
                  </a:cubicBezTo>
                  <a:lnTo>
                    <a:pt x="415264" y="556602"/>
                  </a:lnTo>
                  <a:cubicBezTo>
                    <a:pt x="448759" y="556602"/>
                    <a:pt x="475912" y="583755"/>
                    <a:pt x="475912" y="617250"/>
                  </a:cubicBezTo>
                  <a:close/>
                  <a:moveTo>
                    <a:pt x="475912" y="60648"/>
                  </a:moveTo>
                  <a:cubicBezTo>
                    <a:pt x="475912" y="94143"/>
                    <a:pt x="448759" y="121296"/>
                    <a:pt x="415264" y="121296"/>
                  </a:cubicBezTo>
                  <a:lnTo>
                    <a:pt x="319426" y="121296"/>
                  </a:lnTo>
                  <a:cubicBezTo>
                    <a:pt x="285931" y="121296"/>
                    <a:pt x="258778" y="94143"/>
                    <a:pt x="258778" y="60648"/>
                  </a:cubicBezTo>
                  <a:cubicBezTo>
                    <a:pt x="258778" y="27153"/>
                    <a:pt x="285931" y="0"/>
                    <a:pt x="319426" y="0"/>
                  </a:cubicBezTo>
                  <a:lnTo>
                    <a:pt x="415264" y="0"/>
                  </a:lnTo>
                  <a:cubicBezTo>
                    <a:pt x="448759" y="0"/>
                    <a:pt x="475912" y="27153"/>
                    <a:pt x="475912" y="6064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6BE4A35E-B04F-A3EB-3B2E-EC801970F7A1}"/>
                </a:ext>
              </a:extLst>
            </p:cNvPr>
            <p:cNvSpPr/>
            <p:nvPr/>
          </p:nvSpPr>
          <p:spPr bwMode="auto">
            <a:xfrm rot="900000">
              <a:off x="2928551" y="2153060"/>
              <a:ext cx="150448" cy="328042"/>
            </a:xfrm>
            <a:custGeom>
              <a:avLst/>
              <a:gdLst>
                <a:gd name="connsiteX0" fmla="*/ 250950 w 301996"/>
                <a:gd name="connsiteY0" fmla="*/ 0 h 658481"/>
                <a:gd name="connsiteX1" fmla="*/ 281429 w 301996"/>
                <a:gd name="connsiteY1" fmla="*/ 0 h 658481"/>
                <a:gd name="connsiteX2" fmla="*/ 289049 w 301996"/>
                <a:gd name="connsiteY2" fmla="*/ 7620 h 658481"/>
                <a:gd name="connsiteX3" fmla="*/ 289049 w 301996"/>
                <a:gd name="connsiteY3" fmla="*/ 502683 h 658481"/>
                <a:gd name="connsiteX4" fmla="*/ 300000 w 301996"/>
                <a:gd name="connsiteY4" fmla="*/ 519336 h 658481"/>
                <a:gd name="connsiteX5" fmla="*/ 175329 w 301996"/>
                <a:gd name="connsiteY5" fmla="*/ 650067 h 658481"/>
                <a:gd name="connsiteX6" fmla="*/ 1996 w 301996"/>
                <a:gd name="connsiteY6" fmla="*/ 599186 h 658481"/>
                <a:gd name="connsiteX7" fmla="*/ 126667 w 301996"/>
                <a:gd name="connsiteY7" fmla="*/ 468456 h 658481"/>
                <a:gd name="connsiteX8" fmla="*/ 239153 w 301996"/>
                <a:gd name="connsiteY8" fmla="*/ 466821 h 658481"/>
                <a:gd name="connsiteX9" fmla="*/ 243330 w 301996"/>
                <a:gd name="connsiteY9" fmla="*/ 468959 h 658481"/>
                <a:gd name="connsiteX10" fmla="*/ 243330 w 301996"/>
                <a:gd name="connsiteY10" fmla="*/ 7620 h 658481"/>
                <a:gd name="connsiteX11" fmla="*/ 250950 w 301996"/>
                <a:gd name="connsiteY11" fmla="*/ 0 h 65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996" h="658481">
                  <a:moveTo>
                    <a:pt x="250950" y="0"/>
                  </a:moveTo>
                  <a:lnTo>
                    <a:pt x="281429" y="0"/>
                  </a:lnTo>
                  <a:cubicBezTo>
                    <a:pt x="285637" y="0"/>
                    <a:pt x="289049" y="3412"/>
                    <a:pt x="289049" y="7620"/>
                  </a:cubicBezTo>
                  <a:lnTo>
                    <a:pt x="289049" y="502683"/>
                  </a:lnTo>
                  <a:lnTo>
                    <a:pt x="300000" y="519336"/>
                  </a:lnTo>
                  <a:cubicBezTo>
                    <a:pt x="313438" y="569487"/>
                    <a:pt x="257621" y="628017"/>
                    <a:pt x="175329" y="650067"/>
                  </a:cubicBezTo>
                  <a:cubicBezTo>
                    <a:pt x="93038" y="672117"/>
                    <a:pt x="15434" y="649337"/>
                    <a:pt x="1996" y="599186"/>
                  </a:cubicBezTo>
                  <a:cubicBezTo>
                    <a:pt x="-11442" y="549035"/>
                    <a:pt x="44375" y="490505"/>
                    <a:pt x="126667" y="468456"/>
                  </a:cubicBezTo>
                  <a:cubicBezTo>
                    <a:pt x="167812" y="457431"/>
                    <a:pt x="207786" y="457613"/>
                    <a:pt x="239153" y="466821"/>
                  </a:cubicBezTo>
                  <a:lnTo>
                    <a:pt x="243330" y="468959"/>
                  </a:lnTo>
                  <a:lnTo>
                    <a:pt x="243330" y="7620"/>
                  </a:lnTo>
                  <a:cubicBezTo>
                    <a:pt x="243330" y="3412"/>
                    <a:pt x="246742" y="0"/>
                    <a:pt x="2509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7" name="フリーフォーム: 図形 546">
              <a:extLst>
                <a:ext uri="{FF2B5EF4-FFF2-40B4-BE49-F238E27FC236}">
                  <a16:creationId xmlns:a16="http://schemas.microsoft.com/office/drawing/2014/main" id="{1CF7EB8E-4134-03B4-5945-4CEA94C9C11C}"/>
                </a:ext>
              </a:extLst>
            </p:cNvPr>
            <p:cNvSpPr/>
            <p:nvPr/>
          </p:nvSpPr>
          <p:spPr bwMode="auto">
            <a:xfrm rot="18900000">
              <a:off x="979933" y="2552728"/>
              <a:ext cx="514579" cy="252251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8" name="フリーフォーム: 図形 547">
              <a:extLst>
                <a:ext uri="{FF2B5EF4-FFF2-40B4-BE49-F238E27FC236}">
                  <a16:creationId xmlns:a16="http://schemas.microsoft.com/office/drawing/2014/main" id="{C07BD95E-98C5-AD28-2EB5-D2E56215AB60}"/>
                </a:ext>
              </a:extLst>
            </p:cNvPr>
            <p:cNvSpPr/>
            <p:nvPr/>
          </p:nvSpPr>
          <p:spPr bwMode="auto">
            <a:xfrm rot="3600000" flipH="1">
              <a:off x="2471625" y="2549159"/>
              <a:ext cx="536963" cy="263222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CD6B04D4-7E42-0EC2-8134-33559445C670}"/>
                </a:ext>
              </a:extLst>
            </p:cNvPr>
            <p:cNvSpPr/>
            <p:nvPr/>
          </p:nvSpPr>
          <p:spPr bwMode="auto">
            <a:xfrm rot="14400000">
              <a:off x="688865" y="3196913"/>
              <a:ext cx="500658" cy="245426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734BE123-7135-DC1D-27D6-69682D1BEFB6}"/>
                </a:ext>
              </a:extLst>
            </p:cNvPr>
            <p:cNvSpPr/>
            <p:nvPr/>
          </p:nvSpPr>
          <p:spPr bwMode="auto">
            <a:xfrm rot="7200000" flipH="1">
              <a:off x="2779991" y="3237373"/>
              <a:ext cx="450126" cy="220655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1" name="フリーフォーム: 図形 550">
              <a:extLst>
                <a:ext uri="{FF2B5EF4-FFF2-40B4-BE49-F238E27FC236}">
                  <a16:creationId xmlns:a16="http://schemas.microsoft.com/office/drawing/2014/main" id="{E22326B8-D337-3C0B-F3C2-C4339535E957}"/>
                </a:ext>
              </a:extLst>
            </p:cNvPr>
            <p:cNvSpPr/>
            <p:nvPr/>
          </p:nvSpPr>
          <p:spPr bwMode="auto">
            <a:xfrm rot="1800000">
              <a:off x="3020884" y="2737159"/>
              <a:ext cx="262284" cy="328042"/>
            </a:xfrm>
            <a:custGeom>
              <a:avLst/>
              <a:gdLst>
                <a:gd name="connsiteX0" fmla="*/ 250950 w 526483"/>
                <a:gd name="connsiteY0" fmla="*/ 0 h 658481"/>
                <a:gd name="connsiteX1" fmla="*/ 281429 w 526483"/>
                <a:gd name="connsiteY1" fmla="*/ 0 h 658481"/>
                <a:gd name="connsiteX2" fmla="*/ 283271 w 526483"/>
                <a:gd name="connsiteY2" fmla="*/ 1842 h 658481"/>
                <a:gd name="connsiteX3" fmla="*/ 338988 w 526483"/>
                <a:gd name="connsiteY3" fmla="*/ 14739 h 658481"/>
                <a:gd name="connsiteX4" fmla="*/ 487501 w 526483"/>
                <a:gd name="connsiteY4" fmla="*/ 140611 h 658481"/>
                <a:gd name="connsiteX5" fmla="*/ 404826 w 526483"/>
                <a:gd name="connsiteY5" fmla="*/ 503072 h 658481"/>
                <a:gd name="connsiteX6" fmla="*/ 395704 w 526483"/>
                <a:gd name="connsiteY6" fmla="*/ 193610 h 658481"/>
                <a:gd name="connsiteX7" fmla="*/ 345756 w 526483"/>
                <a:gd name="connsiteY7" fmla="*/ 127447 h 658481"/>
                <a:gd name="connsiteX8" fmla="*/ 289049 w 526483"/>
                <a:gd name="connsiteY8" fmla="*/ 81830 h 658481"/>
                <a:gd name="connsiteX9" fmla="*/ 289049 w 526483"/>
                <a:gd name="connsiteY9" fmla="*/ 502683 h 658481"/>
                <a:gd name="connsiteX10" fmla="*/ 300000 w 526483"/>
                <a:gd name="connsiteY10" fmla="*/ 519336 h 658481"/>
                <a:gd name="connsiteX11" fmla="*/ 175329 w 526483"/>
                <a:gd name="connsiteY11" fmla="*/ 650067 h 658481"/>
                <a:gd name="connsiteX12" fmla="*/ 1996 w 526483"/>
                <a:gd name="connsiteY12" fmla="*/ 599186 h 658481"/>
                <a:gd name="connsiteX13" fmla="*/ 126667 w 526483"/>
                <a:gd name="connsiteY13" fmla="*/ 468456 h 658481"/>
                <a:gd name="connsiteX14" fmla="*/ 239153 w 526483"/>
                <a:gd name="connsiteY14" fmla="*/ 466821 h 658481"/>
                <a:gd name="connsiteX15" fmla="*/ 243330 w 526483"/>
                <a:gd name="connsiteY15" fmla="*/ 468959 h 658481"/>
                <a:gd name="connsiteX16" fmla="*/ 243330 w 526483"/>
                <a:gd name="connsiteY16" fmla="*/ 7620 h 658481"/>
                <a:gd name="connsiteX17" fmla="*/ 250950 w 526483"/>
                <a:gd name="connsiteY17" fmla="*/ 0 h 65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6483" h="658481">
                  <a:moveTo>
                    <a:pt x="250950" y="0"/>
                  </a:moveTo>
                  <a:lnTo>
                    <a:pt x="281429" y="0"/>
                  </a:lnTo>
                  <a:lnTo>
                    <a:pt x="283271" y="1842"/>
                  </a:lnTo>
                  <a:lnTo>
                    <a:pt x="338988" y="14739"/>
                  </a:lnTo>
                  <a:cubicBezTo>
                    <a:pt x="398531" y="36254"/>
                    <a:pt x="452220" y="79503"/>
                    <a:pt x="487501" y="140611"/>
                  </a:cubicBezTo>
                  <a:cubicBezTo>
                    <a:pt x="562767" y="270975"/>
                    <a:pt x="525753" y="433255"/>
                    <a:pt x="404826" y="503072"/>
                  </a:cubicBezTo>
                  <a:cubicBezTo>
                    <a:pt x="455528" y="409315"/>
                    <a:pt x="452047" y="291198"/>
                    <a:pt x="395704" y="193610"/>
                  </a:cubicBezTo>
                  <a:cubicBezTo>
                    <a:pt x="381619" y="169213"/>
                    <a:pt x="364770" y="147036"/>
                    <a:pt x="345756" y="127447"/>
                  </a:cubicBezTo>
                  <a:lnTo>
                    <a:pt x="289049" y="81830"/>
                  </a:lnTo>
                  <a:lnTo>
                    <a:pt x="289049" y="502683"/>
                  </a:lnTo>
                  <a:lnTo>
                    <a:pt x="300000" y="519336"/>
                  </a:lnTo>
                  <a:cubicBezTo>
                    <a:pt x="313438" y="569487"/>
                    <a:pt x="257621" y="628017"/>
                    <a:pt x="175329" y="650067"/>
                  </a:cubicBezTo>
                  <a:cubicBezTo>
                    <a:pt x="93038" y="672117"/>
                    <a:pt x="15434" y="649337"/>
                    <a:pt x="1996" y="599186"/>
                  </a:cubicBezTo>
                  <a:cubicBezTo>
                    <a:pt x="-11442" y="549035"/>
                    <a:pt x="44375" y="490505"/>
                    <a:pt x="126667" y="468456"/>
                  </a:cubicBezTo>
                  <a:cubicBezTo>
                    <a:pt x="167812" y="457431"/>
                    <a:pt x="207786" y="457613"/>
                    <a:pt x="239153" y="466821"/>
                  </a:cubicBezTo>
                  <a:lnTo>
                    <a:pt x="243330" y="468959"/>
                  </a:lnTo>
                  <a:lnTo>
                    <a:pt x="243330" y="7620"/>
                  </a:lnTo>
                  <a:cubicBezTo>
                    <a:pt x="243330" y="3412"/>
                    <a:pt x="246742" y="0"/>
                    <a:pt x="2509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3" name="フリーフォーム: 図形 552">
              <a:extLst>
                <a:ext uri="{FF2B5EF4-FFF2-40B4-BE49-F238E27FC236}">
                  <a16:creationId xmlns:a16="http://schemas.microsoft.com/office/drawing/2014/main" id="{848CCC79-4DD4-09B9-E497-E96D5475C450}"/>
                </a:ext>
              </a:extLst>
            </p:cNvPr>
            <p:cNvSpPr/>
            <p:nvPr/>
          </p:nvSpPr>
          <p:spPr bwMode="auto">
            <a:xfrm rot="1800000">
              <a:off x="915115" y="2161687"/>
              <a:ext cx="265045" cy="331495"/>
            </a:xfrm>
            <a:custGeom>
              <a:avLst/>
              <a:gdLst>
                <a:gd name="connsiteX0" fmla="*/ 250950 w 526483"/>
                <a:gd name="connsiteY0" fmla="*/ 0 h 658481"/>
                <a:gd name="connsiteX1" fmla="*/ 281429 w 526483"/>
                <a:gd name="connsiteY1" fmla="*/ 0 h 658481"/>
                <a:gd name="connsiteX2" fmla="*/ 283271 w 526483"/>
                <a:gd name="connsiteY2" fmla="*/ 1842 h 658481"/>
                <a:gd name="connsiteX3" fmla="*/ 338988 w 526483"/>
                <a:gd name="connsiteY3" fmla="*/ 14739 h 658481"/>
                <a:gd name="connsiteX4" fmla="*/ 487501 w 526483"/>
                <a:gd name="connsiteY4" fmla="*/ 140611 h 658481"/>
                <a:gd name="connsiteX5" fmla="*/ 404826 w 526483"/>
                <a:gd name="connsiteY5" fmla="*/ 503072 h 658481"/>
                <a:gd name="connsiteX6" fmla="*/ 395704 w 526483"/>
                <a:gd name="connsiteY6" fmla="*/ 193610 h 658481"/>
                <a:gd name="connsiteX7" fmla="*/ 345756 w 526483"/>
                <a:gd name="connsiteY7" fmla="*/ 127447 h 658481"/>
                <a:gd name="connsiteX8" fmla="*/ 289049 w 526483"/>
                <a:gd name="connsiteY8" fmla="*/ 81830 h 658481"/>
                <a:gd name="connsiteX9" fmla="*/ 289049 w 526483"/>
                <a:gd name="connsiteY9" fmla="*/ 502683 h 658481"/>
                <a:gd name="connsiteX10" fmla="*/ 300000 w 526483"/>
                <a:gd name="connsiteY10" fmla="*/ 519336 h 658481"/>
                <a:gd name="connsiteX11" fmla="*/ 175329 w 526483"/>
                <a:gd name="connsiteY11" fmla="*/ 650067 h 658481"/>
                <a:gd name="connsiteX12" fmla="*/ 1996 w 526483"/>
                <a:gd name="connsiteY12" fmla="*/ 599186 h 658481"/>
                <a:gd name="connsiteX13" fmla="*/ 126667 w 526483"/>
                <a:gd name="connsiteY13" fmla="*/ 468456 h 658481"/>
                <a:gd name="connsiteX14" fmla="*/ 239153 w 526483"/>
                <a:gd name="connsiteY14" fmla="*/ 466821 h 658481"/>
                <a:gd name="connsiteX15" fmla="*/ 243330 w 526483"/>
                <a:gd name="connsiteY15" fmla="*/ 468959 h 658481"/>
                <a:gd name="connsiteX16" fmla="*/ 243330 w 526483"/>
                <a:gd name="connsiteY16" fmla="*/ 7620 h 658481"/>
                <a:gd name="connsiteX17" fmla="*/ 250950 w 526483"/>
                <a:gd name="connsiteY17" fmla="*/ 0 h 65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6483" h="658481">
                  <a:moveTo>
                    <a:pt x="250950" y="0"/>
                  </a:moveTo>
                  <a:lnTo>
                    <a:pt x="281429" y="0"/>
                  </a:lnTo>
                  <a:lnTo>
                    <a:pt x="283271" y="1842"/>
                  </a:lnTo>
                  <a:lnTo>
                    <a:pt x="338988" y="14739"/>
                  </a:lnTo>
                  <a:cubicBezTo>
                    <a:pt x="398531" y="36254"/>
                    <a:pt x="452220" y="79503"/>
                    <a:pt x="487501" y="140611"/>
                  </a:cubicBezTo>
                  <a:cubicBezTo>
                    <a:pt x="562767" y="270975"/>
                    <a:pt x="525753" y="433255"/>
                    <a:pt x="404826" y="503072"/>
                  </a:cubicBezTo>
                  <a:cubicBezTo>
                    <a:pt x="455528" y="409315"/>
                    <a:pt x="452047" y="291198"/>
                    <a:pt x="395704" y="193610"/>
                  </a:cubicBezTo>
                  <a:cubicBezTo>
                    <a:pt x="381619" y="169213"/>
                    <a:pt x="364770" y="147036"/>
                    <a:pt x="345756" y="127447"/>
                  </a:cubicBezTo>
                  <a:lnTo>
                    <a:pt x="289049" y="81830"/>
                  </a:lnTo>
                  <a:lnTo>
                    <a:pt x="289049" y="502683"/>
                  </a:lnTo>
                  <a:lnTo>
                    <a:pt x="300000" y="519336"/>
                  </a:lnTo>
                  <a:cubicBezTo>
                    <a:pt x="313438" y="569487"/>
                    <a:pt x="257621" y="628017"/>
                    <a:pt x="175329" y="650067"/>
                  </a:cubicBezTo>
                  <a:cubicBezTo>
                    <a:pt x="93038" y="672117"/>
                    <a:pt x="15434" y="649337"/>
                    <a:pt x="1996" y="599186"/>
                  </a:cubicBezTo>
                  <a:cubicBezTo>
                    <a:pt x="-11442" y="549035"/>
                    <a:pt x="44375" y="490505"/>
                    <a:pt x="126667" y="468456"/>
                  </a:cubicBezTo>
                  <a:cubicBezTo>
                    <a:pt x="167812" y="457431"/>
                    <a:pt x="207786" y="457613"/>
                    <a:pt x="239153" y="466821"/>
                  </a:cubicBezTo>
                  <a:lnTo>
                    <a:pt x="243330" y="468959"/>
                  </a:lnTo>
                  <a:lnTo>
                    <a:pt x="243330" y="7620"/>
                  </a:lnTo>
                  <a:cubicBezTo>
                    <a:pt x="243330" y="3412"/>
                    <a:pt x="246742" y="0"/>
                    <a:pt x="2509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E945D1DF-3C56-D556-A897-E6BB2EE9113B}"/>
                </a:ext>
              </a:extLst>
            </p:cNvPr>
            <p:cNvSpPr/>
            <p:nvPr/>
          </p:nvSpPr>
          <p:spPr bwMode="auto">
            <a:xfrm rot="20700000">
              <a:off x="756851" y="2648360"/>
              <a:ext cx="150448" cy="328042"/>
            </a:xfrm>
            <a:custGeom>
              <a:avLst/>
              <a:gdLst>
                <a:gd name="connsiteX0" fmla="*/ 250950 w 301996"/>
                <a:gd name="connsiteY0" fmla="*/ 0 h 658481"/>
                <a:gd name="connsiteX1" fmla="*/ 281429 w 301996"/>
                <a:gd name="connsiteY1" fmla="*/ 0 h 658481"/>
                <a:gd name="connsiteX2" fmla="*/ 289049 w 301996"/>
                <a:gd name="connsiteY2" fmla="*/ 7620 h 658481"/>
                <a:gd name="connsiteX3" fmla="*/ 289049 w 301996"/>
                <a:gd name="connsiteY3" fmla="*/ 502683 h 658481"/>
                <a:gd name="connsiteX4" fmla="*/ 300000 w 301996"/>
                <a:gd name="connsiteY4" fmla="*/ 519336 h 658481"/>
                <a:gd name="connsiteX5" fmla="*/ 175329 w 301996"/>
                <a:gd name="connsiteY5" fmla="*/ 650067 h 658481"/>
                <a:gd name="connsiteX6" fmla="*/ 1996 w 301996"/>
                <a:gd name="connsiteY6" fmla="*/ 599186 h 658481"/>
                <a:gd name="connsiteX7" fmla="*/ 126667 w 301996"/>
                <a:gd name="connsiteY7" fmla="*/ 468456 h 658481"/>
                <a:gd name="connsiteX8" fmla="*/ 239153 w 301996"/>
                <a:gd name="connsiteY8" fmla="*/ 466821 h 658481"/>
                <a:gd name="connsiteX9" fmla="*/ 243330 w 301996"/>
                <a:gd name="connsiteY9" fmla="*/ 468959 h 658481"/>
                <a:gd name="connsiteX10" fmla="*/ 243330 w 301996"/>
                <a:gd name="connsiteY10" fmla="*/ 7620 h 658481"/>
                <a:gd name="connsiteX11" fmla="*/ 250950 w 301996"/>
                <a:gd name="connsiteY11" fmla="*/ 0 h 65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996" h="658481">
                  <a:moveTo>
                    <a:pt x="250950" y="0"/>
                  </a:moveTo>
                  <a:lnTo>
                    <a:pt x="281429" y="0"/>
                  </a:lnTo>
                  <a:cubicBezTo>
                    <a:pt x="285637" y="0"/>
                    <a:pt x="289049" y="3412"/>
                    <a:pt x="289049" y="7620"/>
                  </a:cubicBezTo>
                  <a:lnTo>
                    <a:pt x="289049" y="502683"/>
                  </a:lnTo>
                  <a:lnTo>
                    <a:pt x="300000" y="519336"/>
                  </a:lnTo>
                  <a:cubicBezTo>
                    <a:pt x="313438" y="569487"/>
                    <a:pt x="257621" y="628017"/>
                    <a:pt x="175329" y="650067"/>
                  </a:cubicBezTo>
                  <a:cubicBezTo>
                    <a:pt x="93038" y="672117"/>
                    <a:pt x="15434" y="649337"/>
                    <a:pt x="1996" y="599186"/>
                  </a:cubicBezTo>
                  <a:cubicBezTo>
                    <a:pt x="-11442" y="549035"/>
                    <a:pt x="44375" y="490505"/>
                    <a:pt x="126667" y="468456"/>
                  </a:cubicBezTo>
                  <a:cubicBezTo>
                    <a:pt x="167812" y="457431"/>
                    <a:pt x="207786" y="457613"/>
                    <a:pt x="239153" y="466821"/>
                  </a:cubicBezTo>
                  <a:lnTo>
                    <a:pt x="243330" y="468959"/>
                  </a:lnTo>
                  <a:lnTo>
                    <a:pt x="243330" y="7620"/>
                  </a:lnTo>
                  <a:cubicBezTo>
                    <a:pt x="243330" y="3412"/>
                    <a:pt x="246742" y="0"/>
                    <a:pt x="2509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45C6B5FD-5E05-AEFB-1E9F-5C5BE1EB9FD9}"/>
              </a:ext>
            </a:extLst>
          </p:cNvPr>
          <p:cNvGrpSpPr/>
          <p:nvPr/>
        </p:nvGrpSpPr>
        <p:grpSpPr>
          <a:xfrm>
            <a:off x="3751511" y="1427100"/>
            <a:ext cx="2526317" cy="2161567"/>
            <a:chOff x="3751511" y="1427100"/>
            <a:chExt cx="2526317" cy="2161567"/>
          </a:xfrm>
        </p:grpSpPr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A961ED19-662E-A295-E5F0-AB5E106A4FF3}"/>
                </a:ext>
              </a:extLst>
            </p:cNvPr>
            <p:cNvSpPr/>
            <p:nvPr/>
          </p:nvSpPr>
          <p:spPr bwMode="auto">
            <a:xfrm>
              <a:off x="4276649" y="1427100"/>
              <a:ext cx="1406930" cy="2096991"/>
            </a:xfrm>
            <a:custGeom>
              <a:avLst/>
              <a:gdLst>
                <a:gd name="connsiteX0" fmla="*/ 40468 w 1406930"/>
                <a:gd name="connsiteY0" fmla="*/ 1916192 h 2096991"/>
                <a:gd name="connsiteX1" fmla="*/ 40468 w 1406930"/>
                <a:gd name="connsiteY1" fmla="*/ 1916192 h 2096991"/>
                <a:gd name="connsiteX2" fmla="*/ 40469 w 1406930"/>
                <a:gd name="connsiteY2" fmla="*/ 1916192 h 2096991"/>
                <a:gd name="connsiteX3" fmla="*/ 642422 w 1406930"/>
                <a:gd name="connsiteY3" fmla="*/ 0 h 2096991"/>
                <a:gd name="connsiteX4" fmla="*/ 680237 w 1406930"/>
                <a:gd name="connsiteY4" fmla="*/ 3550 h 2096991"/>
                <a:gd name="connsiteX5" fmla="*/ 718052 w 1406930"/>
                <a:gd name="connsiteY5" fmla="*/ 0 h 2096991"/>
                <a:gd name="connsiteX6" fmla="*/ 1266855 w 1406930"/>
                <a:gd name="connsiteY6" fmla="*/ 510994 h 2096991"/>
                <a:gd name="connsiteX7" fmla="*/ 1262370 w 1406930"/>
                <a:gd name="connsiteY7" fmla="*/ 552422 h 2096991"/>
                <a:gd name="connsiteX8" fmla="*/ 1278895 w 1406930"/>
                <a:gd name="connsiteY8" fmla="*/ 565871 h 2096991"/>
                <a:gd name="connsiteX9" fmla="*/ 1314836 w 1406930"/>
                <a:gd name="connsiteY9" fmla="*/ 777011 h 2096991"/>
                <a:gd name="connsiteX10" fmla="*/ 1148425 w 1406930"/>
                <a:gd name="connsiteY10" fmla="*/ 946674 h 2096991"/>
                <a:gd name="connsiteX11" fmla="*/ 1132056 w 1406930"/>
                <a:gd name="connsiteY11" fmla="*/ 944745 h 2096991"/>
                <a:gd name="connsiteX12" fmla="*/ 1117248 w 1406930"/>
                <a:gd name="connsiteY12" fmla="*/ 976984 h 2096991"/>
                <a:gd name="connsiteX13" fmla="*/ 814045 w 1406930"/>
                <a:gd name="connsiteY13" fmla="*/ 1223822 h 2096991"/>
                <a:gd name="connsiteX14" fmla="*/ 787465 w 1406930"/>
                <a:gd name="connsiteY14" fmla="*/ 1229599 h 2096991"/>
                <a:gd name="connsiteX15" fmla="*/ 800299 w 1406930"/>
                <a:gd name="connsiteY15" fmla="*/ 1312653 h 2096991"/>
                <a:gd name="connsiteX16" fmla="*/ 1032843 w 1406930"/>
                <a:gd name="connsiteY16" fmla="*/ 1312653 h 2096991"/>
                <a:gd name="connsiteX17" fmla="*/ 1148768 w 1406930"/>
                <a:gd name="connsiteY17" fmla="*/ 1360670 h 2096991"/>
                <a:gd name="connsiteX18" fmla="*/ 1162592 w 1406930"/>
                <a:gd name="connsiteY18" fmla="*/ 1381175 h 2096991"/>
                <a:gd name="connsiteX19" fmla="*/ 1179699 w 1406930"/>
                <a:gd name="connsiteY19" fmla="*/ 1400569 h 2096991"/>
                <a:gd name="connsiteX20" fmla="*/ 1397393 w 1406930"/>
                <a:gd name="connsiteY20" fmla="*/ 1777629 h 2096991"/>
                <a:gd name="connsiteX21" fmla="*/ 1392543 w 1406930"/>
                <a:gd name="connsiteY21" fmla="*/ 1856071 h 2096991"/>
                <a:gd name="connsiteX22" fmla="*/ 1371371 w 1406930"/>
                <a:gd name="connsiteY22" fmla="*/ 1874746 h 2096991"/>
                <a:gd name="connsiteX23" fmla="*/ 1344612 w 1406930"/>
                <a:gd name="connsiteY23" fmla="*/ 1883744 h 2096991"/>
                <a:gd name="connsiteX24" fmla="*/ 1274254 w 1406930"/>
                <a:gd name="connsiteY24" fmla="*/ 1848723 h 2096991"/>
                <a:gd name="connsiteX25" fmla="*/ 1196785 w 1406930"/>
                <a:gd name="connsiteY25" fmla="*/ 1714543 h 2096991"/>
                <a:gd name="connsiteX26" fmla="*/ 1196785 w 1406930"/>
                <a:gd name="connsiteY26" fmla="*/ 2096991 h 2096991"/>
                <a:gd name="connsiteX27" fmla="*/ 191299 w 1406930"/>
                <a:gd name="connsiteY27" fmla="*/ 2096991 h 2096991"/>
                <a:gd name="connsiteX28" fmla="*/ 191299 w 1406930"/>
                <a:gd name="connsiteY28" fmla="*/ 1765365 h 2096991"/>
                <a:gd name="connsiteX29" fmla="*/ 135263 w 1406930"/>
                <a:gd name="connsiteY29" fmla="*/ 1882682 h 2096991"/>
                <a:gd name="connsiteX30" fmla="*/ 67847 w 1406930"/>
                <a:gd name="connsiteY30" fmla="*/ 1923078 h 2096991"/>
                <a:gd name="connsiteX31" fmla="*/ 40468 w 1406930"/>
                <a:gd name="connsiteY31" fmla="*/ 1916192 h 2096991"/>
                <a:gd name="connsiteX32" fmla="*/ 17905 w 1406930"/>
                <a:gd name="connsiteY32" fmla="*/ 1899224 h 2096991"/>
                <a:gd name="connsiteX33" fmla="*/ 6958 w 1406930"/>
                <a:gd name="connsiteY33" fmla="*/ 1821398 h 2096991"/>
                <a:gd name="connsiteX34" fmla="*/ 194614 w 1406930"/>
                <a:gd name="connsiteY34" fmla="*/ 1428523 h 2096991"/>
                <a:gd name="connsiteX35" fmla="*/ 203350 w 1406930"/>
                <a:gd name="connsiteY35" fmla="*/ 1416907 h 2096991"/>
                <a:gd name="connsiteX36" fmla="*/ 204183 w 1406930"/>
                <a:gd name="connsiteY36" fmla="*/ 1412781 h 2096991"/>
                <a:gd name="connsiteX37" fmla="*/ 355241 w 1406930"/>
                <a:gd name="connsiteY37" fmla="*/ 1312653 h 2096991"/>
                <a:gd name="connsiteX38" fmla="*/ 560163 w 1406930"/>
                <a:gd name="connsiteY38" fmla="*/ 1312653 h 2096991"/>
                <a:gd name="connsiteX39" fmla="*/ 572968 w 1406930"/>
                <a:gd name="connsiteY39" fmla="*/ 1229792 h 2096991"/>
                <a:gd name="connsiteX40" fmla="*/ 552527 w 1406930"/>
                <a:gd name="connsiteY40" fmla="*/ 1225564 h 2096991"/>
                <a:gd name="connsiteX41" fmla="*/ 256508 w 1406930"/>
                <a:gd name="connsiteY41" fmla="*/ 999397 h 2096991"/>
                <a:gd name="connsiteX42" fmla="*/ 228770 w 1406930"/>
                <a:gd name="connsiteY42" fmla="*/ 944149 h 2096991"/>
                <a:gd name="connsiteX43" fmla="*/ 207343 w 1406930"/>
                <a:gd name="connsiteY43" fmla="*/ 946674 h 2096991"/>
                <a:gd name="connsiteX44" fmla="*/ 40932 w 1406930"/>
                <a:gd name="connsiteY44" fmla="*/ 777011 h 2096991"/>
                <a:gd name="connsiteX45" fmla="*/ 76873 w 1406930"/>
                <a:gd name="connsiteY45" fmla="*/ 565871 h 2096991"/>
                <a:gd name="connsiteX46" fmla="*/ 97723 w 1406930"/>
                <a:gd name="connsiteY46" fmla="*/ 548902 h 2096991"/>
                <a:gd name="connsiteX47" fmla="*/ 93619 w 1406930"/>
                <a:gd name="connsiteY47" fmla="*/ 510994 h 2096991"/>
                <a:gd name="connsiteX48" fmla="*/ 642422 w 1406930"/>
                <a:gd name="connsiteY48" fmla="*/ 0 h 20969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1406930" h="2096991">
                  <a:moveTo>
                    <a:pt x="40468" y="1916192"/>
                  </a:moveTo>
                  <a:lnTo>
                    <a:pt x="40468" y="1916192"/>
                  </a:lnTo>
                  <a:lnTo>
                    <a:pt x="40469" y="1916192"/>
                  </a:lnTo>
                  <a:close/>
                  <a:moveTo>
                    <a:pt x="642422" y="0"/>
                  </a:moveTo>
                  <a:lnTo>
                    <a:pt x="680237" y="3550"/>
                  </a:lnTo>
                  <a:lnTo>
                    <a:pt x="718052" y="0"/>
                  </a:lnTo>
                  <a:cubicBezTo>
                    <a:pt x="1021148" y="0"/>
                    <a:pt x="1266855" y="228780"/>
                    <a:pt x="1266855" y="510994"/>
                  </a:cubicBezTo>
                  <a:lnTo>
                    <a:pt x="1262370" y="552422"/>
                  </a:lnTo>
                  <a:lnTo>
                    <a:pt x="1278895" y="565871"/>
                  </a:lnTo>
                  <a:cubicBezTo>
                    <a:pt x="1321321" y="610438"/>
                    <a:pt x="1337483" y="692492"/>
                    <a:pt x="1314836" y="777011"/>
                  </a:cubicBezTo>
                  <a:cubicBezTo>
                    <a:pt x="1288415" y="875616"/>
                    <a:pt x="1217926" y="944904"/>
                    <a:pt x="1148425" y="946674"/>
                  </a:cubicBezTo>
                  <a:lnTo>
                    <a:pt x="1132056" y="944745"/>
                  </a:lnTo>
                  <a:lnTo>
                    <a:pt x="1117248" y="976984"/>
                  </a:lnTo>
                  <a:cubicBezTo>
                    <a:pt x="1050032" y="1096576"/>
                    <a:pt x="941995" y="1186389"/>
                    <a:pt x="814045" y="1223822"/>
                  </a:cubicBezTo>
                  <a:lnTo>
                    <a:pt x="787465" y="1229599"/>
                  </a:lnTo>
                  <a:lnTo>
                    <a:pt x="800299" y="1312653"/>
                  </a:lnTo>
                  <a:lnTo>
                    <a:pt x="1032843" y="1312653"/>
                  </a:lnTo>
                  <a:cubicBezTo>
                    <a:pt x="1078115" y="1312653"/>
                    <a:pt x="1119100" y="1331003"/>
                    <a:pt x="1148768" y="1360670"/>
                  </a:cubicBezTo>
                  <a:lnTo>
                    <a:pt x="1162592" y="1381175"/>
                  </a:lnTo>
                  <a:lnTo>
                    <a:pt x="1179699" y="1400569"/>
                  </a:lnTo>
                  <a:lnTo>
                    <a:pt x="1397393" y="1777629"/>
                  </a:lnTo>
                  <a:cubicBezTo>
                    <a:pt x="1412118" y="1803132"/>
                    <a:pt x="1409245" y="1833966"/>
                    <a:pt x="1392543" y="1856071"/>
                  </a:cubicBezTo>
                  <a:lnTo>
                    <a:pt x="1371371" y="1874746"/>
                  </a:lnTo>
                  <a:lnTo>
                    <a:pt x="1344612" y="1883744"/>
                  </a:lnTo>
                  <a:cubicBezTo>
                    <a:pt x="1317117" y="1887156"/>
                    <a:pt x="1288979" y="1874227"/>
                    <a:pt x="1274254" y="1848723"/>
                  </a:cubicBezTo>
                  <a:lnTo>
                    <a:pt x="1196785" y="1714543"/>
                  </a:lnTo>
                  <a:lnTo>
                    <a:pt x="1196785" y="2096991"/>
                  </a:lnTo>
                  <a:lnTo>
                    <a:pt x="191299" y="2096991"/>
                  </a:lnTo>
                  <a:lnTo>
                    <a:pt x="191299" y="1765365"/>
                  </a:lnTo>
                  <a:lnTo>
                    <a:pt x="135263" y="1882682"/>
                  </a:lnTo>
                  <a:cubicBezTo>
                    <a:pt x="122570" y="1909255"/>
                    <a:pt x="95524" y="1924337"/>
                    <a:pt x="67847" y="1923078"/>
                  </a:cubicBezTo>
                  <a:lnTo>
                    <a:pt x="40468" y="1916192"/>
                  </a:lnTo>
                  <a:lnTo>
                    <a:pt x="17905" y="1899224"/>
                  </a:lnTo>
                  <a:cubicBezTo>
                    <a:pt x="-468" y="1878487"/>
                    <a:pt x="-5734" y="1847971"/>
                    <a:pt x="6958" y="1821398"/>
                  </a:cubicBezTo>
                  <a:lnTo>
                    <a:pt x="194614" y="1428523"/>
                  </a:lnTo>
                  <a:lnTo>
                    <a:pt x="203350" y="1416907"/>
                  </a:lnTo>
                  <a:lnTo>
                    <a:pt x="204183" y="1412781"/>
                  </a:lnTo>
                  <a:cubicBezTo>
                    <a:pt x="229070" y="1353940"/>
                    <a:pt x="287334" y="1312653"/>
                    <a:pt x="355241" y="1312653"/>
                  </a:cubicBezTo>
                  <a:lnTo>
                    <a:pt x="560163" y="1312653"/>
                  </a:lnTo>
                  <a:lnTo>
                    <a:pt x="572968" y="1229792"/>
                  </a:lnTo>
                  <a:lnTo>
                    <a:pt x="552527" y="1225564"/>
                  </a:lnTo>
                  <a:cubicBezTo>
                    <a:pt x="430073" y="1191504"/>
                    <a:pt x="325380" y="1109607"/>
                    <a:pt x="256508" y="999397"/>
                  </a:cubicBezTo>
                  <a:lnTo>
                    <a:pt x="228770" y="944149"/>
                  </a:lnTo>
                  <a:lnTo>
                    <a:pt x="207343" y="946674"/>
                  </a:lnTo>
                  <a:cubicBezTo>
                    <a:pt x="137842" y="944904"/>
                    <a:pt x="67353" y="875616"/>
                    <a:pt x="40932" y="777011"/>
                  </a:cubicBezTo>
                  <a:cubicBezTo>
                    <a:pt x="18285" y="692492"/>
                    <a:pt x="34447" y="610438"/>
                    <a:pt x="76873" y="565871"/>
                  </a:cubicBezTo>
                  <a:lnTo>
                    <a:pt x="97723" y="548902"/>
                  </a:lnTo>
                  <a:lnTo>
                    <a:pt x="93619" y="510994"/>
                  </a:lnTo>
                  <a:cubicBezTo>
                    <a:pt x="93619" y="228780"/>
                    <a:pt x="339326" y="0"/>
                    <a:pt x="642422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8" name="四角形: 角を丸くする 577">
              <a:extLst>
                <a:ext uri="{FF2B5EF4-FFF2-40B4-BE49-F238E27FC236}">
                  <a16:creationId xmlns:a16="http://schemas.microsoft.com/office/drawing/2014/main" id="{8328153A-2750-DC51-DD0D-BCFFDE9EC5E2}"/>
                </a:ext>
              </a:extLst>
            </p:cNvPr>
            <p:cNvSpPr/>
            <p:nvPr/>
          </p:nvSpPr>
          <p:spPr bwMode="auto">
            <a:xfrm rot="19273797">
              <a:off x="4707756" y="3078205"/>
              <a:ext cx="166021" cy="60108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199E2A3F-8F57-6E81-2F98-7701EFF47486}"/>
                </a:ext>
              </a:extLst>
            </p:cNvPr>
            <p:cNvSpPr/>
            <p:nvPr/>
          </p:nvSpPr>
          <p:spPr bwMode="auto">
            <a:xfrm rot="16200000">
              <a:off x="4725529" y="1965908"/>
              <a:ext cx="475912" cy="677898"/>
            </a:xfrm>
            <a:custGeom>
              <a:avLst/>
              <a:gdLst>
                <a:gd name="connsiteX0" fmla="*/ 58918 w 475912"/>
                <a:gd name="connsiteY0" fmla="*/ 222342 h 677898"/>
                <a:gd name="connsiteX1" fmla="*/ 58918 w 475912"/>
                <a:gd name="connsiteY1" fmla="*/ 434848 h 677898"/>
                <a:gd name="connsiteX2" fmla="*/ 0 w 475912"/>
                <a:gd name="connsiteY2" fmla="*/ 328595 h 677898"/>
                <a:gd name="connsiteX3" fmla="*/ 58918 w 475912"/>
                <a:gd name="connsiteY3" fmla="*/ 222342 h 677898"/>
                <a:gd name="connsiteX4" fmla="*/ 475912 w 475912"/>
                <a:gd name="connsiteY4" fmla="*/ 617250 h 677898"/>
                <a:gd name="connsiteX5" fmla="*/ 415264 w 475912"/>
                <a:gd name="connsiteY5" fmla="*/ 677898 h 677898"/>
                <a:gd name="connsiteX6" fmla="*/ 319426 w 475912"/>
                <a:gd name="connsiteY6" fmla="*/ 677898 h 677898"/>
                <a:gd name="connsiteX7" fmla="*/ 258778 w 475912"/>
                <a:gd name="connsiteY7" fmla="*/ 617250 h 677898"/>
                <a:gd name="connsiteX8" fmla="*/ 319426 w 475912"/>
                <a:gd name="connsiteY8" fmla="*/ 556602 h 677898"/>
                <a:gd name="connsiteX9" fmla="*/ 415264 w 475912"/>
                <a:gd name="connsiteY9" fmla="*/ 556602 h 677898"/>
                <a:gd name="connsiteX10" fmla="*/ 475912 w 475912"/>
                <a:gd name="connsiteY10" fmla="*/ 617250 h 677898"/>
                <a:gd name="connsiteX11" fmla="*/ 475912 w 475912"/>
                <a:gd name="connsiteY11" fmla="*/ 60648 h 677898"/>
                <a:gd name="connsiteX12" fmla="*/ 415264 w 475912"/>
                <a:gd name="connsiteY12" fmla="*/ 121296 h 677898"/>
                <a:gd name="connsiteX13" fmla="*/ 319426 w 475912"/>
                <a:gd name="connsiteY13" fmla="*/ 121296 h 677898"/>
                <a:gd name="connsiteX14" fmla="*/ 258778 w 475912"/>
                <a:gd name="connsiteY14" fmla="*/ 60648 h 677898"/>
                <a:gd name="connsiteX15" fmla="*/ 319426 w 475912"/>
                <a:gd name="connsiteY15" fmla="*/ 0 h 677898"/>
                <a:gd name="connsiteX16" fmla="*/ 415264 w 475912"/>
                <a:gd name="connsiteY16" fmla="*/ 0 h 677898"/>
                <a:gd name="connsiteX17" fmla="*/ 475912 w 475912"/>
                <a:gd name="connsiteY17" fmla="*/ 60648 h 67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75912" h="677898">
                  <a:moveTo>
                    <a:pt x="58918" y="222342"/>
                  </a:moveTo>
                  <a:cubicBezTo>
                    <a:pt x="49098" y="292070"/>
                    <a:pt x="49098" y="365119"/>
                    <a:pt x="58918" y="434848"/>
                  </a:cubicBezTo>
                  <a:cubicBezTo>
                    <a:pt x="26378" y="434848"/>
                    <a:pt x="0" y="387277"/>
                    <a:pt x="0" y="328595"/>
                  </a:cubicBezTo>
                  <a:cubicBezTo>
                    <a:pt x="0" y="269913"/>
                    <a:pt x="26378" y="222342"/>
                    <a:pt x="58918" y="222342"/>
                  </a:cubicBezTo>
                  <a:close/>
                  <a:moveTo>
                    <a:pt x="475912" y="617250"/>
                  </a:moveTo>
                  <a:cubicBezTo>
                    <a:pt x="475912" y="650745"/>
                    <a:pt x="448759" y="677898"/>
                    <a:pt x="415264" y="677898"/>
                  </a:cubicBezTo>
                  <a:lnTo>
                    <a:pt x="319426" y="677898"/>
                  </a:lnTo>
                  <a:cubicBezTo>
                    <a:pt x="285931" y="677898"/>
                    <a:pt x="258778" y="650745"/>
                    <a:pt x="258778" y="617250"/>
                  </a:cubicBezTo>
                  <a:cubicBezTo>
                    <a:pt x="258778" y="583755"/>
                    <a:pt x="285931" y="556602"/>
                    <a:pt x="319426" y="556602"/>
                  </a:cubicBezTo>
                  <a:lnTo>
                    <a:pt x="415264" y="556602"/>
                  </a:lnTo>
                  <a:cubicBezTo>
                    <a:pt x="448759" y="556602"/>
                    <a:pt x="475912" y="583755"/>
                    <a:pt x="475912" y="617250"/>
                  </a:cubicBezTo>
                  <a:close/>
                  <a:moveTo>
                    <a:pt x="475912" y="60648"/>
                  </a:moveTo>
                  <a:cubicBezTo>
                    <a:pt x="475912" y="94143"/>
                    <a:pt x="448759" y="121296"/>
                    <a:pt x="415264" y="121296"/>
                  </a:cubicBezTo>
                  <a:lnTo>
                    <a:pt x="319426" y="121296"/>
                  </a:lnTo>
                  <a:cubicBezTo>
                    <a:pt x="285931" y="121296"/>
                    <a:pt x="258778" y="94143"/>
                    <a:pt x="258778" y="60648"/>
                  </a:cubicBezTo>
                  <a:cubicBezTo>
                    <a:pt x="258778" y="27153"/>
                    <a:pt x="285931" y="0"/>
                    <a:pt x="319426" y="0"/>
                  </a:cubicBezTo>
                  <a:lnTo>
                    <a:pt x="415264" y="0"/>
                  </a:lnTo>
                  <a:cubicBezTo>
                    <a:pt x="448759" y="0"/>
                    <a:pt x="475912" y="27153"/>
                    <a:pt x="475912" y="6064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07" name="フリーフォーム: 図形 606">
              <a:extLst>
                <a:ext uri="{FF2B5EF4-FFF2-40B4-BE49-F238E27FC236}">
                  <a16:creationId xmlns:a16="http://schemas.microsoft.com/office/drawing/2014/main" id="{D4F8F3AE-131B-D95A-3D3A-DE03DF55DD35}"/>
                </a:ext>
              </a:extLst>
            </p:cNvPr>
            <p:cNvSpPr/>
            <p:nvPr/>
          </p:nvSpPr>
          <p:spPr bwMode="auto">
            <a:xfrm rot="900000">
              <a:off x="5923211" y="2153060"/>
              <a:ext cx="150448" cy="328042"/>
            </a:xfrm>
            <a:custGeom>
              <a:avLst/>
              <a:gdLst>
                <a:gd name="connsiteX0" fmla="*/ 250950 w 301996"/>
                <a:gd name="connsiteY0" fmla="*/ 0 h 658481"/>
                <a:gd name="connsiteX1" fmla="*/ 281429 w 301996"/>
                <a:gd name="connsiteY1" fmla="*/ 0 h 658481"/>
                <a:gd name="connsiteX2" fmla="*/ 289049 w 301996"/>
                <a:gd name="connsiteY2" fmla="*/ 7620 h 658481"/>
                <a:gd name="connsiteX3" fmla="*/ 289049 w 301996"/>
                <a:gd name="connsiteY3" fmla="*/ 502683 h 658481"/>
                <a:gd name="connsiteX4" fmla="*/ 300000 w 301996"/>
                <a:gd name="connsiteY4" fmla="*/ 519336 h 658481"/>
                <a:gd name="connsiteX5" fmla="*/ 175329 w 301996"/>
                <a:gd name="connsiteY5" fmla="*/ 650067 h 658481"/>
                <a:gd name="connsiteX6" fmla="*/ 1996 w 301996"/>
                <a:gd name="connsiteY6" fmla="*/ 599186 h 658481"/>
                <a:gd name="connsiteX7" fmla="*/ 126667 w 301996"/>
                <a:gd name="connsiteY7" fmla="*/ 468456 h 658481"/>
                <a:gd name="connsiteX8" fmla="*/ 239153 w 301996"/>
                <a:gd name="connsiteY8" fmla="*/ 466821 h 658481"/>
                <a:gd name="connsiteX9" fmla="*/ 243330 w 301996"/>
                <a:gd name="connsiteY9" fmla="*/ 468959 h 658481"/>
                <a:gd name="connsiteX10" fmla="*/ 243330 w 301996"/>
                <a:gd name="connsiteY10" fmla="*/ 7620 h 658481"/>
                <a:gd name="connsiteX11" fmla="*/ 250950 w 301996"/>
                <a:gd name="connsiteY11" fmla="*/ 0 h 65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996" h="658481">
                  <a:moveTo>
                    <a:pt x="250950" y="0"/>
                  </a:moveTo>
                  <a:lnTo>
                    <a:pt x="281429" y="0"/>
                  </a:lnTo>
                  <a:cubicBezTo>
                    <a:pt x="285637" y="0"/>
                    <a:pt x="289049" y="3412"/>
                    <a:pt x="289049" y="7620"/>
                  </a:cubicBezTo>
                  <a:lnTo>
                    <a:pt x="289049" y="502683"/>
                  </a:lnTo>
                  <a:lnTo>
                    <a:pt x="300000" y="519336"/>
                  </a:lnTo>
                  <a:cubicBezTo>
                    <a:pt x="313438" y="569487"/>
                    <a:pt x="257621" y="628017"/>
                    <a:pt x="175329" y="650067"/>
                  </a:cubicBezTo>
                  <a:cubicBezTo>
                    <a:pt x="93038" y="672117"/>
                    <a:pt x="15434" y="649337"/>
                    <a:pt x="1996" y="599186"/>
                  </a:cubicBezTo>
                  <a:cubicBezTo>
                    <a:pt x="-11442" y="549035"/>
                    <a:pt x="44375" y="490505"/>
                    <a:pt x="126667" y="468456"/>
                  </a:cubicBezTo>
                  <a:cubicBezTo>
                    <a:pt x="167812" y="457431"/>
                    <a:pt x="207786" y="457613"/>
                    <a:pt x="239153" y="466821"/>
                  </a:cubicBezTo>
                  <a:lnTo>
                    <a:pt x="243330" y="468959"/>
                  </a:lnTo>
                  <a:lnTo>
                    <a:pt x="243330" y="7620"/>
                  </a:lnTo>
                  <a:cubicBezTo>
                    <a:pt x="243330" y="3412"/>
                    <a:pt x="246742" y="0"/>
                    <a:pt x="2509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4" name="フリーフォーム: 図形 613">
              <a:extLst>
                <a:ext uri="{FF2B5EF4-FFF2-40B4-BE49-F238E27FC236}">
                  <a16:creationId xmlns:a16="http://schemas.microsoft.com/office/drawing/2014/main" id="{C68117BB-984B-AD13-ED1B-9D38232BC98E}"/>
                </a:ext>
              </a:extLst>
            </p:cNvPr>
            <p:cNvSpPr/>
            <p:nvPr/>
          </p:nvSpPr>
          <p:spPr bwMode="auto">
            <a:xfrm rot="18900000">
              <a:off x="3974593" y="2552728"/>
              <a:ext cx="514579" cy="252251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5" name="フリーフォーム: 図形 614">
              <a:extLst>
                <a:ext uri="{FF2B5EF4-FFF2-40B4-BE49-F238E27FC236}">
                  <a16:creationId xmlns:a16="http://schemas.microsoft.com/office/drawing/2014/main" id="{3D12D2F4-2198-1C77-930D-A6DFAEAE4C97}"/>
                </a:ext>
              </a:extLst>
            </p:cNvPr>
            <p:cNvSpPr/>
            <p:nvPr/>
          </p:nvSpPr>
          <p:spPr bwMode="auto">
            <a:xfrm rot="3600000" flipH="1">
              <a:off x="5466285" y="2549159"/>
              <a:ext cx="536963" cy="263222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6" name="フリーフォーム: 図形 615">
              <a:extLst>
                <a:ext uri="{FF2B5EF4-FFF2-40B4-BE49-F238E27FC236}">
                  <a16:creationId xmlns:a16="http://schemas.microsoft.com/office/drawing/2014/main" id="{697F0319-05D4-D135-7A0A-0F8E812CC0D4}"/>
                </a:ext>
              </a:extLst>
            </p:cNvPr>
            <p:cNvSpPr/>
            <p:nvPr/>
          </p:nvSpPr>
          <p:spPr bwMode="auto">
            <a:xfrm rot="14400000">
              <a:off x="3683525" y="3196913"/>
              <a:ext cx="500658" cy="245426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7" name="フリーフォーム: 図形 616">
              <a:extLst>
                <a:ext uri="{FF2B5EF4-FFF2-40B4-BE49-F238E27FC236}">
                  <a16:creationId xmlns:a16="http://schemas.microsoft.com/office/drawing/2014/main" id="{B950E2A2-EFC8-5B73-7FE0-2E5BCCB8908A}"/>
                </a:ext>
              </a:extLst>
            </p:cNvPr>
            <p:cNvSpPr/>
            <p:nvPr/>
          </p:nvSpPr>
          <p:spPr bwMode="auto">
            <a:xfrm rot="7200000" flipH="1">
              <a:off x="5781795" y="3237373"/>
              <a:ext cx="450126" cy="220655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8" name="フリーフォーム: 図形 617">
              <a:extLst>
                <a:ext uri="{FF2B5EF4-FFF2-40B4-BE49-F238E27FC236}">
                  <a16:creationId xmlns:a16="http://schemas.microsoft.com/office/drawing/2014/main" id="{FBA1F254-8828-BE04-ABFA-90ED14948628}"/>
                </a:ext>
              </a:extLst>
            </p:cNvPr>
            <p:cNvSpPr/>
            <p:nvPr/>
          </p:nvSpPr>
          <p:spPr bwMode="auto">
            <a:xfrm rot="1800000">
              <a:off x="6015544" y="2737159"/>
              <a:ext cx="262284" cy="328042"/>
            </a:xfrm>
            <a:custGeom>
              <a:avLst/>
              <a:gdLst>
                <a:gd name="connsiteX0" fmla="*/ 250950 w 526483"/>
                <a:gd name="connsiteY0" fmla="*/ 0 h 658481"/>
                <a:gd name="connsiteX1" fmla="*/ 281429 w 526483"/>
                <a:gd name="connsiteY1" fmla="*/ 0 h 658481"/>
                <a:gd name="connsiteX2" fmla="*/ 283271 w 526483"/>
                <a:gd name="connsiteY2" fmla="*/ 1842 h 658481"/>
                <a:gd name="connsiteX3" fmla="*/ 338988 w 526483"/>
                <a:gd name="connsiteY3" fmla="*/ 14739 h 658481"/>
                <a:gd name="connsiteX4" fmla="*/ 487501 w 526483"/>
                <a:gd name="connsiteY4" fmla="*/ 140611 h 658481"/>
                <a:gd name="connsiteX5" fmla="*/ 404826 w 526483"/>
                <a:gd name="connsiteY5" fmla="*/ 503072 h 658481"/>
                <a:gd name="connsiteX6" fmla="*/ 395704 w 526483"/>
                <a:gd name="connsiteY6" fmla="*/ 193610 h 658481"/>
                <a:gd name="connsiteX7" fmla="*/ 345756 w 526483"/>
                <a:gd name="connsiteY7" fmla="*/ 127447 h 658481"/>
                <a:gd name="connsiteX8" fmla="*/ 289049 w 526483"/>
                <a:gd name="connsiteY8" fmla="*/ 81830 h 658481"/>
                <a:gd name="connsiteX9" fmla="*/ 289049 w 526483"/>
                <a:gd name="connsiteY9" fmla="*/ 502683 h 658481"/>
                <a:gd name="connsiteX10" fmla="*/ 300000 w 526483"/>
                <a:gd name="connsiteY10" fmla="*/ 519336 h 658481"/>
                <a:gd name="connsiteX11" fmla="*/ 175329 w 526483"/>
                <a:gd name="connsiteY11" fmla="*/ 650067 h 658481"/>
                <a:gd name="connsiteX12" fmla="*/ 1996 w 526483"/>
                <a:gd name="connsiteY12" fmla="*/ 599186 h 658481"/>
                <a:gd name="connsiteX13" fmla="*/ 126667 w 526483"/>
                <a:gd name="connsiteY13" fmla="*/ 468456 h 658481"/>
                <a:gd name="connsiteX14" fmla="*/ 239153 w 526483"/>
                <a:gd name="connsiteY14" fmla="*/ 466821 h 658481"/>
                <a:gd name="connsiteX15" fmla="*/ 243330 w 526483"/>
                <a:gd name="connsiteY15" fmla="*/ 468959 h 658481"/>
                <a:gd name="connsiteX16" fmla="*/ 243330 w 526483"/>
                <a:gd name="connsiteY16" fmla="*/ 7620 h 658481"/>
                <a:gd name="connsiteX17" fmla="*/ 250950 w 526483"/>
                <a:gd name="connsiteY17" fmla="*/ 0 h 65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6483" h="658481">
                  <a:moveTo>
                    <a:pt x="250950" y="0"/>
                  </a:moveTo>
                  <a:lnTo>
                    <a:pt x="281429" y="0"/>
                  </a:lnTo>
                  <a:lnTo>
                    <a:pt x="283271" y="1842"/>
                  </a:lnTo>
                  <a:lnTo>
                    <a:pt x="338988" y="14739"/>
                  </a:lnTo>
                  <a:cubicBezTo>
                    <a:pt x="398531" y="36254"/>
                    <a:pt x="452220" y="79503"/>
                    <a:pt x="487501" y="140611"/>
                  </a:cubicBezTo>
                  <a:cubicBezTo>
                    <a:pt x="562767" y="270975"/>
                    <a:pt x="525753" y="433255"/>
                    <a:pt x="404826" y="503072"/>
                  </a:cubicBezTo>
                  <a:cubicBezTo>
                    <a:pt x="455528" y="409315"/>
                    <a:pt x="452047" y="291198"/>
                    <a:pt x="395704" y="193610"/>
                  </a:cubicBezTo>
                  <a:cubicBezTo>
                    <a:pt x="381619" y="169213"/>
                    <a:pt x="364770" y="147036"/>
                    <a:pt x="345756" y="127447"/>
                  </a:cubicBezTo>
                  <a:lnTo>
                    <a:pt x="289049" y="81830"/>
                  </a:lnTo>
                  <a:lnTo>
                    <a:pt x="289049" y="502683"/>
                  </a:lnTo>
                  <a:lnTo>
                    <a:pt x="300000" y="519336"/>
                  </a:lnTo>
                  <a:cubicBezTo>
                    <a:pt x="313438" y="569487"/>
                    <a:pt x="257621" y="628017"/>
                    <a:pt x="175329" y="650067"/>
                  </a:cubicBezTo>
                  <a:cubicBezTo>
                    <a:pt x="93038" y="672117"/>
                    <a:pt x="15434" y="649337"/>
                    <a:pt x="1996" y="599186"/>
                  </a:cubicBezTo>
                  <a:cubicBezTo>
                    <a:pt x="-11442" y="549035"/>
                    <a:pt x="44375" y="490505"/>
                    <a:pt x="126667" y="468456"/>
                  </a:cubicBezTo>
                  <a:cubicBezTo>
                    <a:pt x="167812" y="457431"/>
                    <a:pt x="207786" y="457613"/>
                    <a:pt x="239153" y="466821"/>
                  </a:cubicBezTo>
                  <a:lnTo>
                    <a:pt x="243330" y="468959"/>
                  </a:lnTo>
                  <a:lnTo>
                    <a:pt x="243330" y="7620"/>
                  </a:lnTo>
                  <a:cubicBezTo>
                    <a:pt x="243330" y="3412"/>
                    <a:pt x="246742" y="0"/>
                    <a:pt x="2509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9" name="フリーフォーム: 図形 618">
              <a:extLst>
                <a:ext uri="{FF2B5EF4-FFF2-40B4-BE49-F238E27FC236}">
                  <a16:creationId xmlns:a16="http://schemas.microsoft.com/office/drawing/2014/main" id="{58F0EB7C-8103-F876-C873-3EB2C509B3AE}"/>
                </a:ext>
              </a:extLst>
            </p:cNvPr>
            <p:cNvSpPr/>
            <p:nvPr/>
          </p:nvSpPr>
          <p:spPr bwMode="auto">
            <a:xfrm rot="1800000">
              <a:off x="3909775" y="2161687"/>
              <a:ext cx="265045" cy="331495"/>
            </a:xfrm>
            <a:custGeom>
              <a:avLst/>
              <a:gdLst>
                <a:gd name="connsiteX0" fmla="*/ 250950 w 526483"/>
                <a:gd name="connsiteY0" fmla="*/ 0 h 658481"/>
                <a:gd name="connsiteX1" fmla="*/ 281429 w 526483"/>
                <a:gd name="connsiteY1" fmla="*/ 0 h 658481"/>
                <a:gd name="connsiteX2" fmla="*/ 283271 w 526483"/>
                <a:gd name="connsiteY2" fmla="*/ 1842 h 658481"/>
                <a:gd name="connsiteX3" fmla="*/ 338988 w 526483"/>
                <a:gd name="connsiteY3" fmla="*/ 14739 h 658481"/>
                <a:gd name="connsiteX4" fmla="*/ 487501 w 526483"/>
                <a:gd name="connsiteY4" fmla="*/ 140611 h 658481"/>
                <a:gd name="connsiteX5" fmla="*/ 404826 w 526483"/>
                <a:gd name="connsiteY5" fmla="*/ 503072 h 658481"/>
                <a:gd name="connsiteX6" fmla="*/ 395704 w 526483"/>
                <a:gd name="connsiteY6" fmla="*/ 193610 h 658481"/>
                <a:gd name="connsiteX7" fmla="*/ 345756 w 526483"/>
                <a:gd name="connsiteY7" fmla="*/ 127447 h 658481"/>
                <a:gd name="connsiteX8" fmla="*/ 289049 w 526483"/>
                <a:gd name="connsiteY8" fmla="*/ 81830 h 658481"/>
                <a:gd name="connsiteX9" fmla="*/ 289049 w 526483"/>
                <a:gd name="connsiteY9" fmla="*/ 502683 h 658481"/>
                <a:gd name="connsiteX10" fmla="*/ 300000 w 526483"/>
                <a:gd name="connsiteY10" fmla="*/ 519336 h 658481"/>
                <a:gd name="connsiteX11" fmla="*/ 175329 w 526483"/>
                <a:gd name="connsiteY11" fmla="*/ 650067 h 658481"/>
                <a:gd name="connsiteX12" fmla="*/ 1996 w 526483"/>
                <a:gd name="connsiteY12" fmla="*/ 599186 h 658481"/>
                <a:gd name="connsiteX13" fmla="*/ 126667 w 526483"/>
                <a:gd name="connsiteY13" fmla="*/ 468456 h 658481"/>
                <a:gd name="connsiteX14" fmla="*/ 239153 w 526483"/>
                <a:gd name="connsiteY14" fmla="*/ 466821 h 658481"/>
                <a:gd name="connsiteX15" fmla="*/ 243330 w 526483"/>
                <a:gd name="connsiteY15" fmla="*/ 468959 h 658481"/>
                <a:gd name="connsiteX16" fmla="*/ 243330 w 526483"/>
                <a:gd name="connsiteY16" fmla="*/ 7620 h 658481"/>
                <a:gd name="connsiteX17" fmla="*/ 250950 w 526483"/>
                <a:gd name="connsiteY17" fmla="*/ 0 h 65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6483" h="658481">
                  <a:moveTo>
                    <a:pt x="250950" y="0"/>
                  </a:moveTo>
                  <a:lnTo>
                    <a:pt x="281429" y="0"/>
                  </a:lnTo>
                  <a:lnTo>
                    <a:pt x="283271" y="1842"/>
                  </a:lnTo>
                  <a:lnTo>
                    <a:pt x="338988" y="14739"/>
                  </a:lnTo>
                  <a:cubicBezTo>
                    <a:pt x="398531" y="36254"/>
                    <a:pt x="452220" y="79503"/>
                    <a:pt x="487501" y="140611"/>
                  </a:cubicBezTo>
                  <a:cubicBezTo>
                    <a:pt x="562767" y="270975"/>
                    <a:pt x="525753" y="433255"/>
                    <a:pt x="404826" y="503072"/>
                  </a:cubicBezTo>
                  <a:cubicBezTo>
                    <a:pt x="455528" y="409315"/>
                    <a:pt x="452047" y="291198"/>
                    <a:pt x="395704" y="193610"/>
                  </a:cubicBezTo>
                  <a:cubicBezTo>
                    <a:pt x="381619" y="169213"/>
                    <a:pt x="364770" y="147036"/>
                    <a:pt x="345756" y="127447"/>
                  </a:cubicBezTo>
                  <a:lnTo>
                    <a:pt x="289049" y="81830"/>
                  </a:lnTo>
                  <a:lnTo>
                    <a:pt x="289049" y="502683"/>
                  </a:lnTo>
                  <a:lnTo>
                    <a:pt x="300000" y="519336"/>
                  </a:lnTo>
                  <a:cubicBezTo>
                    <a:pt x="313438" y="569487"/>
                    <a:pt x="257621" y="628017"/>
                    <a:pt x="175329" y="650067"/>
                  </a:cubicBezTo>
                  <a:cubicBezTo>
                    <a:pt x="93038" y="672117"/>
                    <a:pt x="15434" y="649337"/>
                    <a:pt x="1996" y="599186"/>
                  </a:cubicBezTo>
                  <a:cubicBezTo>
                    <a:pt x="-11442" y="549035"/>
                    <a:pt x="44375" y="490505"/>
                    <a:pt x="126667" y="468456"/>
                  </a:cubicBezTo>
                  <a:cubicBezTo>
                    <a:pt x="167812" y="457431"/>
                    <a:pt x="207786" y="457613"/>
                    <a:pt x="239153" y="466821"/>
                  </a:cubicBezTo>
                  <a:lnTo>
                    <a:pt x="243330" y="468959"/>
                  </a:lnTo>
                  <a:lnTo>
                    <a:pt x="243330" y="7620"/>
                  </a:lnTo>
                  <a:cubicBezTo>
                    <a:pt x="243330" y="3412"/>
                    <a:pt x="246742" y="0"/>
                    <a:pt x="2509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0" name="フリーフォーム: 図形 619">
              <a:extLst>
                <a:ext uri="{FF2B5EF4-FFF2-40B4-BE49-F238E27FC236}">
                  <a16:creationId xmlns:a16="http://schemas.microsoft.com/office/drawing/2014/main" id="{0784FB95-8CDA-D8F0-F21A-AF87525FFDFB}"/>
                </a:ext>
              </a:extLst>
            </p:cNvPr>
            <p:cNvSpPr/>
            <p:nvPr/>
          </p:nvSpPr>
          <p:spPr bwMode="auto">
            <a:xfrm rot="20700000">
              <a:off x="3751511" y="2648360"/>
              <a:ext cx="150448" cy="328042"/>
            </a:xfrm>
            <a:custGeom>
              <a:avLst/>
              <a:gdLst>
                <a:gd name="connsiteX0" fmla="*/ 250950 w 301996"/>
                <a:gd name="connsiteY0" fmla="*/ 0 h 658481"/>
                <a:gd name="connsiteX1" fmla="*/ 281429 w 301996"/>
                <a:gd name="connsiteY1" fmla="*/ 0 h 658481"/>
                <a:gd name="connsiteX2" fmla="*/ 289049 w 301996"/>
                <a:gd name="connsiteY2" fmla="*/ 7620 h 658481"/>
                <a:gd name="connsiteX3" fmla="*/ 289049 w 301996"/>
                <a:gd name="connsiteY3" fmla="*/ 502683 h 658481"/>
                <a:gd name="connsiteX4" fmla="*/ 300000 w 301996"/>
                <a:gd name="connsiteY4" fmla="*/ 519336 h 658481"/>
                <a:gd name="connsiteX5" fmla="*/ 175329 w 301996"/>
                <a:gd name="connsiteY5" fmla="*/ 650067 h 658481"/>
                <a:gd name="connsiteX6" fmla="*/ 1996 w 301996"/>
                <a:gd name="connsiteY6" fmla="*/ 599186 h 658481"/>
                <a:gd name="connsiteX7" fmla="*/ 126667 w 301996"/>
                <a:gd name="connsiteY7" fmla="*/ 468456 h 658481"/>
                <a:gd name="connsiteX8" fmla="*/ 239153 w 301996"/>
                <a:gd name="connsiteY8" fmla="*/ 466821 h 658481"/>
                <a:gd name="connsiteX9" fmla="*/ 243330 w 301996"/>
                <a:gd name="connsiteY9" fmla="*/ 468959 h 658481"/>
                <a:gd name="connsiteX10" fmla="*/ 243330 w 301996"/>
                <a:gd name="connsiteY10" fmla="*/ 7620 h 658481"/>
                <a:gd name="connsiteX11" fmla="*/ 250950 w 301996"/>
                <a:gd name="connsiteY11" fmla="*/ 0 h 65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996" h="658481">
                  <a:moveTo>
                    <a:pt x="250950" y="0"/>
                  </a:moveTo>
                  <a:lnTo>
                    <a:pt x="281429" y="0"/>
                  </a:lnTo>
                  <a:cubicBezTo>
                    <a:pt x="285637" y="0"/>
                    <a:pt x="289049" y="3412"/>
                    <a:pt x="289049" y="7620"/>
                  </a:cubicBezTo>
                  <a:lnTo>
                    <a:pt x="289049" y="502683"/>
                  </a:lnTo>
                  <a:lnTo>
                    <a:pt x="300000" y="519336"/>
                  </a:lnTo>
                  <a:cubicBezTo>
                    <a:pt x="313438" y="569487"/>
                    <a:pt x="257621" y="628017"/>
                    <a:pt x="175329" y="650067"/>
                  </a:cubicBezTo>
                  <a:cubicBezTo>
                    <a:pt x="93038" y="672117"/>
                    <a:pt x="15434" y="649337"/>
                    <a:pt x="1996" y="599186"/>
                  </a:cubicBezTo>
                  <a:cubicBezTo>
                    <a:pt x="-11442" y="549035"/>
                    <a:pt x="44375" y="490505"/>
                    <a:pt x="126667" y="468456"/>
                  </a:cubicBezTo>
                  <a:cubicBezTo>
                    <a:pt x="167812" y="457431"/>
                    <a:pt x="207786" y="457613"/>
                    <a:pt x="239153" y="466821"/>
                  </a:cubicBezTo>
                  <a:lnTo>
                    <a:pt x="243330" y="468959"/>
                  </a:lnTo>
                  <a:lnTo>
                    <a:pt x="243330" y="7620"/>
                  </a:lnTo>
                  <a:cubicBezTo>
                    <a:pt x="243330" y="3412"/>
                    <a:pt x="246742" y="0"/>
                    <a:pt x="2509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2" name="フリーフォーム: 図形 631">
              <a:extLst>
                <a:ext uri="{FF2B5EF4-FFF2-40B4-BE49-F238E27FC236}">
                  <a16:creationId xmlns:a16="http://schemas.microsoft.com/office/drawing/2014/main" id="{51FD16CA-ADD3-565A-8DEC-667E536CA59F}"/>
                </a:ext>
              </a:extLst>
            </p:cNvPr>
            <p:cNvSpPr/>
            <p:nvPr/>
          </p:nvSpPr>
          <p:spPr bwMode="auto">
            <a:xfrm rot="10800000">
              <a:off x="4819222" y="2892180"/>
              <a:ext cx="287681" cy="364272"/>
            </a:xfrm>
            <a:custGeom>
              <a:avLst/>
              <a:gdLst>
                <a:gd name="connsiteX0" fmla="*/ 334357 w 350506"/>
                <a:gd name="connsiteY0" fmla="*/ 397508 h 397508"/>
                <a:gd name="connsiteX1" fmla="*/ 14579 w 350506"/>
                <a:gd name="connsiteY1" fmla="*/ 397508 h 397508"/>
                <a:gd name="connsiteX2" fmla="*/ 0 w 350506"/>
                <a:gd name="connsiteY2" fmla="*/ 339195 h 397508"/>
                <a:gd name="connsiteX3" fmla="*/ 19701 w 350506"/>
                <a:gd name="connsiteY3" fmla="*/ 18057 h 397508"/>
                <a:gd name="connsiteX4" fmla="*/ 24442 w 350506"/>
                <a:gd name="connsiteY4" fmla="*/ 0 h 397508"/>
                <a:gd name="connsiteX5" fmla="*/ 326450 w 350506"/>
                <a:gd name="connsiteY5" fmla="*/ 0 h 397508"/>
                <a:gd name="connsiteX6" fmla="*/ 331191 w 350506"/>
                <a:gd name="connsiteY6" fmla="*/ 18057 h 397508"/>
                <a:gd name="connsiteX7" fmla="*/ 350506 w 350506"/>
                <a:gd name="connsiteY7" fmla="*/ 332910 h 397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0506" h="397508">
                  <a:moveTo>
                    <a:pt x="334357" y="397508"/>
                  </a:moveTo>
                  <a:lnTo>
                    <a:pt x="14579" y="397508"/>
                  </a:lnTo>
                  <a:lnTo>
                    <a:pt x="0" y="339195"/>
                  </a:lnTo>
                  <a:lnTo>
                    <a:pt x="19701" y="18057"/>
                  </a:lnTo>
                  <a:cubicBezTo>
                    <a:pt x="19701" y="8085"/>
                    <a:pt x="21824" y="0"/>
                    <a:pt x="24442" y="0"/>
                  </a:cubicBezTo>
                  <a:lnTo>
                    <a:pt x="326450" y="0"/>
                  </a:lnTo>
                  <a:cubicBezTo>
                    <a:pt x="329068" y="0"/>
                    <a:pt x="331191" y="8085"/>
                    <a:pt x="331191" y="18057"/>
                  </a:cubicBezTo>
                  <a:lnTo>
                    <a:pt x="350506" y="33291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3" name="四角形: 角を丸くする 622">
              <a:extLst>
                <a:ext uri="{FF2B5EF4-FFF2-40B4-BE49-F238E27FC236}">
                  <a16:creationId xmlns:a16="http://schemas.microsoft.com/office/drawing/2014/main" id="{205EB8A6-6371-FEBD-D865-8A6CB7D0E6D8}"/>
                </a:ext>
              </a:extLst>
            </p:cNvPr>
            <p:cNvSpPr/>
            <p:nvPr/>
          </p:nvSpPr>
          <p:spPr bwMode="auto">
            <a:xfrm>
              <a:off x="4829891" y="2931160"/>
              <a:ext cx="266491" cy="7765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5" name="フリーフォーム: 図形 634">
              <a:extLst>
                <a:ext uri="{FF2B5EF4-FFF2-40B4-BE49-F238E27FC236}">
                  <a16:creationId xmlns:a16="http://schemas.microsoft.com/office/drawing/2014/main" id="{A2CBE9EB-C3A5-A8CE-122B-26EF7C965EC1}"/>
                </a:ext>
              </a:extLst>
            </p:cNvPr>
            <p:cNvSpPr/>
            <p:nvPr/>
          </p:nvSpPr>
          <p:spPr bwMode="auto">
            <a:xfrm rot="20700000">
              <a:off x="4267947" y="3142831"/>
              <a:ext cx="730897" cy="182607"/>
            </a:xfrm>
            <a:custGeom>
              <a:avLst/>
              <a:gdLst>
                <a:gd name="connsiteX0" fmla="*/ 679547 w 730897"/>
                <a:gd name="connsiteY0" fmla="*/ 24713 h 182607"/>
                <a:gd name="connsiteX1" fmla="*/ 700799 w 730897"/>
                <a:gd name="connsiteY1" fmla="*/ 45965 h 182607"/>
                <a:gd name="connsiteX2" fmla="*/ 700798 w 730897"/>
                <a:gd name="connsiteY2" fmla="*/ 45965 h 182607"/>
                <a:gd name="connsiteX3" fmla="*/ 694573 w 730897"/>
                <a:gd name="connsiteY3" fmla="*/ 60992 h 182607"/>
                <a:gd name="connsiteX4" fmla="*/ 691533 w 730897"/>
                <a:gd name="connsiteY4" fmla="*/ 62252 h 182607"/>
                <a:gd name="connsiteX5" fmla="*/ 709644 w 730897"/>
                <a:gd name="connsiteY5" fmla="*/ 62252 h 182607"/>
                <a:gd name="connsiteX6" fmla="*/ 730897 w 730897"/>
                <a:gd name="connsiteY6" fmla="*/ 83504 h 182607"/>
                <a:gd name="connsiteX7" fmla="*/ 730896 w 730897"/>
                <a:gd name="connsiteY7" fmla="*/ 83505 h 182607"/>
                <a:gd name="connsiteX8" fmla="*/ 709644 w 730897"/>
                <a:gd name="connsiteY8" fmla="*/ 104757 h 182607"/>
                <a:gd name="connsiteX9" fmla="*/ 695284 w 730897"/>
                <a:gd name="connsiteY9" fmla="*/ 104757 h 182607"/>
                <a:gd name="connsiteX10" fmla="*/ 706799 w 730897"/>
                <a:gd name="connsiteY10" fmla="*/ 109527 h 182607"/>
                <a:gd name="connsiteX11" fmla="*/ 713023 w 730897"/>
                <a:gd name="connsiteY11" fmla="*/ 124554 h 182607"/>
                <a:gd name="connsiteX12" fmla="*/ 713022 w 730897"/>
                <a:gd name="connsiteY12" fmla="*/ 124553 h 182607"/>
                <a:gd name="connsiteX13" fmla="*/ 691770 w 730897"/>
                <a:gd name="connsiteY13" fmla="*/ 145806 h 182607"/>
                <a:gd name="connsiteX14" fmla="*/ 665632 w 730897"/>
                <a:gd name="connsiteY14" fmla="*/ 145806 h 182607"/>
                <a:gd name="connsiteX15" fmla="*/ 671474 w 730897"/>
                <a:gd name="connsiteY15" fmla="*/ 159911 h 182607"/>
                <a:gd name="connsiteX16" fmla="*/ 671473 w 730897"/>
                <a:gd name="connsiteY16" fmla="*/ 159911 h 182607"/>
                <a:gd name="connsiteX17" fmla="*/ 650221 w 730897"/>
                <a:gd name="connsiteY17" fmla="*/ 181163 h 182607"/>
                <a:gd name="connsiteX18" fmla="*/ 544131 w 730897"/>
                <a:gd name="connsiteY18" fmla="*/ 181162 h 182607"/>
                <a:gd name="connsiteX19" fmla="*/ 542459 w 730897"/>
                <a:gd name="connsiteY19" fmla="*/ 180470 h 182607"/>
                <a:gd name="connsiteX20" fmla="*/ 541886 w 730897"/>
                <a:gd name="connsiteY20" fmla="*/ 182607 h 182607"/>
                <a:gd name="connsiteX21" fmla="*/ 445188 w 730897"/>
                <a:gd name="connsiteY21" fmla="*/ 156697 h 182607"/>
                <a:gd name="connsiteX22" fmla="*/ 416844 w 730897"/>
                <a:gd name="connsiteY22" fmla="*/ 142618 h 182607"/>
                <a:gd name="connsiteX23" fmla="*/ 413812 w 730897"/>
                <a:gd name="connsiteY23" fmla="*/ 139132 h 182607"/>
                <a:gd name="connsiteX24" fmla="*/ 67271 w 730897"/>
                <a:gd name="connsiteY24" fmla="*/ 139132 h 182607"/>
                <a:gd name="connsiteX25" fmla="*/ 0 w 730897"/>
                <a:gd name="connsiteY25" fmla="*/ 71861 h 182607"/>
                <a:gd name="connsiteX26" fmla="*/ 67271 w 730897"/>
                <a:gd name="connsiteY26" fmla="*/ 4590 h 182607"/>
                <a:gd name="connsiteX27" fmla="*/ 423776 w 730897"/>
                <a:gd name="connsiteY27" fmla="*/ 4590 h 182607"/>
                <a:gd name="connsiteX28" fmla="*/ 436341 w 730897"/>
                <a:gd name="connsiteY28" fmla="*/ 7127 h 182607"/>
                <a:gd name="connsiteX29" fmla="*/ 454856 w 730897"/>
                <a:gd name="connsiteY29" fmla="*/ 755 h 182607"/>
                <a:gd name="connsiteX30" fmla="*/ 486442 w 730897"/>
                <a:gd name="connsiteY30" fmla="*/ 2735 h 182607"/>
                <a:gd name="connsiteX31" fmla="*/ 568460 w 730897"/>
                <a:gd name="connsiteY31" fmla="*/ 24713 h 182607"/>
                <a:gd name="connsiteX0" fmla="*/ 681010 w 732360"/>
                <a:gd name="connsiteY0" fmla="*/ 24713 h 182607"/>
                <a:gd name="connsiteX1" fmla="*/ 702262 w 732360"/>
                <a:gd name="connsiteY1" fmla="*/ 45965 h 182607"/>
                <a:gd name="connsiteX2" fmla="*/ 702261 w 732360"/>
                <a:gd name="connsiteY2" fmla="*/ 45965 h 182607"/>
                <a:gd name="connsiteX3" fmla="*/ 696036 w 732360"/>
                <a:gd name="connsiteY3" fmla="*/ 60992 h 182607"/>
                <a:gd name="connsiteX4" fmla="*/ 692996 w 732360"/>
                <a:gd name="connsiteY4" fmla="*/ 62252 h 182607"/>
                <a:gd name="connsiteX5" fmla="*/ 711107 w 732360"/>
                <a:gd name="connsiteY5" fmla="*/ 62252 h 182607"/>
                <a:gd name="connsiteX6" fmla="*/ 732360 w 732360"/>
                <a:gd name="connsiteY6" fmla="*/ 83504 h 182607"/>
                <a:gd name="connsiteX7" fmla="*/ 732359 w 732360"/>
                <a:gd name="connsiteY7" fmla="*/ 83505 h 182607"/>
                <a:gd name="connsiteX8" fmla="*/ 711107 w 732360"/>
                <a:gd name="connsiteY8" fmla="*/ 104757 h 182607"/>
                <a:gd name="connsiteX9" fmla="*/ 696747 w 732360"/>
                <a:gd name="connsiteY9" fmla="*/ 104757 h 182607"/>
                <a:gd name="connsiteX10" fmla="*/ 708262 w 732360"/>
                <a:gd name="connsiteY10" fmla="*/ 109527 h 182607"/>
                <a:gd name="connsiteX11" fmla="*/ 714486 w 732360"/>
                <a:gd name="connsiteY11" fmla="*/ 124554 h 182607"/>
                <a:gd name="connsiteX12" fmla="*/ 714485 w 732360"/>
                <a:gd name="connsiteY12" fmla="*/ 124553 h 182607"/>
                <a:gd name="connsiteX13" fmla="*/ 693233 w 732360"/>
                <a:gd name="connsiteY13" fmla="*/ 145806 h 182607"/>
                <a:gd name="connsiteX14" fmla="*/ 667095 w 732360"/>
                <a:gd name="connsiteY14" fmla="*/ 145806 h 182607"/>
                <a:gd name="connsiteX15" fmla="*/ 672937 w 732360"/>
                <a:gd name="connsiteY15" fmla="*/ 159911 h 182607"/>
                <a:gd name="connsiteX16" fmla="*/ 672936 w 732360"/>
                <a:gd name="connsiteY16" fmla="*/ 159911 h 182607"/>
                <a:gd name="connsiteX17" fmla="*/ 651684 w 732360"/>
                <a:gd name="connsiteY17" fmla="*/ 181163 h 182607"/>
                <a:gd name="connsiteX18" fmla="*/ 545594 w 732360"/>
                <a:gd name="connsiteY18" fmla="*/ 181162 h 182607"/>
                <a:gd name="connsiteX19" fmla="*/ 543922 w 732360"/>
                <a:gd name="connsiteY19" fmla="*/ 180470 h 182607"/>
                <a:gd name="connsiteX20" fmla="*/ 543349 w 732360"/>
                <a:gd name="connsiteY20" fmla="*/ 182607 h 182607"/>
                <a:gd name="connsiteX21" fmla="*/ 446651 w 732360"/>
                <a:gd name="connsiteY21" fmla="*/ 156697 h 182607"/>
                <a:gd name="connsiteX22" fmla="*/ 418307 w 732360"/>
                <a:gd name="connsiteY22" fmla="*/ 142618 h 182607"/>
                <a:gd name="connsiteX23" fmla="*/ 415275 w 732360"/>
                <a:gd name="connsiteY23" fmla="*/ 139132 h 182607"/>
                <a:gd name="connsiteX24" fmla="*/ 68734 w 732360"/>
                <a:gd name="connsiteY24" fmla="*/ 139132 h 182607"/>
                <a:gd name="connsiteX25" fmla="*/ 1463 w 732360"/>
                <a:gd name="connsiteY25" fmla="*/ 71861 h 182607"/>
                <a:gd name="connsiteX26" fmla="*/ 26072 w 732360"/>
                <a:gd name="connsiteY26" fmla="*/ 21815 h 182607"/>
                <a:gd name="connsiteX27" fmla="*/ 68734 w 732360"/>
                <a:gd name="connsiteY27" fmla="*/ 4590 h 182607"/>
                <a:gd name="connsiteX28" fmla="*/ 425239 w 732360"/>
                <a:gd name="connsiteY28" fmla="*/ 4590 h 182607"/>
                <a:gd name="connsiteX29" fmla="*/ 437804 w 732360"/>
                <a:gd name="connsiteY29" fmla="*/ 7127 h 182607"/>
                <a:gd name="connsiteX30" fmla="*/ 456319 w 732360"/>
                <a:gd name="connsiteY30" fmla="*/ 755 h 182607"/>
                <a:gd name="connsiteX31" fmla="*/ 487905 w 732360"/>
                <a:gd name="connsiteY31" fmla="*/ 2735 h 182607"/>
                <a:gd name="connsiteX32" fmla="*/ 569923 w 732360"/>
                <a:gd name="connsiteY32" fmla="*/ 24713 h 182607"/>
                <a:gd name="connsiteX33" fmla="*/ 681010 w 732360"/>
                <a:gd name="connsiteY33" fmla="*/ 24713 h 182607"/>
                <a:gd name="connsiteX0" fmla="*/ 681010 w 732360"/>
                <a:gd name="connsiteY0" fmla="*/ 24713 h 182607"/>
                <a:gd name="connsiteX1" fmla="*/ 702262 w 732360"/>
                <a:gd name="connsiteY1" fmla="*/ 45965 h 182607"/>
                <a:gd name="connsiteX2" fmla="*/ 702261 w 732360"/>
                <a:gd name="connsiteY2" fmla="*/ 45965 h 182607"/>
                <a:gd name="connsiteX3" fmla="*/ 696036 w 732360"/>
                <a:gd name="connsiteY3" fmla="*/ 60992 h 182607"/>
                <a:gd name="connsiteX4" fmla="*/ 692996 w 732360"/>
                <a:gd name="connsiteY4" fmla="*/ 62252 h 182607"/>
                <a:gd name="connsiteX5" fmla="*/ 711107 w 732360"/>
                <a:gd name="connsiteY5" fmla="*/ 62252 h 182607"/>
                <a:gd name="connsiteX6" fmla="*/ 732360 w 732360"/>
                <a:gd name="connsiteY6" fmla="*/ 83504 h 182607"/>
                <a:gd name="connsiteX7" fmla="*/ 732359 w 732360"/>
                <a:gd name="connsiteY7" fmla="*/ 83505 h 182607"/>
                <a:gd name="connsiteX8" fmla="*/ 711107 w 732360"/>
                <a:gd name="connsiteY8" fmla="*/ 104757 h 182607"/>
                <a:gd name="connsiteX9" fmla="*/ 696747 w 732360"/>
                <a:gd name="connsiteY9" fmla="*/ 104757 h 182607"/>
                <a:gd name="connsiteX10" fmla="*/ 708262 w 732360"/>
                <a:gd name="connsiteY10" fmla="*/ 109527 h 182607"/>
                <a:gd name="connsiteX11" fmla="*/ 714486 w 732360"/>
                <a:gd name="connsiteY11" fmla="*/ 124554 h 182607"/>
                <a:gd name="connsiteX12" fmla="*/ 714485 w 732360"/>
                <a:gd name="connsiteY12" fmla="*/ 124553 h 182607"/>
                <a:gd name="connsiteX13" fmla="*/ 693233 w 732360"/>
                <a:gd name="connsiteY13" fmla="*/ 145806 h 182607"/>
                <a:gd name="connsiteX14" fmla="*/ 667095 w 732360"/>
                <a:gd name="connsiteY14" fmla="*/ 145806 h 182607"/>
                <a:gd name="connsiteX15" fmla="*/ 672937 w 732360"/>
                <a:gd name="connsiteY15" fmla="*/ 159911 h 182607"/>
                <a:gd name="connsiteX16" fmla="*/ 672936 w 732360"/>
                <a:gd name="connsiteY16" fmla="*/ 159911 h 182607"/>
                <a:gd name="connsiteX17" fmla="*/ 651684 w 732360"/>
                <a:gd name="connsiteY17" fmla="*/ 181163 h 182607"/>
                <a:gd name="connsiteX18" fmla="*/ 545594 w 732360"/>
                <a:gd name="connsiteY18" fmla="*/ 181162 h 182607"/>
                <a:gd name="connsiteX19" fmla="*/ 543922 w 732360"/>
                <a:gd name="connsiteY19" fmla="*/ 180470 h 182607"/>
                <a:gd name="connsiteX20" fmla="*/ 543349 w 732360"/>
                <a:gd name="connsiteY20" fmla="*/ 182607 h 182607"/>
                <a:gd name="connsiteX21" fmla="*/ 446651 w 732360"/>
                <a:gd name="connsiteY21" fmla="*/ 156697 h 182607"/>
                <a:gd name="connsiteX22" fmla="*/ 418307 w 732360"/>
                <a:gd name="connsiteY22" fmla="*/ 142618 h 182607"/>
                <a:gd name="connsiteX23" fmla="*/ 415275 w 732360"/>
                <a:gd name="connsiteY23" fmla="*/ 139132 h 182607"/>
                <a:gd name="connsiteX24" fmla="*/ 68734 w 732360"/>
                <a:gd name="connsiteY24" fmla="*/ 139132 h 182607"/>
                <a:gd name="connsiteX25" fmla="*/ 1463 w 732360"/>
                <a:gd name="connsiteY25" fmla="*/ 71861 h 182607"/>
                <a:gd name="connsiteX26" fmla="*/ 26072 w 732360"/>
                <a:gd name="connsiteY26" fmla="*/ 21815 h 182607"/>
                <a:gd name="connsiteX27" fmla="*/ 280718 w 732360"/>
                <a:gd name="connsiteY27" fmla="*/ 4690 h 182607"/>
                <a:gd name="connsiteX28" fmla="*/ 425239 w 732360"/>
                <a:gd name="connsiteY28" fmla="*/ 4590 h 182607"/>
                <a:gd name="connsiteX29" fmla="*/ 437804 w 732360"/>
                <a:gd name="connsiteY29" fmla="*/ 7127 h 182607"/>
                <a:gd name="connsiteX30" fmla="*/ 456319 w 732360"/>
                <a:gd name="connsiteY30" fmla="*/ 755 h 182607"/>
                <a:gd name="connsiteX31" fmla="*/ 487905 w 732360"/>
                <a:gd name="connsiteY31" fmla="*/ 2735 h 182607"/>
                <a:gd name="connsiteX32" fmla="*/ 569923 w 732360"/>
                <a:gd name="connsiteY32" fmla="*/ 24713 h 182607"/>
                <a:gd name="connsiteX33" fmla="*/ 681010 w 732360"/>
                <a:gd name="connsiteY33" fmla="*/ 24713 h 182607"/>
                <a:gd name="connsiteX0" fmla="*/ 25884 w 732172"/>
                <a:gd name="connsiteY0" fmla="*/ 21815 h 182607"/>
                <a:gd name="connsiteX1" fmla="*/ 280530 w 732172"/>
                <a:gd name="connsiteY1" fmla="*/ 4690 h 182607"/>
                <a:gd name="connsiteX2" fmla="*/ 425051 w 732172"/>
                <a:gd name="connsiteY2" fmla="*/ 4590 h 182607"/>
                <a:gd name="connsiteX3" fmla="*/ 437616 w 732172"/>
                <a:gd name="connsiteY3" fmla="*/ 7127 h 182607"/>
                <a:gd name="connsiteX4" fmla="*/ 456131 w 732172"/>
                <a:gd name="connsiteY4" fmla="*/ 755 h 182607"/>
                <a:gd name="connsiteX5" fmla="*/ 487717 w 732172"/>
                <a:gd name="connsiteY5" fmla="*/ 2735 h 182607"/>
                <a:gd name="connsiteX6" fmla="*/ 569735 w 732172"/>
                <a:gd name="connsiteY6" fmla="*/ 24713 h 182607"/>
                <a:gd name="connsiteX7" fmla="*/ 680822 w 732172"/>
                <a:gd name="connsiteY7" fmla="*/ 24713 h 182607"/>
                <a:gd name="connsiteX8" fmla="*/ 702074 w 732172"/>
                <a:gd name="connsiteY8" fmla="*/ 45965 h 182607"/>
                <a:gd name="connsiteX9" fmla="*/ 702073 w 732172"/>
                <a:gd name="connsiteY9" fmla="*/ 45965 h 182607"/>
                <a:gd name="connsiteX10" fmla="*/ 695848 w 732172"/>
                <a:gd name="connsiteY10" fmla="*/ 60992 h 182607"/>
                <a:gd name="connsiteX11" fmla="*/ 692808 w 732172"/>
                <a:gd name="connsiteY11" fmla="*/ 62252 h 182607"/>
                <a:gd name="connsiteX12" fmla="*/ 710919 w 732172"/>
                <a:gd name="connsiteY12" fmla="*/ 62252 h 182607"/>
                <a:gd name="connsiteX13" fmla="*/ 732172 w 732172"/>
                <a:gd name="connsiteY13" fmla="*/ 83504 h 182607"/>
                <a:gd name="connsiteX14" fmla="*/ 732171 w 732172"/>
                <a:gd name="connsiteY14" fmla="*/ 83505 h 182607"/>
                <a:gd name="connsiteX15" fmla="*/ 710919 w 732172"/>
                <a:gd name="connsiteY15" fmla="*/ 104757 h 182607"/>
                <a:gd name="connsiteX16" fmla="*/ 696559 w 732172"/>
                <a:gd name="connsiteY16" fmla="*/ 104757 h 182607"/>
                <a:gd name="connsiteX17" fmla="*/ 708074 w 732172"/>
                <a:gd name="connsiteY17" fmla="*/ 109527 h 182607"/>
                <a:gd name="connsiteX18" fmla="*/ 714298 w 732172"/>
                <a:gd name="connsiteY18" fmla="*/ 124554 h 182607"/>
                <a:gd name="connsiteX19" fmla="*/ 714297 w 732172"/>
                <a:gd name="connsiteY19" fmla="*/ 124553 h 182607"/>
                <a:gd name="connsiteX20" fmla="*/ 693045 w 732172"/>
                <a:gd name="connsiteY20" fmla="*/ 145806 h 182607"/>
                <a:gd name="connsiteX21" fmla="*/ 666907 w 732172"/>
                <a:gd name="connsiteY21" fmla="*/ 145806 h 182607"/>
                <a:gd name="connsiteX22" fmla="*/ 672749 w 732172"/>
                <a:gd name="connsiteY22" fmla="*/ 159911 h 182607"/>
                <a:gd name="connsiteX23" fmla="*/ 672748 w 732172"/>
                <a:gd name="connsiteY23" fmla="*/ 159911 h 182607"/>
                <a:gd name="connsiteX24" fmla="*/ 651496 w 732172"/>
                <a:gd name="connsiteY24" fmla="*/ 181163 h 182607"/>
                <a:gd name="connsiteX25" fmla="*/ 545406 w 732172"/>
                <a:gd name="connsiteY25" fmla="*/ 181162 h 182607"/>
                <a:gd name="connsiteX26" fmla="*/ 543734 w 732172"/>
                <a:gd name="connsiteY26" fmla="*/ 180470 h 182607"/>
                <a:gd name="connsiteX27" fmla="*/ 543161 w 732172"/>
                <a:gd name="connsiteY27" fmla="*/ 182607 h 182607"/>
                <a:gd name="connsiteX28" fmla="*/ 446463 w 732172"/>
                <a:gd name="connsiteY28" fmla="*/ 156697 h 182607"/>
                <a:gd name="connsiteX29" fmla="*/ 418119 w 732172"/>
                <a:gd name="connsiteY29" fmla="*/ 142618 h 182607"/>
                <a:gd name="connsiteX30" fmla="*/ 415087 w 732172"/>
                <a:gd name="connsiteY30" fmla="*/ 139132 h 182607"/>
                <a:gd name="connsiteX31" fmla="*/ 68546 w 732172"/>
                <a:gd name="connsiteY31" fmla="*/ 139132 h 182607"/>
                <a:gd name="connsiteX32" fmla="*/ 1275 w 732172"/>
                <a:gd name="connsiteY32" fmla="*/ 71861 h 182607"/>
                <a:gd name="connsiteX33" fmla="*/ 117324 w 732172"/>
                <a:gd name="connsiteY33" fmla="*/ 113255 h 182607"/>
                <a:gd name="connsiteX0" fmla="*/ 24609 w 730897"/>
                <a:gd name="connsiteY0" fmla="*/ 21815 h 182607"/>
                <a:gd name="connsiteX1" fmla="*/ 279255 w 730897"/>
                <a:gd name="connsiteY1" fmla="*/ 4690 h 182607"/>
                <a:gd name="connsiteX2" fmla="*/ 423776 w 730897"/>
                <a:gd name="connsiteY2" fmla="*/ 4590 h 182607"/>
                <a:gd name="connsiteX3" fmla="*/ 436341 w 730897"/>
                <a:gd name="connsiteY3" fmla="*/ 7127 h 182607"/>
                <a:gd name="connsiteX4" fmla="*/ 454856 w 730897"/>
                <a:gd name="connsiteY4" fmla="*/ 755 h 182607"/>
                <a:gd name="connsiteX5" fmla="*/ 486442 w 730897"/>
                <a:gd name="connsiteY5" fmla="*/ 2735 h 182607"/>
                <a:gd name="connsiteX6" fmla="*/ 568460 w 730897"/>
                <a:gd name="connsiteY6" fmla="*/ 24713 h 182607"/>
                <a:gd name="connsiteX7" fmla="*/ 679547 w 730897"/>
                <a:gd name="connsiteY7" fmla="*/ 24713 h 182607"/>
                <a:gd name="connsiteX8" fmla="*/ 700799 w 730897"/>
                <a:gd name="connsiteY8" fmla="*/ 45965 h 182607"/>
                <a:gd name="connsiteX9" fmla="*/ 700798 w 730897"/>
                <a:gd name="connsiteY9" fmla="*/ 45965 h 182607"/>
                <a:gd name="connsiteX10" fmla="*/ 694573 w 730897"/>
                <a:gd name="connsiteY10" fmla="*/ 60992 h 182607"/>
                <a:gd name="connsiteX11" fmla="*/ 691533 w 730897"/>
                <a:gd name="connsiteY11" fmla="*/ 62252 h 182607"/>
                <a:gd name="connsiteX12" fmla="*/ 709644 w 730897"/>
                <a:gd name="connsiteY12" fmla="*/ 62252 h 182607"/>
                <a:gd name="connsiteX13" fmla="*/ 730897 w 730897"/>
                <a:gd name="connsiteY13" fmla="*/ 83504 h 182607"/>
                <a:gd name="connsiteX14" fmla="*/ 730896 w 730897"/>
                <a:gd name="connsiteY14" fmla="*/ 83505 h 182607"/>
                <a:gd name="connsiteX15" fmla="*/ 709644 w 730897"/>
                <a:gd name="connsiteY15" fmla="*/ 104757 h 182607"/>
                <a:gd name="connsiteX16" fmla="*/ 695284 w 730897"/>
                <a:gd name="connsiteY16" fmla="*/ 104757 h 182607"/>
                <a:gd name="connsiteX17" fmla="*/ 706799 w 730897"/>
                <a:gd name="connsiteY17" fmla="*/ 109527 h 182607"/>
                <a:gd name="connsiteX18" fmla="*/ 713023 w 730897"/>
                <a:gd name="connsiteY18" fmla="*/ 124554 h 182607"/>
                <a:gd name="connsiteX19" fmla="*/ 713022 w 730897"/>
                <a:gd name="connsiteY19" fmla="*/ 124553 h 182607"/>
                <a:gd name="connsiteX20" fmla="*/ 691770 w 730897"/>
                <a:gd name="connsiteY20" fmla="*/ 145806 h 182607"/>
                <a:gd name="connsiteX21" fmla="*/ 665632 w 730897"/>
                <a:gd name="connsiteY21" fmla="*/ 145806 h 182607"/>
                <a:gd name="connsiteX22" fmla="*/ 671474 w 730897"/>
                <a:gd name="connsiteY22" fmla="*/ 159911 h 182607"/>
                <a:gd name="connsiteX23" fmla="*/ 671473 w 730897"/>
                <a:gd name="connsiteY23" fmla="*/ 159911 h 182607"/>
                <a:gd name="connsiteX24" fmla="*/ 650221 w 730897"/>
                <a:gd name="connsiteY24" fmla="*/ 181163 h 182607"/>
                <a:gd name="connsiteX25" fmla="*/ 544131 w 730897"/>
                <a:gd name="connsiteY25" fmla="*/ 181162 h 182607"/>
                <a:gd name="connsiteX26" fmla="*/ 542459 w 730897"/>
                <a:gd name="connsiteY26" fmla="*/ 180470 h 182607"/>
                <a:gd name="connsiteX27" fmla="*/ 541886 w 730897"/>
                <a:gd name="connsiteY27" fmla="*/ 182607 h 182607"/>
                <a:gd name="connsiteX28" fmla="*/ 445188 w 730897"/>
                <a:gd name="connsiteY28" fmla="*/ 156697 h 182607"/>
                <a:gd name="connsiteX29" fmla="*/ 416844 w 730897"/>
                <a:gd name="connsiteY29" fmla="*/ 142618 h 182607"/>
                <a:gd name="connsiteX30" fmla="*/ 413812 w 730897"/>
                <a:gd name="connsiteY30" fmla="*/ 139132 h 182607"/>
                <a:gd name="connsiteX31" fmla="*/ 67271 w 730897"/>
                <a:gd name="connsiteY31" fmla="*/ 139132 h 182607"/>
                <a:gd name="connsiteX32" fmla="*/ 0 w 730897"/>
                <a:gd name="connsiteY32" fmla="*/ 71861 h 182607"/>
                <a:gd name="connsiteX0" fmla="*/ 279255 w 730897"/>
                <a:gd name="connsiteY0" fmla="*/ 4690 h 182607"/>
                <a:gd name="connsiteX1" fmla="*/ 423776 w 730897"/>
                <a:gd name="connsiteY1" fmla="*/ 4590 h 182607"/>
                <a:gd name="connsiteX2" fmla="*/ 436341 w 730897"/>
                <a:gd name="connsiteY2" fmla="*/ 7127 h 182607"/>
                <a:gd name="connsiteX3" fmla="*/ 454856 w 730897"/>
                <a:gd name="connsiteY3" fmla="*/ 755 h 182607"/>
                <a:gd name="connsiteX4" fmla="*/ 486442 w 730897"/>
                <a:gd name="connsiteY4" fmla="*/ 2735 h 182607"/>
                <a:gd name="connsiteX5" fmla="*/ 568460 w 730897"/>
                <a:gd name="connsiteY5" fmla="*/ 24713 h 182607"/>
                <a:gd name="connsiteX6" fmla="*/ 679547 w 730897"/>
                <a:gd name="connsiteY6" fmla="*/ 24713 h 182607"/>
                <a:gd name="connsiteX7" fmla="*/ 700799 w 730897"/>
                <a:gd name="connsiteY7" fmla="*/ 45965 h 182607"/>
                <a:gd name="connsiteX8" fmla="*/ 700798 w 730897"/>
                <a:gd name="connsiteY8" fmla="*/ 45965 h 182607"/>
                <a:gd name="connsiteX9" fmla="*/ 694573 w 730897"/>
                <a:gd name="connsiteY9" fmla="*/ 60992 h 182607"/>
                <a:gd name="connsiteX10" fmla="*/ 691533 w 730897"/>
                <a:gd name="connsiteY10" fmla="*/ 62252 h 182607"/>
                <a:gd name="connsiteX11" fmla="*/ 709644 w 730897"/>
                <a:gd name="connsiteY11" fmla="*/ 62252 h 182607"/>
                <a:gd name="connsiteX12" fmla="*/ 730897 w 730897"/>
                <a:gd name="connsiteY12" fmla="*/ 83504 h 182607"/>
                <a:gd name="connsiteX13" fmla="*/ 730896 w 730897"/>
                <a:gd name="connsiteY13" fmla="*/ 83505 h 182607"/>
                <a:gd name="connsiteX14" fmla="*/ 709644 w 730897"/>
                <a:gd name="connsiteY14" fmla="*/ 104757 h 182607"/>
                <a:gd name="connsiteX15" fmla="*/ 695284 w 730897"/>
                <a:gd name="connsiteY15" fmla="*/ 104757 h 182607"/>
                <a:gd name="connsiteX16" fmla="*/ 706799 w 730897"/>
                <a:gd name="connsiteY16" fmla="*/ 109527 h 182607"/>
                <a:gd name="connsiteX17" fmla="*/ 713023 w 730897"/>
                <a:gd name="connsiteY17" fmla="*/ 124554 h 182607"/>
                <a:gd name="connsiteX18" fmla="*/ 713022 w 730897"/>
                <a:gd name="connsiteY18" fmla="*/ 124553 h 182607"/>
                <a:gd name="connsiteX19" fmla="*/ 691770 w 730897"/>
                <a:gd name="connsiteY19" fmla="*/ 145806 h 182607"/>
                <a:gd name="connsiteX20" fmla="*/ 665632 w 730897"/>
                <a:gd name="connsiteY20" fmla="*/ 145806 h 182607"/>
                <a:gd name="connsiteX21" fmla="*/ 671474 w 730897"/>
                <a:gd name="connsiteY21" fmla="*/ 159911 h 182607"/>
                <a:gd name="connsiteX22" fmla="*/ 671473 w 730897"/>
                <a:gd name="connsiteY22" fmla="*/ 159911 h 182607"/>
                <a:gd name="connsiteX23" fmla="*/ 650221 w 730897"/>
                <a:gd name="connsiteY23" fmla="*/ 181163 h 182607"/>
                <a:gd name="connsiteX24" fmla="*/ 544131 w 730897"/>
                <a:gd name="connsiteY24" fmla="*/ 181162 h 182607"/>
                <a:gd name="connsiteX25" fmla="*/ 542459 w 730897"/>
                <a:gd name="connsiteY25" fmla="*/ 180470 h 182607"/>
                <a:gd name="connsiteX26" fmla="*/ 541886 w 730897"/>
                <a:gd name="connsiteY26" fmla="*/ 182607 h 182607"/>
                <a:gd name="connsiteX27" fmla="*/ 445188 w 730897"/>
                <a:gd name="connsiteY27" fmla="*/ 156697 h 182607"/>
                <a:gd name="connsiteX28" fmla="*/ 416844 w 730897"/>
                <a:gd name="connsiteY28" fmla="*/ 142618 h 182607"/>
                <a:gd name="connsiteX29" fmla="*/ 413812 w 730897"/>
                <a:gd name="connsiteY29" fmla="*/ 139132 h 182607"/>
                <a:gd name="connsiteX30" fmla="*/ 67271 w 730897"/>
                <a:gd name="connsiteY30" fmla="*/ 139132 h 182607"/>
                <a:gd name="connsiteX31" fmla="*/ 0 w 730897"/>
                <a:gd name="connsiteY31" fmla="*/ 71861 h 1826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730897" h="182607">
                  <a:moveTo>
                    <a:pt x="279255" y="4690"/>
                  </a:moveTo>
                  <a:lnTo>
                    <a:pt x="423776" y="4590"/>
                  </a:lnTo>
                  <a:lnTo>
                    <a:pt x="436341" y="7127"/>
                  </a:lnTo>
                  <a:lnTo>
                    <a:pt x="454856" y="755"/>
                  </a:lnTo>
                  <a:cubicBezTo>
                    <a:pt x="465110" y="-672"/>
                    <a:pt x="475813" y="-113"/>
                    <a:pt x="486442" y="2735"/>
                  </a:cubicBezTo>
                  <a:lnTo>
                    <a:pt x="568460" y="24713"/>
                  </a:lnTo>
                  <a:lnTo>
                    <a:pt x="679547" y="24713"/>
                  </a:lnTo>
                  <a:cubicBezTo>
                    <a:pt x="691284" y="24713"/>
                    <a:pt x="700799" y="34228"/>
                    <a:pt x="700799" y="45965"/>
                  </a:cubicBezTo>
                  <a:lnTo>
                    <a:pt x="700798" y="45965"/>
                  </a:lnTo>
                  <a:cubicBezTo>
                    <a:pt x="700798" y="51834"/>
                    <a:pt x="698419" y="57146"/>
                    <a:pt x="694573" y="60992"/>
                  </a:cubicBezTo>
                  <a:lnTo>
                    <a:pt x="691533" y="62252"/>
                  </a:lnTo>
                  <a:lnTo>
                    <a:pt x="709644" y="62252"/>
                  </a:lnTo>
                  <a:cubicBezTo>
                    <a:pt x="721382" y="62252"/>
                    <a:pt x="730897" y="71768"/>
                    <a:pt x="730897" y="83504"/>
                  </a:cubicBezTo>
                  <a:lnTo>
                    <a:pt x="730896" y="83505"/>
                  </a:lnTo>
                  <a:cubicBezTo>
                    <a:pt x="730897" y="95241"/>
                    <a:pt x="721381" y="104757"/>
                    <a:pt x="709644" y="104757"/>
                  </a:cubicBezTo>
                  <a:lnTo>
                    <a:pt x="695284" y="104757"/>
                  </a:lnTo>
                  <a:lnTo>
                    <a:pt x="706799" y="109527"/>
                  </a:lnTo>
                  <a:cubicBezTo>
                    <a:pt x="710645" y="113372"/>
                    <a:pt x="713023" y="118685"/>
                    <a:pt x="713023" y="124554"/>
                  </a:cubicBezTo>
                  <a:lnTo>
                    <a:pt x="713022" y="124553"/>
                  </a:lnTo>
                  <a:cubicBezTo>
                    <a:pt x="713023" y="136291"/>
                    <a:pt x="703507" y="145806"/>
                    <a:pt x="691770" y="145806"/>
                  </a:cubicBezTo>
                  <a:lnTo>
                    <a:pt x="665632" y="145806"/>
                  </a:lnTo>
                  <a:lnTo>
                    <a:pt x="671474" y="159911"/>
                  </a:lnTo>
                  <a:lnTo>
                    <a:pt x="671473" y="159911"/>
                  </a:lnTo>
                  <a:cubicBezTo>
                    <a:pt x="671473" y="171648"/>
                    <a:pt x="661958" y="181164"/>
                    <a:pt x="650221" y="181163"/>
                  </a:cubicBezTo>
                  <a:lnTo>
                    <a:pt x="544131" y="181162"/>
                  </a:lnTo>
                  <a:lnTo>
                    <a:pt x="542459" y="180470"/>
                  </a:lnTo>
                  <a:lnTo>
                    <a:pt x="541886" y="182607"/>
                  </a:lnTo>
                  <a:lnTo>
                    <a:pt x="445188" y="156697"/>
                  </a:lnTo>
                  <a:cubicBezTo>
                    <a:pt x="434559" y="153849"/>
                    <a:pt x="425010" y="148981"/>
                    <a:pt x="416844" y="142618"/>
                  </a:cubicBezTo>
                  <a:lnTo>
                    <a:pt x="413812" y="139132"/>
                  </a:lnTo>
                  <a:lnTo>
                    <a:pt x="67271" y="139132"/>
                  </a:lnTo>
                  <a:cubicBezTo>
                    <a:pt x="30118" y="139132"/>
                    <a:pt x="0" y="109014"/>
                    <a:pt x="0" y="71861"/>
                  </a:cubicBezTo>
                </a:path>
              </a:pathLst>
            </a:custGeom>
            <a:solidFill>
              <a:schemeClr val="tx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40" name="フリーフォーム: 図形 639">
              <a:extLst>
                <a:ext uri="{FF2B5EF4-FFF2-40B4-BE49-F238E27FC236}">
                  <a16:creationId xmlns:a16="http://schemas.microsoft.com/office/drawing/2014/main" id="{DD38ED99-66B9-1E09-A174-71ACB186665E}"/>
                </a:ext>
              </a:extLst>
            </p:cNvPr>
            <p:cNvSpPr/>
            <p:nvPr/>
          </p:nvSpPr>
          <p:spPr bwMode="auto">
            <a:xfrm rot="18000000">
              <a:off x="5317716" y="3299339"/>
              <a:ext cx="438434" cy="140221"/>
            </a:xfrm>
            <a:custGeom>
              <a:avLst/>
              <a:gdLst>
                <a:gd name="connsiteX0" fmla="*/ 439003 w 444590"/>
                <a:gd name="connsiteY0" fmla="*/ 43422 h 142190"/>
                <a:gd name="connsiteX1" fmla="*/ 444590 w 444590"/>
                <a:gd name="connsiteY1" fmla="*/ 71095 h 142190"/>
                <a:gd name="connsiteX2" fmla="*/ 444589 w 444590"/>
                <a:gd name="connsiteY2" fmla="*/ 71095 h 142190"/>
                <a:gd name="connsiteX3" fmla="*/ 373494 w 444590"/>
                <a:gd name="connsiteY3" fmla="*/ 142190 h 142190"/>
                <a:gd name="connsiteX4" fmla="*/ 82093 w 444590"/>
                <a:gd name="connsiteY4" fmla="*/ 142189 h 142190"/>
                <a:gd name="connsiteX5" fmla="*/ 0 w 444590"/>
                <a:gd name="connsiteY5" fmla="*/ 0 h 142190"/>
                <a:gd name="connsiteX6" fmla="*/ 373495 w 444590"/>
                <a:gd name="connsiteY6" fmla="*/ 0 h 142190"/>
                <a:gd name="connsiteX7" fmla="*/ 439003 w 444590"/>
                <a:gd name="connsiteY7" fmla="*/ 43422 h 1421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44590" h="142190">
                  <a:moveTo>
                    <a:pt x="439003" y="43422"/>
                  </a:moveTo>
                  <a:cubicBezTo>
                    <a:pt x="442601" y="51927"/>
                    <a:pt x="444590" y="61279"/>
                    <a:pt x="444590" y="71095"/>
                  </a:cubicBezTo>
                  <a:lnTo>
                    <a:pt x="444589" y="71095"/>
                  </a:lnTo>
                  <a:cubicBezTo>
                    <a:pt x="444589" y="110360"/>
                    <a:pt x="412759" y="142190"/>
                    <a:pt x="373494" y="142190"/>
                  </a:cubicBezTo>
                  <a:lnTo>
                    <a:pt x="82093" y="142189"/>
                  </a:lnTo>
                  <a:lnTo>
                    <a:pt x="0" y="0"/>
                  </a:lnTo>
                  <a:lnTo>
                    <a:pt x="373495" y="0"/>
                  </a:lnTo>
                  <a:cubicBezTo>
                    <a:pt x="402944" y="0"/>
                    <a:pt x="428210" y="17904"/>
                    <a:pt x="439003" y="4342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DFE53697-8811-AE38-C362-B1C66110184B}"/>
              </a:ext>
            </a:extLst>
          </p:cNvPr>
          <p:cNvGrpSpPr/>
          <p:nvPr/>
        </p:nvGrpSpPr>
        <p:grpSpPr>
          <a:xfrm>
            <a:off x="6664115" y="1000685"/>
            <a:ext cx="2384623" cy="2541230"/>
            <a:chOff x="6664115" y="1000685"/>
            <a:chExt cx="2384623" cy="2541230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97E7EAC6-ED64-18F9-15E0-0D0E81A5FFB4}"/>
                </a:ext>
              </a:extLst>
            </p:cNvPr>
            <p:cNvSpPr/>
            <p:nvPr/>
          </p:nvSpPr>
          <p:spPr bwMode="auto">
            <a:xfrm>
              <a:off x="7241254" y="1443338"/>
              <a:ext cx="1294398" cy="2092227"/>
            </a:xfrm>
            <a:custGeom>
              <a:avLst/>
              <a:gdLst>
                <a:gd name="connsiteX0" fmla="*/ 611737 w 1294398"/>
                <a:gd name="connsiteY0" fmla="*/ 0 h 2092227"/>
                <a:gd name="connsiteX1" fmla="*/ 649552 w 1294398"/>
                <a:gd name="connsiteY1" fmla="*/ 3549 h 2092227"/>
                <a:gd name="connsiteX2" fmla="*/ 687367 w 1294398"/>
                <a:gd name="connsiteY2" fmla="*/ 0 h 2092227"/>
                <a:gd name="connsiteX3" fmla="*/ 1236170 w 1294398"/>
                <a:gd name="connsiteY3" fmla="*/ 510994 h 2092227"/>
                <a:gd name="connsiteX4" fmla="*/ 1231337 w 1294398"/>
                <a:gd name="connsiteY4" fmla="*/ 555632 h 2092227"/>
                <a:gd name="connsiteX5" fmla="*/ 1248210 w 1294398"/>
                <a:gd name="connsiteY5" fmla="*/ 565870 h 2092227"/>
                <a:gd name="connsiteX6" fmla="*/ 1284151 w 1294398"/>
                <a:gd name="connsiteY6" fmla="*/ 777010 h 2092227"/>
                <a:gd name="connsiteX7" fmla="*/ 1147455 w 1294398"/>
                <a:gd name="connsiteY7" fmla="*/ 941893 h 2092227"/>
                <a:gd name="connsiteX8" fmla="*/ 1101980 w 1294398"/>
                <a:gd name="connsiteY8" fmla="*/ 942885 h 2092227"/>
                <a:gd name="connsiteX9" fmla="*/ 1092840 w 1294398"/>
                <a:gd name="connsiteY9" fmla="*/ 965504 h 2092227"/>
                <a:gd name="connsiteX10" fmla="*/ 848449 w 1294398"/>
                <a:gd name="connsiteY10" fmla="*/ 1199544 h 2092227"/>
                <a:gd name="connsiteX11" fmla="*/ 759413 w 1294398"/>
                <a:gd name="connsiteY11" fmla="*/ 1229423 h 2092227"/>
                <a:gd name="connsiteX12" fmla="*/ 771538 w 1294398"/>
                <a:gd name="connsiteY12" fmla="*/ 1307889 h 2092227"/>
                <a:gd name="connsiteX13" fmla="*/ 1004082 w 1294398"/>
                <a:gd name="connsiteY13" fmla="*/ 1307889 h 2092227"/>
                <a:gd name="connsiteX14" fmla="*/ 1168024 w 1294398"/>
                <a:gd name="connsiteY14" fmla="*/ 1471831 h 2092227"/>
                <a:gd name="connsiteX15" fmla="*/ 1168024 w 1294398"/>
                <a:gd name="connsiteY15" fmla="*/ 2092227 h 2092227"/>
                <a:gd name="connsiteX16" fmla="*/ 162538 w 1294398"/>
                <a:gd name="connsiteY16" fmla="*/ 2092227 h 2092227"/>
                <a:gd name="connsiteX17" fmla="*/ 162538 w 1294398"/>
                <a:gd name="connsiteY17" fmla="*/ 1471831 h 2092227"/>
                <a:gd name="connsiteX18" fmla="*/ 326480 w 1294398"/>
                <a:gd name="connsiteY18" fmla="*/ 1307889 h 2092227"/>
                <a:gd name="connsiteX19" fmla="*/ 531402 w 1294398"/>
                <a:gd name="connsiteY19" fmla="*/ 1307889 h 2092227"/>
                <a:gd name="connsiteX20" fmla="*/ 543338 w 1294398"/>
                <a:gd name="connsiteY20" fmla="*/ 1230650 h 2092227"/>
                <a:gd name="connsiteX21" fmla="*/ 450645 w 1294398"/>
                <a:gd name="connsiteY21" fmla="*/ 1199544 h 2092227"/>
                <a:gd name="connsiteX22" fmla="*/ 206254 w 1294398"/>
                <a:gd name="connsiteY22" fmla="*/ 965504 h 2092227"/>
                <a:gd name="connsiteX23" fmla="*/ 197157 w 1294398"/>
                <a:gd name="connsiteY23" fmla="*/ 942988 h 2092227"/>
                <a:gd name="connsiteX24" fmla="*/ 146943 w 1294398"/>
                <a:gd name="connsiteY24" fmla="*/ 941893 h 2092227"/>
                <a:gd name="connsiteX25" fmla="*/ 10247 w 1294398"/>
                <a:gd name="connsiteY25" fmla="*/ 777010 h 2092227"/>
                <a:gd name="connsiteX26" fmla="*/ 46188 w 1294398"/>
                <a:gd name="connsiteY26" fmla="*/ 565870 h 2092227"/>
                <a:gd name="connsiteX27" fmla="*/ 67476 w 1294398"/>
                <a:gd name="connsiteY27" fmla="*/ 552952 h 2092227"/>
                <a:gd name="connsiteX28" fmla="*/ 62934 w 1294398"/>
                <a:gd name="connsiteY28" fmla="*/ 510994 h 2092227"/>
                <a:gd name="connsiteX29" fmla="*/ 611737 w 1294398"/>
                <a:gd name="connsiteY29" fmla="*/ 0 h 2092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294398" h="2092227">
                  <a:moveTo>
                    <a:pt x="611737" y="0"/>
                  </a:moveTo>
                  <a:lnTo>
                    <a:pt x="649552" y="3549"/>
                  </a:lnTo>
                  <a:lnTo>
                    <a:pt x="687367" y="0"/>
                  </a:lnTo>
                  <a:cubicBezTo>
                    <a:pt x="990463" y="0"/>
                    <a:pt x="1236170" y="228780"/>
                    <a:pt x="1236170" y="510994"/>
                  </a:cubicBezTo>
                  <a:lnTo>
                    <a:pt x="1231337" y="555632"/>
                  </a:lnTo>
                  <a:lnTo>
                    <a:pt x="1248210" y="565870"/>
                  </a:lnTo>
                  <a:cubicBezTo>
                    <a:pt x="1290636" y="610438"/>
                    <a:pt x="1306798" y="692492"/>
                    <a:pt x="1284151" y="777010"/>
                  </a:cubicBezTo>
                  <a:cubicBezTo>
                    <a:pt x="1261505" y="861529"/>
                    <a:pt x="1206481" y="924509"/>
                    <a:pt x="1147455" y="941893"/>
                  </a:cubicBezTo>
                  <a:lnTo>
                    <a:pt x="1101980" y="942885"/>
                  </a:lnTo>
                  <a:lnTo>
                    <a:pt x="1092840" y="965504"/>
                  </a:lnTo>
                  <a:cubicBezTo>
                    <a:pt x="1037466" y="1069613"/>
                    <a:pt x="951614" y="1152371"/>
                    <a:pt x="848449" y="1199544"/>
                  </a:cubicBezTo>
                  <a:lnTo>
                    <a:pt x="759413" y="1229423"/>
                  </a:lnTo>
                  <a:lnTo>
                    <a:pt x="771538" y="1307889"/>
                  </a:lnTo>
                  <a:lnTo>
                    <a:pt x="1004082" y="1307889"/>
                  </a:lnTo>
                  <a:cubicBezTo>
                    <a:pt x="1094625" y="1307889"/>
                    <a:pt x="1168024" y="1381288"/>
                    <a:pt x="1168024" y="1471831"/>
                  </a:cubicBezTo>
                  <a:lnTo>
                    <a:pt x="1168024" y="2092227"/>
                  </a:lnTo>
                  <a:lnTo>
                    <a:pt x="162538" y="2092227"/>
                  </a:lnTo>
                  <a:lnTo>
                    <a:pt x="162538" y="1471831"/>
                  </a:lnTo>
                  <a:cubicBezTo>
                    <a:pt x="162538" y="1381288"/>
                    <a:pt x="235937" y="1307889"/>
                    <a:pt x="326480" y="1307889"/>
                  </a:cubicBezTo>
                  <a:lnTo>
                    <a:pt x="531402" y="1307889"/>
                  </a:lnTo>
                  <a:lnTo>
                    <a:pt x="543338" y="1230650"/>
                  </a:lnTo>
                  <a:lnTo>
                    <a:pt x="450645" y="1199544"/>
                  </a:lnTo>
                  <a:cubicBezTo>
                    <a:pt x="347481" y="1152371"/>
                    <a:pt x="261629" y="1069613"/>
                    <a:pt x="206254" y="965504"/>
                  </a:cubicBezTo>
                  <a:lnTo>
                    <a:pt x="197157" y="942988"/>
                  </a:lnTo>
                  <a:lnTo>
                    <a:pt x="146943" y="941893"/>
                  </a:lnTo>
                  <a:cubicBezTo>
                    <a:pt x="87917" y="924509"/>
                    <a:pt x="32893" y="861529"/>
                    <a:pt x="10247" y="777010"/>
                  </a:cubicBezTo>
                  <a:cubicBezTo>
                    <a:pt x="-12400" y="692492"/>
                    <a:pt x="3762" y="610438"/>
                    <a:pt x="46188" y="565870"/>
                  </a:cubicBezTo>
                  <a:lnTo>
                    <a:pt x="67476" y="552952"/>
                  </a:lnTo>
                  <a:lnTo>
                    <a:pt x="62934" y="510994"/>
                  </a:lnTo>
                  <a:cubicBezTo>
                    <a:pt x="62934" y="228780"/>
                    <a:pt x="308641" y="0"/>
                    <a:pt x="611737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F4825EE2-83E3-131E-32F5-76BEDC343A8E}"/>
                </a:ext>
              </a:extLst>
            </p:cNvPr>
            <p:cNvSpPr/>
            <p:nvPr/>
          </p:nvSpPr>
          <p:spPr bwMode="auto">
            <a:xfrm rot="16200000">
              <a:off x="7635844" y="1873074"/>
              <a:ext cx="535222" cy="830090"/>
            </a:xfrm>
            <a:custGeom>
              <a:avLst/>
              <a:gdLst>
                <a:gd name="connsiteX0" fmla="*/ 93200 w 535222"/>
                <a:gd name="connsiteY0" fmla="*/ 293734 h 830090"/>
                <a:gd name="connsiteX1" fmla="*/ 93200 w 535222"/>
                <a:gd name="connsiteY1" fmla="*/ 506240 h 830090"/>
                <a:gd name="connsiteX2" fmla="*/ 0 w 535222"/>
                <a:gd name="connsiteY2" fmla="*/ 399987 h 830090"/>
                <a:gd name="connsiteX3" fmla="*/ 93200 w 535222"/>
                <a:gd name="connsiteY3" fmla="*/ 293734 h 830090"/>
                <a:gd name="connsiteX4" fmla="*/ 535219 w 535222"/>
                <a:gd name="connsiteY4" fmla="*/ 0 h 830090"/>
                <a:gd name="connsiteX5" fmla="*/ 535219 w 535222"/>
                <a:gd name="connsiteY5" fmla="*/ 244948 h 830090"/>
                <a:gd name="connsiteX6" fmla="*/ 441827 w 535222"/>
                <a:gd name="connsiteY6" fmla="*/ 122474 h 830090"/>
                <a:gd name="connsiteX7" fmla="*/ 535219 w 535222"/>
                <a:gd name="connsiteY7" fmla="*/ 0 h 830090"/>
                <a:gd name="connsiteX8" fmla="*/ 535222 w 535222"/>
                <a:gd name="connsiteY8" fmla="*/ 585146 h 830090"/>
                <a:gd name="connsiteX9" fmla="*/ 535222 w 535222"/>
                <a:gd name="connsiteY9" fmla="*/ 830090 h 830090"/>
                <a:gd name="connsiteX10" fmla="*/ 441826 w 535222"/>
                <a:gd name="connsiteY10" fmla="*/ 707618 h 830090"/>
                <a:gd name="connsiteX11" fmla="*/ 535222 w 535222"/>
                <a:gd name="connsiteY11" fmla="*/ 585146 h 830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35222" h="830090">
                  <a:moveTo>
                    <a:pt x="93200" y="293734"/>
                  </a:moveTo>
                  <a:cubicBezTo>
                    <a:pt x="77667" y="363463"/>
                    <a:pt x="77667" y="436511"/>
                    <a:pt x="93200" y="506240"/>
                  </a:cubicBezTo>
                  <a:cubicBezTo>
                    <a:pt x="41727" y="506240"/>
                    <a:pt x="0" y="458669"/>
                    <a:pt x="0" y="399987"/>
                  </a:cubicBezTo>
                  <a:cubicBezTo>
                    <a:pt x="0" y="341305"/>
                    <a:pt x="41727" y="293734"/>
                    <a:pt x="93200" y="293734"/>
                  </a:cubicBezTo>
                  <a:close/>
                  <a:moveTo>
                    <a:pt x="535219" y="0"/>
                  </a:moveTo>
                  <a:cubicBezTo>
                    <a:pt x="494418" y="72883"/>
                    <a:pt x="494418" y="172065"/>
                    <a:pt x="535219" y="244948"/>
                  </a:cubicBezTo>
                  <a:cubicBezTo>
                    <a:pt x="483640" y="244948"/>
                    <a:pt x="441827" y="190115"/>
                    <a:pt x="441827" y="122474"/>
                  </a:cubicBezTo>
                  <a:cubicBezTo>
                    <a:pt x="441827" y="54833"/>
                    <a:pt x="483640" y="0"/>
                    <a:pt x="535219" y="0"/>
                  </a:cubicBezTo>
                  <a:close/>
                  <a:moveTo>
                    <a:pt x="535222" y="585146"/>
                  </a:moveTo>
                  <a:cubicBezTo>
                    <a:pt x="494419" y="658028"/>
                    <a:pt x="494419" y="757208"/>
                    <a:pt x="535222" y="830090"/>
                  </a:cubicBezTo>
                  <a:cubicBezTo>
                    <a:pt x="483641" y="830090"/>
                    <a:pt x="441826" y="775257"/>
                    <a:pt x="441826" y="707618"/>
                  </a:cubicBezTo>
                  <a:cubicBezTo>
                    <a:pt x="441826" y="639979"/>
                    <a:pt x="483641" y="585146"/>
                    <a:pt x="535222" y="58514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7" name="フリーフォーム: 図形 666">
              <a:extLst>
                <a:ext uri="{FF2B5EF4-FFF2-40B4-BE49-F238E27FC236}">
                  <a16:creationId xmlns:a16="http://schemas.microsoft.com/office/drawing/2014/main" id="{53FEDF2C-0D9B-6B27-4626-9CA55B792A6E}"/>
                </a:ext>
              </a:extLst>
            </p:cNvPr>
            <p:cNvSpPr/>
            <p:nvPr/>
          </p:nvSpPr>
          <p:spPr bwMode="auto">
            <a:xfrm rot="18900000">
              <a:off x="7265150" y="1119166"/>
              <a:ext cx="226421" cy="283188"/>
            </a:xfrm>
            <a:custGeom>
              <a:avLst/>
              <a:gdLst>
                <a:gd name="connsiteX0" fmla="*/ 250950 w 526483"/>
                <a:gd name="connsiteY0" fmla="*/ 0 h 658481"/>
                <a:gd name="connsiteX1" fmla="*/ 281429 w 526483"/>
                <a:gd name="connsiteY1" fmla="*/ 0 h 658481"/>
                <a:gd name="connsiteX2" fmla="*/ 283271 w 526483"/>
                <a:gd name="connsiteY2" fmla="*/ 1842 h 658481"/>
                <a:gd name="connsiteX3" fmla="*/ 338988 w 526483"/>
                <a:gd name="connsiteY3" fmla="*/ 14739 h 658481"/>
                <a:gd name="connsiteX4" fmla="*/ 487501 w 526483"/>
                <a:gd name="connsiteY4" fmla="*/ 140611 h 658481"/>
                <a:gd name="connsiteX5" fmla="*/ 404826 w 526483"/>
                <a:gd name="connsiteY5" fmla="*/ 503072 h 658481"/>
                <a:gd name="connsiteX6" fmla="*/ 395704 w 526483"/>
                <a:gd name="connsiteY6" fmla="*/ 193610 h 658481"/>
                <a:gd name="connsiteX7" fmla="*/ 345756 w 526483"/>
                <a:gd name="connsiteY7" fmla="*/ 127447 h 658481"/>
                <a:gd name="connsiteX8" fmla="*/ 289049 w 526483"/>
                <a:gd name="connsiteY8" fmla="*/ 81830 h 658481"/>
                <a:gd name="connsiteX9" fmla="*/ 289049 w 526483"/>
                <a:gd name="connsiteY9" fmla="*/ 502683 h 658481"/>
                <a:gd name="connsiteX10" fmla="*/ 300000 w 526483"/>
                <a:gd name="connsiteY10" fmla="*/ 519336 h 658481"/>
                <a:gd name="connsiteX11" fmla="*/ 175329 w 526483"/>
                <a:gd name="connsiteY11" fmla="*/ 650067 h 658481"/>
                <a:gd name="connsiteX12" fmla="*/ 1996 w 526483"/>
                <a:gd name="connsiteY12" fmla="*/ 599186 h 658481"/>
                <a:gd name="connsiteX13" fmla="*/ 126667 w 526483"/>
                <a:gd name="connsiteY13" fmla="*/ 468456 h 658481"/>
                <a:gd name="connsiteX14" fmla="*/ 239153 w 526483"/>
                <a:gd name="connsiteY14" fmla="*/ 466821 h 658481"/>
                <a:gd name="connsiteX15" fmla="*/ 243330 w 526483"/>
                <a:gd name="connsiteY15" fmla="*/ 468959 h 658481"/>
                <a:gd name="connsiteX16" fmla="*/ 243330 w 526483"/>
                <a:gd name="connsiteY16" fmla="*/ 7620 h 658481"/>
                <a:gd name="connsiteX17" fmla="*/ 250950 w 526483"/>
                <a:gd name="connsiteY17" fmla="*/ 0 h 65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6483" h="658481">
                  <a:moveTo>
                    <a:pt x="250950" y="0"/>
                  </a:moveTo>
                  <a:lnTo>
                    <a:pt x="281429" y="0"/>
                  </a:lnTo>
                  <a:lnTo>
                    <a:pt x="283271" y="1842"/>
                  </a:lnTo>
                  <a:lnTo>
                    <a:pt x="338988" y="14739"/>
                  </a:lnTo>
                  <a:cubicBezTo>
                    <a:pt x="398531" y="36254"/>
                    <a:pt x="452220" y="79503"/>
                    <a:pt x="487501" y="140611"/>
                  </a:cubicBezTo>
                  <a:cubicBezTo>
                    <a:pt x="562767" y="270975"/>
                    <a:pt x="525753" y="433255"/>
                    <a:pt x="404826" y="503072"/>
                  </a:cubicBezTo>
                  <a:cubicBezTo>
                    <a:pt x="455528" y="409315"/>
                    <a:pt x="452047" y="291198"/>
                    <a:pt x="395704" y="193610"/>
                  </a:cubicBezTo>
                  <a:cubicBezTo>
                    <a:pt x="381619" y="169213"/>
                    <a:pt x="364770" y="147036"/>
                    <a:pt x="345756" y="127447"/>
                  </a:cubicBezTo>
                  <a:lnTo>
                    <a:pt x="289049" y="81830"/>
                  </a:lnTo>
                  <a:lnTo>
                    <a:pt x="289049" y="502683"/>
                  </a:lnTo>
                  <a:lnTo>
                    <a:pt x="300000" y="519336"/>
                  </a:lnTo>
                  <a:cubicBezTo>
                    <a:pt x="313438" y="569487"/>
                    <a:pt x="257621" y="628017"/>
                    <a:pt x="175329" y="650067"/>
                  </a:cubicBezTo>
                  <a:cubicBezTo>
                    <a:pt x="93038" y="672117"/>
                    <a:pt x="15434" y="649337"/>
                    <a:pt x="1996" y="599186"/>
                  </a:cubicBezTo>
                  <a:cubicBezTo>
                    <a:pt x="-11442" y="549035"/>
                    <a:pt x="44375" y="490505"/>
                    <a:pt x="126667" y="468456"/>
                  </a:cubicBezTo>
                  <a:cubicBezTo>
                    <a:pt x="167812" y="457431"/>
                    <a:pt x="207786" y="457613"/>
                    <a:pt x="239153" y="466821"/>
                  </a:cubicBezTo>
                  <a:lnTo>
                    <a:pt x="243330" y="468959"/>
                  </a:lnTo>
                  <a:lnTo>
                    <a:pt x="243330" y="7620"/>
                  </a:lnTo>
                  <a:cubicBezTo>
                    <a:pt x="243330" y="3412"/>
                    <a:pt x="246742" y="0"/>
                    <a:pt x="2509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8" name="フリーフォーム: 図形 667">
              <a:extLst>
                <a:ext uri="{FF2B5EF4-FFF2-40B4-BE49-F238E27FC236}">
                  <a16:creationId xmlns:a16="http://schemas.microsoft.com/office/drawing/2014/main" id="{E379D8C6-0109-F4ED-6BDA-BF894342C027}"/>
                </a:ext>
              </a:extLst>
            </p:cNvPr>
            <p:cNvSpPr/>
            <p:nvPr/>
          </p:nvSpPr>
          <p:spPr bwMode="auto">
            <a:xfrm rot="900000">
              <a:off x="8295879" y="1165783"/>
              <a:ext cx="150448" cy="328042"/>
            </a:xfrm>
            <a:custGeom>
              <a:avLst/>
              <a:gdLst>
                <a:gd name="connsiteX0" fmla="*/ 250950 w 301996"/>
                <a:gd name="connsiteY0" fmla="*/ 0 h 658481"/>
                <a:gd name="connsiteX1" fmla="*/ 281429 w 301996"/>
                <a:gd name="connsiteY1" fmla="*/ 0 h 658481"/>
                <a:gd name="connsiteX2" fmla="*/ 289049 w 301996"/>
                <a:gd name="connsiteY2" fmla="*/ 7620 h 658481"/>
                <a:gd name="connsiteX3" fmla="*/ 289049 w 301996"/>
                <a:gd name="connsiteY3" fmla="*/ 502683 h 658481"/>
                <a:gd name="connsiteX4" fmla="*/ 300000 w 301996"/>
                <a:gd name="connsiteY4" fmla="*/ 519336 h 658481"/>
                <a:gd name="connsiteX5" fmla="*/ 175329 w 301996"/>
                <a:gd name="connsiteY5" fmla="*/ 650067 h 658481"/>
                <a:gd name="connsiteX6" fmla="*/ 1996 w 301996"/>
                <a:gd name="connsiteY6" fmla="*/ 599186 h 658481"/>
                <a:gd name="connsiteX7" fmla="*/ 126667 w 301996"/>
                <a:gd name="connsiteY7" fmla="*/ 468456 h 658481"/>
                <a:gd name="connsiteX8" fmla="*/ 239153 w 301996"/>
                <a:gd name="connsiteY8" fmla="*/ 466821 h 658481"/>
                <a:gd name="connsiteX9" fmla="*/ 243330 w 301996"/>
                <a:gd name="connsiteY9" fmla="*/ 468959 h 658481"/>
                <a:gd name="connsiteX10" fmla="*/ 243330 w 301996"/>
                <a:gd name="connsiteY10" fmla="*/ 7620 h 658481"/>
                <a:gd name="connsiteX11" fmla="*/ 250950 w 301996"/>
                <a:gd name="connsiteY11" fmla="*/ 0 h 65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996" h="658481">
                  <a:moveTo>
                    <a:pt x="250950" y="0"/>
                  </a:moveTo>
                  <a:lnTo>
                    <a:pt x="281429" y="0"/>
                  </a:lnTo>
                  <a:cubicBezTo>
                    <a:pt x="285637" y="0"/>
                    <a:pt x="289049" y="3412"/>
                    <a:pt x="289049" y="7620"/>
                  </a:cubicBezTo>
                  <a:lnTo>
                    <a:pt x="289049" y="502683"/>
                  </a:lnTo>
                  <a:lnTo>
                    <a:pt x="300000" y="519336"/>
                  </a:lnTo>
                  <a:cubicBezTo>
                    <a:pt x="313438" y="569487"/>
                    <a:pt x="257621" y="628017"/>
                    <a:pt x="175329" y="650067"/>
                  </a:cubicBezTo>
                  <a:cubicBezTo>
                    <a:pt x="93038" y="672117"/>
                    <a:pt x="15434" y="649337"/>
                    <a:pt x="1996" y="599186"/>
                  </a:cubicBezTo>
                  <a:cubicBezTo>
                    <a:pt x="-11442" y="549035"/>
                    <a:pt x="44375" y="490505"/>
                    <a:pt x="126667" y="468456"/>
                  </a:cubicBezTo>
                  <a:cubicBezTo>
                    <a:pt x="167812" y="457431"/>
                    <a:pt x="207786" y="457613"/>
                    <a:pt x="239153" y="466821"/>
                  </a:cubicBezTo>
                  <a:lnTo>
                    <a:pt x="243330" y="468959"/>
                  </a:lnTo>
                  <a:lnTo>
                    <a:pt x="243330" y="7620"/>
                  </a:lnTo>
                  <a:cubicBezTo>
                    <a:pt x="243330" y="3412"/>
                    <a:pt x="246742" y="0"/>
                    <a:pt x="2509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9" name="フリーフォーム: 図形 668">
              <a:extLst>
                <a:ext uri="{FF2B5EF4-FFF2-40B4-BE49-F238E27FC236}">
                  <a16:creationId xmlns:a16="http://schemas.microsoft.com/office/drawing/2014/main" id="{516C9CF3-4BD0-AFA3-650D-B0F978EA480A}"/>
                </a:ext>
              </a:extLst>
            </p:cNvPr>
            <p:cNvSpPr/>
            <p:nvPr/>
          </p:nvSpPr>
          <p:spPr bwMode="auto">
            <a:xfrm>
              <a:off x="7580893" y="1000685"/>
              <a:ext cx="616958" cy="302436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0" name="フリーフォーム: 図形 669">
              <a:extLst>
                <a:ext uri="{FF2B5EF4-FFF2-40B4-BE49-F238E27FC236}">
                  <a16:creationId xmlns:a16="http://schemas.microsoft.com/office/drawing/2014/main" id="{8AC797C8-E782-F59F-535B-64E349D3EBBF}"/>
                </a:ext>
              </a:extLst>
            </p:cNvPr>
            <p:cNvSpPr/>
            <p:nvPr/>
          </p:nvSpPr>
          <p:spPr bwMode="auto">
            <a:xfrm rot="18000000">
              <a:off x="6777234" y="1481634"/>
              <a:ext cx="479264" cy="234940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1" name="フリーフォーム: 図形 670">
              <a:extLst>
                <a:ext uri="{FF2B5EF4-FFF2-40B4-BE49-F238E27FC236}">
                  <a16:creationId xmlns:a16="http://schemas.microsoft.com/office/drawing/2014/main" id="{870A9FF5-B8B0-F129-F11E-081412C75B75}"/>
                </a:ext>
              </a:extLst>
            </p:cNvPr>
            <p:cNvSpPr/>
            <p:nvPr/>
          </p:nvSpPr>
          <p:spPr bwMode="auto">
            <a:xfrm rot="3600000" flipH="1">
              <a:off x="8507358" y="1481634"/>
              <a:ext cx="479264" cy="234938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2" name="フリーフォーム: 図形 671">
              <a:extLst>
                <a:ext uri="{FF2B5EF4-FFF2-40B4-BE49-F238E27FC236}">
                  <a16:creationId xmlns:a16="http://schemas.microsoft.com/office/drawing/2014/main" id="{30195D20-7924-1382-1E85-BD22EA2665FA}"/>
                </a:ext>
              </a:extLst>
            </p:cNvPr>
            <p:cNvSpPr/>
            <p:nvPr/>
          </p:nvSpPr>
          <p:spPr bwMode="auto">
            <a:xfrm rot="14400000">
              <a:off x="6762005" y="2358713"/>
              <a:ext cx="500658" cy="245426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3" name="フリーフォーム: 図形 672">
              <a:extLst>
                <a:ext uri="{FF2B5EF4-FFF2-40B4-BE49-F238E27FC236}">
                  <a16:creationId xmlns:a16="http://schemas.microsoft.com/office/drawing/2014/main" id="{10DA4C5A-84F6-0BF6-E23A-1534DB6C8673}"/>
                </a:ext>
              </a:extLst>
            </p:cNvPr>
            <p:cNvSpPr/>
            <p:nvPr/>
          </p:nvSpPr>
          <p:spPr bwMode="auto">
            <a:xfrm rot="7200000" flipH="1">
              <a:off x="8524033" y="2358714"/>
              <a:ext cx="500658" cy="245426"/>
            </a:xfrm>
            <a:custGeom>
              <a:avLst/>
              <a:gdLst>
                <a:gd name="connsiteX0" fmla="*/ 864849 w 1729700"/>
                <a:gd name="connsiteY0" fmla="*/ 0 h 847912"/>
                <a:gd name="connsiteX1" fmla="*/ 878299 w 1729700"/>
                <a:gd name="connsiteY1" fmla="*/ 50951 h 847912"/>
                <a:gd name="connsiteX2" fmla="*/ 907875 w 1729700"/>
                <a:gd name="connsiteY2" fmla="*/ 302805 h 847912"/>
                <a:gd name="connsiteX3" fmla="*/ 909060 w 1729700"/>
                <a:gd name="connsiteY3" fmla="*/ 356771 h 847912"/>
                <a:gd name="connsiteX4" fmla="*/ 1019545 w 1729700"/>
                <a:gd name="connsiteY4" fmla="*/ 362861 h 847912"/>
                <a:gd name="connsiteX5" fmla="*/ 1299841 w 1729700"/>
                <a:gd name="connsiteY5" fmla="*/ 426665 h 847912"/>
                <a:gd name="connsiteX6" fmla="*/ 1406035 w 1729700"/>
                <a:gd name="connsiteY6" fmla="*/ 472638 h 847912"/>
                <a:gd name="connsiteX7" fmla="*/ 1429543 w 1729700"/>
                <a:gd name="connsiteY7" fmla="*/ 433852 h 847912"/>
                <a:gd name="connsiteX8" fmla="*/ 1566148 w 1729700"/>
                <a:gd name="connsiteY8" fmla="*/ 249225 h 847912"/>
                <a:gd name="connsiteX9" fmla="*/ 1599466 w 1729700"/>
                <a:gd name="connsiteY9" fmla="*/ 215156 h 847912"/>
                <a:gd name="connsiteX10" fmla="*/ 1586620 w 1729700"/>
                <a:gd name="connsiteY10" fmla="*/ 261045 h 847912"/>
                <a:gd name="connsiteX11" fmla="*/ 1532583 w 1729700"/>
                <a:gd name="connsiteY11" fmla="*/ 395510 h 847912"/>
                <a:gd name="connsiteX12" fmla="*/ 1472526 w 1729700"/>
                <a:gd name="connsiteY12" fmla="*/ 510594 h 847912"/>
                <a:gd name="connsiteX13" fmla="*/ 1525650 w 1729700"/>
                <a:gd name="connsiteY13" fmla="*/ 542998 h 847912"/>
                <a:gd name="connsiteX14" fmla="*/ 1720999 w 1729700"/>
                <a:gd name="connsiteY14" fmla="*/ 790251 h 847912"/>
                <a:gd name="connsiteX15" fmla="*/ 1729700 w 1729700"/>
                <a:gd name="connsiteY15" fmla="*/ 844172 h 847912"/>
                <a:gd name="connsiteX16" fmla="*/ 1711033 w 1729700"/>
                <a:gd name="connsiteY16" fmla="*/ 808423 h 847912"/>
                <a:gd name="connsiteX17" fmla="*/ 1482329 w 1729700"/>
                <a:gd name="connsiteY17" fmla="*/ 616812 h 847912"/>
                <a:gd name="connsiteX18" fmla="*/ 1427195 w 1729700"/>
                <a:gd name="connsiteY18" fmla="*/ 591059 h 847912"/>
                <a:gd name="connsiteX19" fmla="*/ 1404067 w 1729700"/>
                <a:gd name="connsiteY19" fmla="*/ 629217 h 847912"/>
                <a:gd name="connsiteX20" fmla="*/ 1267462 w 1729700"/>
                <a:gd name="connsiteY20" fmla="*/ 813843 h 847912"/>
                <a:gd name="connsiteX21" fmla="*/ 1234144 w 1729700"/>
                <a:gd name="connsiteY21" fmla="*/ 847912 h 847912"/>
                <a:gd name="connsiteX22" fmla="*/ 1246990 w 1729700"/>
                <a:gd name="connsiteY22" fmla="*/ 802024 h 847912"/>
                <a:gd name="connsiteX23" fmla="*/ 1301028 w 1729700"/>
                <a:gd name="connsiteY23" fmla="*/ 667558 h 847912"/>
                <a:gd name="connsiteX24" fmla="*/ 1356716 w 1729700"/>
                <a:gd name="connsiteY24" fmla="*/ 560846 h 847912"/>
                <a:gd name="connsiteX25" fmla="*/ 1262992 w 1729700"/>
                <a:gd name="connsiteY25" fmla="*/ 528822 h 847912"/>
                <a:gd name="connsiteX26" fmla="*/ 1004704 w 1729700"/>
                <a:gd name="connsiteY26" fmla="*/ 481276 h 847912"/>
                <a:gd name="connsiteX27" fmla="*/ 908460 w 1729700"/>
                <a:gd name="connsiteY27" fmla="*/ 476947 h 847912"/>
                <a:gd name="connsiteX28" fmla="*/ 907875 w 1729700"/>
                <a:gd name="connsiteY28" fmla="*/ 503597 h 847912"/>
                <a:gd name="connsiteX29" fmla="*/ 878299 w 1729700"/>
                <a:gd name="connsiteY29" fmla="*/ 755452 h 847912"/>
                <a:gd name="connsiteX30" fmla="*/ 864849 w 1729700"/>
                <a:gd name="connsiteY30" fmla="*/ 806402 h 847912"/>
                <a:gd name="connsiteX31" fmla="*/ 851399 w 1729700"/>
                <a:gd name="connsiteY31" fmla="*/ 755452 h 847912"/>
                <a:gd name="connsiteX32" fmla="*/ 821824 w 1729700"/>
                <a:gd name="connsiteY32" fmla="*/ 503597 h 847912"/>
                <a:gd name="connsiteX33" fmla="*/ 821239 w 1729700"/>
                <a:gd name="connsiteY33" fmla="*/ 476947 h 847912"/>
                <a:gd name="connsiteX34" fmla="*/ 724991 w 1729700"/>
                <a:gd name="connsiteY34" fmla="*/ 481276 h 847912"/>
                <a:gd name="connsiteX35" fmla="*/ 466703 w 1729700"/>
                <a:gd name="connsiteY35" fmla="*/ 528822 h 847912"/>
                <a:gd name="connsiteX36" fmla="*/ 374788 w 1729700"/>
                <a:gd name="connsiteY36" fmla="*/ 560228 h 847912"/>
                <a:gd name="connsiteX37" fmla="*/ 427153 w 1729700"/>
                <a:gd name="connsiteY37" fmla="*/ 661541 h 847912"/>
                <a:gd name="connsiteX38" fmla="*/ 477641 w 1729700"/>
                <a:gd name="connsiteY38" fmla="*/ 792005 h 847912"/>
                <a:gd name="connsiteX39" fmla="*/ 489106 w 1729700"/>
                <a:gd name="connsiteY39" fmla="*/ 836744 h 847912"/>
                <a:gd name="connsiteX40" fmla="*/ 456093 w 1729700"/>
                <a:gd name="connsiteY40" fmla="*/ 804446 h 847912"/>
                <a:gd name="connsiteX41" fmla="*/ 322473 w 1729700"/>
                <a:gd name="connsiteY41" fmla="*/ 627720 h 847912"/>
                <a:gd name="connsiteX42" fmla="*/ 300674 w 1729700"/>
                <a:gd name="connsiteY42" fmla="*/ 591912 h 847912"/>
                <a:gd name="connsiteX43" fmla="*/ 247367 w 1729700"/>
                <a:gd name="connsiteY43" fmla="*/ 616812 h 847912"/>
                <a:gd name="connsiteX44" fmla="*/ 18662 w 1729700"/>
                <a:gd name="connsiteY44" fmla="*/ 808423 h 847912"/>
                <a:gd name="connsiteX45" fmla="*/ 0 w 1729700"/>
                <a:gd name="connsiteY45" fmla="*/ 844163 h 847912"/>
                <a:gd name="connsiteX46" fmla="*/ 8700 w 1729700"/>
                <a:gd name="connsiteY46" fmla="*/ 790251 h 847912"/>
                <a:gd name="connsiteX47" fmla="*/ 204049 w 1729700"/>
                <a:gd name="connsiteY47" fmla="*/ 542998 h 847912"/>
                <a:gd name="connsiteX48" fmla="*/ 255560 w 1729700"/>
                <a:gd name="connsiteY48" fmla="*/ 511577 h 847912"/>
                <a:gd name="connsiteX49" fmla="*/ 199081 w 1729700"/>
                <a:gd name="connsiteY49" fmla="*/ 402302 h 847912"/>
                <a:gd name="connsiteX50" fmla="*/ 148592 w 1729700"/>
                <a:gd name="connsiteY50" fmla="*/ 271838 h 847912"/>
                <a:gd name="connsiteX51" fmla="*/ 137127 w 1729700"/>
                <a:gd name="connsiteY51" fmla="*/ 227099 h 847912"/>
                <a:gd name="connsiteX52" fmla="*/ 170140 w 1729700"/>
                <a:gd name="connsiteY52" fmla="*/ 259398 h 847912"/>
                <a:gd name="connsiteX53" fmla="*/ 303760 w 1729700"/>
                <a:gd name="connsiteY53" fmla="*/ 436124 h 847912"/>
                <a:gd name="connsiteX54" fmla="*/ 325504 w 1729700"/>
                <a:gd name="connsiteY54" fmla="*/ 471841 h 847912"/>
                <a:gd name="connsiteX55" fmla="*/ 429857 w 1729700"/>
                <a:gd name="connsiteY55" fmla="*/ 426665 h 847912"/>
                <a:gd name="connsiteX56" fmla="*/ 710154 w 1729700"/>
                <a:gd name="connsiteY56" fmla="*/ 362861 h 847912"/>
                <a:gd name="connsiteX57" fmla="*/ 820639 w 1729700"/>
                <a:gd name="connsiteY57" fmla="*/ 356771 h 847912"/>
                <a:gd name="connsiteX58" fmla="*/ 821824 w 1729700"/>
                <a:gd name="connsiteY58" fmla="*/ 302805 h 847912"/>
                <a:gd name="connsiteX59" fmla="*/ 851399 w 1729700"/>
                <a:gd name="connsiteY59" fmla="*/ 50951 h 847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729700" h="847912">
                  <a:moveTo>
                    <a:pt x="864849" y="0"/>
                  </a:moveTo>
                  <a:lnTo>
                    <a:pt x="878299" y="50951"/>
                  </a:lnTo>
                  <a:cubicBezTo>
                    <a:pt x="893026" y="118562"/>
                    <a:pt x="903539" y="205518"/>
                    <a:pt x="907875" y="302805"/>
                  </a:cubicBezTo>
                  <a:lnTo>
                    <a:pt x="909060" y="356771"/>
                  </a:lnTo>
                  <a:lnTo>
                    <a:pt x="1019545" y="362861"/>
                  </a:lnTo>
                  <a:cubicBezTo>
                    <a:pt x="1119966" y="374067"/>
                    <a:pt x="1214444" y="395989"/>
                    <a:pt x="1299841" y="426665"/>
                  </a:cubicBezTo>
                  <a:lnTo>
                    <a:pt x="1406035" y="472638"/>
                  </a:lnTo>
                  <a:lnTo>
                    <a:pt x="1429543" y="433852"/>
                  </a:lnTo>
                  <a:cubicBezTo>
                    <a:pt x="1476917" y="359420"/>
                    <a:pt x="1524311" y="295807"/>
                    <a:pt x="1566148" y="249225"/>
                  </a:cubicBezTo>
                  <a:lnTo>
                    <a:pt x="1599466" y="215156"/>
                  </a:lnTo>
                  <a:lnTo>
                    <a:pt x="1586620" y="261045"/>
                  </a:lnTo>
                  <a:cubicBezTo>
                    <a:pt x="1573672" y="300727"/>
                    <a:pt x="1555404" y="346333"/>
                    <a:pt x="1532583" y="395510"/>
                  </a:cubicBezTo>
                  <a:lnTo>
                    <a:pt x="1472526" y="510594"/>
                  </a:lnTo>
                  <a:lnTo>
                    <a:pt x="1525650" y="542998"/>
                  </a:lnTo>
                  <a:cubicBezTo>
                    <a:pt x="1621793" y="612336"/>
                    <a:pt x="1690441" y="696959"/>
                    <a:pt x="1720999" y="790251"/>
                  </a:cubicBezTo>
                  <a:lnTo>
                    <a:pt x="1729700" y="844172"/>
                  </a:lnTo>
                  <a:lnTo>
                    <a:pt x="1711033" y="808423"/>
                  </a:lnTo>
                  <a:cubicBezTo>
                    <a:pt x="1658753" y="734943"/>
                    <a:pt x="1580181" y="669683"/>
                    <a:pt x="1482329" y="616812"/>
                  </a:cubicBezTo>
                  <a:lnTo>
                    <a:pt x="1427195" y="591059"/>
                  </a:lnTo>
                  <a:lnTo>
                    <a:pt x="1404067" y="629217"/>
                  </a:lnTo>
                  <a:cubicBezTo>
                    <a:pt x="1356694" y="703649"/>
                    <a:pt x="1309300" y="767261"/>
                    <a:pt x="1267462" y="813843"/>
                  </a:cubicBezTo>
                  <a:lnTo>
                    <a:pt x="1234144" y="847912"/>
                  </a:lnTo>
                  <a:lnTo>
                    <a:pt x="1246990" y="802024"/>
                  </a:lnTo>
                  <a:cubicBezTo>
                    <a:pt x="1259939" y="762341"/>
                    <a:pt x="1278207" y="716736"/>
                    <a:pt x="1301028" y="667558"/>
                  </a:cubicBezTo>
                  <a:lnTo>
                    <a:pt x="1356716" y="560846"/>
                  </a:lnTo>
                  <a:lnTo>
                    <a:pt x="1262992" y="528822"/>
                  </a:lnTo>
                  <a:cubicBezTo>
                    <a:pt x="1182696" y="505821"/>
                    <a:pt x="1095907" y="489561"/>
                    <a:pt x="1004704" y="481276"/>
                  </a:cubicBezTo>
                  <a:lnTo>
                    <a:pt x="908460" y="476947"/>
                  </a:lnTo>
                  <a:lnTo>
                    <a:pt x="907875" y="503597"/>
                  </a:lnTo>
                  <a:cubicBezTo>
                    <a:pt x="903539" y="600884"/>
                    <a:pt x="893026" y="687841"/>
                    <a:pt x="878299" y="755452"/>
                  </a:cubicBezTo>
                  <a:lnTo>
                    <a:pt x="864849" y="806402"/>
                  </a:lnTo>
                  <a:lnTo>
                    <a:pt x="851399" y="755452"/>
                  </a:lnTo>
                  <a:cubicBezTo>
                    <a:pt x="836673" y="687841"/>
                    <a:pt x="826160" y="600884"/>
                    <a:pt x="821824" y="503597"/>
                  </a:cubicBezTo>
                  <a:lnTo>
                    <a:pt x="821239" y="476947"/>
                  </a:lnTo>
                  <a:lnTo>
                    <a:pt x="724991" y="481276"/>
                  </a:lnTo>
                  <a:cubicBezTo>
                    <a:pt x="633788" y="489561"/>
                    <a:pt x="547000" y="505821"/>
                    <a:pt x="466703" y="528822"/>
                  </a:cubicBezTo>
                  <a:lnTo>
                    <a:pt x="374788" y="560228"/>
                  </a:lnTo>
                  <a:lnTo>
                    <a:pt x="427153" y="661541"/>
                  </a:lnTo>
                  <a:cubicBezTo>
                    <a:pt x="448769" y="709137"/>
                    <a:pt x="465831" y="753388"/>
                    <a:pt x="477641" y="792005"/>
                  </a:cubicBezTo>
                  <a:lnTo>
                    <a:pt x="489106" y="836744"/>
                  </a:lnTo>
                  <a:lnTo>
                    <a:pt x="456093" y="804446"/>
                  </a:lnTo>
                  <a:cubicBezTo>
                    <a:pt x="414786" y="760141"/>
                    <a:pt x="368410" y="699264"/>
                    <a:pt x="322473" y="627720"/>
                  </a:cubicBezTo>
                  <a:lnTo>
                    <a:pt x="300674" y="591912"/>
                  </a:lnTo>
                  <a:lnTo>
                    <a:pt x="247367" y="616812"/>
                  </a:lnTo>
                  <a:cubicBezTo>
                    <a:pt x="149514" y="669683"/>
                    <a:pt x="70943" y="734943"/>
                    <a:pt x="18662" y="808423"/>
                  </a:cubicBezTo>
                  <a:lnTo>
                    <a:pt x="0" y="844163"/>
                  </a:lnTo>
                  <a:lnTo>
                    <a:pt x="8700" y="790251"/>
                  </a:lnTo>
                  <a:cubicBezTo>
                    <a:pt x="39258" y="696959"/>
                    <a:pt x="107906" y="612336"/>
                    <a:pt x="204049" y="542998"/>
                  </a:cubicBezTo>
                  <a:lnTo>
                    <a:pt x="255560" y="511577"/>
                  </a:lnTo>
                  <a:lnTo>
                    <a:pt x="199081" y="402302"/>
                  </a:lnTo>
                  <a:cubicBezTo>
                    <a:pt x="177465" y="354706"/>
                    <a:pt x="160402" y="310455"/>
                    <a:pt x="148592" y="271838"/>
                  </a:cubicBezTo>
                  <a:lnTo>
                    <a:pt x="137127" y="227099"/>
                  </a:lnTo>
                  <a:lnTo>
                    <a:pt x="170140" y="259398"/>
                  </a:lnTo>
                  <a:cubicBezTo>
                    <a:pt x="211448" y="303702"/>
                    <a:pt x="257823" y="364580"/>
                    <a:pt x="303760" y="436124"/>
                  </a:cubicBezTo>
                  <a:lnTo>
                    <a:pt x="325504" y="471841"/>
                  </a:lnTo>
                  <a:lnTo>
                    <a:pt x="429857" y="426665"/>
                  </a:lnTo>
                  <a:cubicBezTo>
                    <a:pt x="515254" y="395989"/>
                    <a:pt x="609733" y="374067"/>
                    <a:pt x="710154" y="362861"/>
                  </a:cubicBezTo>
                  <a:lnTo>
                    <a:pt x="820639" y="356771"/>
                  </a:lnTo>
                  <a:lnTo>
                    <a:pt x="821824" y="302805"/>
                  </a:lnTo>
                  <a:cubicBezTo>
                    <a:pt x="826160" y="205518"/>
                    <a:pt x="836673" y="118562"/>
                    <a:pt x="851399" y="50951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4" name="フリーフォーム: 図形 673">
              <a:extLst>
                <a:ext uri="{FF2B5EF4-FFF2-40B4-BE49-F238E27FC236}">
                  <a16:creationId xmlns:a16="http://schemas.microsoft.com/office/drawing/2014/main" id="{094344FA-78A0-0D77-D9BD-DF0EB3293367}"/>
                </a:ext>
              </a:extLst>
            </p:cNvPr>
            <p:cNvSpPr/>
            <p:nvPr/>
          </p:nvSpPr>
          <p:spPr bwMode="auto">
            <a:xfrm rot="1800000">
              <a:off x="8768013" y="2758722"/>
              <a:ext cx="262284" cy="328042"/>
            </a:xfrm>
            <a:custGeom>
              <a:avLst/>
              <a:gdLst>
                <a:gd name="connsiteX0" fmla="*/ 250950 w 526483"/>
                <a:gd name="connsiteY0" fmla="*/ 0 h 658481"/>
                <a:gd name="connsiteX1" fmla="*/ 281429 w 526483"/>
                <a:gd name="connsiteY1" fmla="*/ 0 h 658481"/>
                <a:gd name="connsiteX2" fmla="*/ 283271 w 526483"/>
                <a:gd name="connsiteY2" fmla="*/ 1842 h 658481"/>
                <a:gd name="connsiteX3" fmla="*/ 338988 w 526483"/>
                <a:gd name="connsiteY3" fmla="*/ 14739 h 658481"/>
                <a:gd name="connsiteX4" fmla="*/ 487501 w 526483"/>
                <a:gd name="connsiteY4" fmla="*/ 140611 h 658481"/>
                <a:gd name="connsiteX5" fmla="*/ 404826 w 526483"/>
                <a:gd name="connsiteY5" fmla="*/ 503072 h 658481"/>
                <a:gd name="connsiteX6" fmla="*/ 395704 w 526483"/>
                <a:gd name="connsiteY6" fmla="*/ 193610 h 658481"/>
                <a:gd name="connsiteX7" fmla="*/ 345756 w 526483"/>
                <a:gd name="connsiteY7" fmla="*/ 127447 h 658481"/>
                <a:gd name="connsiteX8" fmla="*/ 289049 w 526483"/>
                <a:gd name="connsiteY8" fmla="*/ 81830 h 658481"/>
                <a:gd name="connsiteX9" fmla="*/ 289049 w 526483"/>
                <a:gd name="connsiteY9" fmla="*/ 502683 h 658481"/>
                <a:gd name="connsiteX10" fmla="*/ 300000 w 526483"/>
                <a:gd name="connsiteY10" fmla="*/ 519336 h 658481"/>
                <a:gd name="connsiteX11" fmla="*/ 175329 w 526483"/>
                <a:gd name="connsiteY11" fmla="*/ 650067 h 658481"/>
                <a:gd name="connsiteX12" fmla="*/ 1996 w 526483"/>
                <a:gd name="connsiteY12" fmla="*/ 599186 h 658481"/>
                <a:gd name="connsiteX13" fmla="*/ 126667 w 526483"/>
                <a:gd name="connsiteY13" fmla="*/ 468456 h 658481"/>
                <a:gd name="connsiteX14" fmla="*/ 239153 w 526483"/>
                <a:gd name="connsiteY14" fmla="*/ 466821 h 658481"/>
                <a:gd name="connsiteX15" fmla="*/ 243330 w 526483"/>
                <a:gd name="connsiteY15" fmla="*/ 468959 h 658481"/>
                <a:gd name="connsiteX16" fmla="*/ 243330 w 526483"/>
                <a:gd name="connsiteY16" fmla="*/ 7620 h 658481"/>
                <a:gd name="connsiteX17" fmla="*/ 250950 w 526483"/>
                <a:gd name="connsiteY17" fmla="*/ 0 h 65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6483" h="658481">
                  <a:moveTo>
                    <a:pt x="250950" y="0"/>
                  </a:moveTo>
                  <a:lnTo>
                    <a:pt x="281429" y="0"/>
                  </a:lnTo>
                  <a:lnTo>
                    <a:pt x="283271" y="1842"/>
                  </a:lnTo>
                  <a:lnTo>
                    <a:pt x="338988" y="14739"/>
                  </a:lnTo>
                  <a:cubicBezTo>
                    <a:pt x="398531" y="36254"/>
                    <a:pt x="452220" y="79503"/>
                    <a:pt x="487501" y="140611"/>
                  </a:cubicBezTo>
                  <a:cubicBezTo>
                    <a:pt x="562767" y="270975"/>
                    <a:pt x="525753" y="433255"/>
                    <a:pt x="404826" y="503072"/>
                  </a:cubicBezTo>
                  <a:cubicBezTo>
                    <a:pt x="455528" y="409315"/>
                    <a:pt x="452047" y="291198"/>
                    <a:pt x="395704" y="193610"/>
                  </a:cubicBezTo>
                  <a:cubicBezTo>
                    <a:pt x="381619" y="169213"/>
                    <a:pt x="364770" y="147036"/>
                    <a:pt x="345756" y="127447"/>
                  </a:cubicBezTo>
                  <a:lnTo>
                    <a:pt x="289049" y="81830"/>
                  </a:lnTo>
                  <a:lnTo>
                    <a:pt x="289049" y="502683"/>
                  </a:lnTo>
                  <a:lnTo>
                    <a:pt x="300000" y="519336"/>
                  </a:lnTo>
                  <a:cubicBezTo>
                    <a:pt x="313438" y="569487"/>
                    <a:pt x="257621" y="628017"/>
                    <a:pt x="175329" y="650067"/>
                  </a:cubicBezTo>
                  <a:cubicBezTo>
                    <a:pt x="93038" y="672117"/>
                    <a:pt x="15434" y="649337"/>
                    <a:pt x="1996" y="599186"/>
                  </a:cubicBezTo>
                  <a:cubicBezTo>
                    <a:pt x="-11442" y="549035"/>
                    <a:pt x="44375" y="490505"/>
                    <a:pt x="126667" y="468456"/>
                  </a:cubicBezTo>
                  <a:cubicBezTo>
                    <a:pt x="167812" y="457431"/>
                    <a:pt x="207786" y="457613"/>
                    <a:pt x="239153" y="466821"/>
                  </a:cubicBezTo>
                  <a:lnTo>
                    <a:pt x="243330" y="468959"/>
                  </a:lnTo>
                  <a:lnTo>
                    <a:pt x="243330" y="7620"/>
                  </a:lnTo>
                  <a:cubicBezTo>
                    <a:pt x="243330" y="3412"/>
                    <a:pt x="246742" y="0"/>
                    <a:pt x="2509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5" name="フリーフォーム: 図形 674">
              <a:extLst>
                <a:ext uri="{FF2B5EF4-FFF2-40B4-BE49-F238E27FC236}">
                  <a16:creationId xmlns:a16="http://schemas.microsoft.com/office/drawing/2014/main" id="{AA36A9D6-CA5F-C4D8-A38D-E290DCB093C9}"/>
                </a:ext>
              </a:extLst>
            </p:cNvPr>
            <p:cNvSpPr/>
            <p:nvPr/>
          </p:nvSpPr>
          <p:spPr bwMode="auto">
            <a:xfrm rot="900000">
              <a:off x="6991888" y="2765109"/>
              <a:ext cx="150448" cy="328042"/>
            </a:xfrm>
            <a:custGeom>
              <a:avLst/>
              <a:gdLst>
                <a:gd name="connsiteX0" fmla="*/ 250950 w 301996"/>
                <a:gd name="connsiteY0" fmla="*/ 0 h 658481"/>
                <a:gd name="connsiteX1" fmla="*/ 281429 w 301996"/>
                <a:gd name="connsiteY1" fmla="*/ 0 h 658481"/>
                <a:gd name="connsiteX2" fmla="*/ 289049 w 301996"/>
                <a:gd name="connsiteY2" fmla="*/ 7620 h 658481"/>
                <a:gd name="connsiteX3" fmla="*/ 289049 w 301996"/>
                <a:gd name="connsiteY3" fmla="*/ 502683 h 658481"/>
                <a:gd name="connsiteX4" fmla="*/ 300000 w 301996"/>
                <a:gd name="connsiteY4" fmla="*/ 519336 h 658481"/>
                <a:gd name="connsiteX5" fmla="*/ 175329 w 301996"/>
                <a:gd name="connsiteY5" fmla="*/ 650067 h 658481"/>
                <a:gd name="connsiteX6" fmla="*/ 1996 w 301996"/>
                <a:gd name="connsiteY6" fmla="*/ 599186 h 658481"/>
                <a:gd name="connsiteX7" fmla="*/ 126667 w 301996"/>
                <a:gd name="connsiteY7" fmla="*/ 468456 h 658481"/>
                <a:gd name="connsiteX8" fmla="*/ 239153 w 301996"/>
                <a:gd name="connsiteY8" fmla="*/ 466821 h 658481"/>
                <a:gd name="connsiteX9" fmla="*/ 243330 w 301996"/>
                <a:gd name="connsiteY9" fmla="*/ 468959 h 658481"/>
                <a:gd name="connsiteX10" fmla="*/ 243330 w 301996"/>
                <a:gd name="connsiteY10" fmla="*/ 7620 h 658481"/>
                <a:gd name="connsiteX11" fmla="*/ 250950 w 301996"/>
                <a:gd name="connsiteY11" fmla="*/ 0 h 65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996" h="658481">
                  <a:moveTo>
                    <a:pt x="250950" y="0"/>
                  </a:moveTo>
                  <a:lnTo>
                    <a:pt x="281429" y="0"/>
                  </a:lnTo>
                  <a:cubicBezTo>
                    <a:pt x="285637" y="0"/>
                    <a:pt x="289049" y="3412"/>
                    <a:pt x="289049" y="7620"/>
                  </a:cubicBezTo>
                  <a:lnTo>
                    <a:pt x="289049" y="502683"/>
                  </a:lnTo>
                  <a:lnTo>
                    <a:pt x="300000" y="519336"/>
                  </a:lnTo>
                  <a:cubicBezTo>
                    <a:pt x="313438" y="569487"/>
                    <a:pt x="257621" y="628017"/>
                    <a:pt x="175329" y="650067"/>
                  </a:cubicBezTo>
                  <a:cubicBezTo>
                    <a:pt x="93038" y="672117"/>
                    <a:pt x="15434" y="649337"/>
                    <a:pt x="1996" y="599186"/>
                  </a:cubicBezTo>
                  <a:cubicBezTo>
                    <a:pt x="-11442" y="549035"/>
                    <a:pt x="44375" y="490505"/>
                    <a:pt x="126667" y="468456"/>
                  </a:cubicBezTo>
                  <a:cubicBezTo>
                    <a:pt x="167812" y="457431"/>
                    <a:pt x="207786" y="457613"/>
                    <a:pt x="239153" y="466821"/>
                  </a:cubicBezTo>
                  <a:lnTo>
                    <a:pt x="243330" y="468959"/>
                  </a:lnTo>
                  <a:lnTo>
                    <a:pt x="243330" y="7620"/>
                  </a:lnTo>
                  <a:cubicBezTo>
                    <a:pt x="243330" y="3412"/>
                    <a:pt x="246742" y="0"/>
                    <a:pt x="2509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6" name="フリーフォーム: 図形 675">
              <a:extLst>
                <a:ext uri="{FF2B5EF4-FFF2-40B4-BE49-F238E27FC236}">
                  <a16:creationId xmlns:a16="http://schemas.microsoft.com/office/drawing/2014/main" id="{EA0766B7-CDCB-37D1-8CA5-7E5A413B8A3A}"/>
                </a:ext>
              </a:extLst>
            </p:cNvPr>
            <p:cNvSpPr/>
            <p:nvPr/>
          </p:nvSpPr>
          <p:spPr bwMode="auto">
            <a:xfrm rot="1800000">
              <a:off x="6664115" y="1956452"/>
              <a:ext cx="265045" cy="331495"/>
            </a:xfrm>
            <a:custGeom>
              <a:avLst/>
              <a:gdLst>
                <a:gd name="connsiteX0" fmla="*/ 250950 w 526483"/>
                <a:gd name="connsiteY0" fmla="*/ 0 h 658481"/>
                <a:gd name="connsiteX1" fmla="*/ 281429 w 526483"/>
                <a:gd name="connsiteY1" fmla="*/ 0 h 658481"/>
                <a:gd name="connsiteX2" fmla="*/ 283271 w 526483"/>
                <a:gd name="connsiteY2" fmla="*/ 1842 h 658481"/>
                <a:gd name="connsiteX3" fmla="*/ 338988 w 526483"/>
                <a:gd name="connsiteY3" fmla="*/ 14739 h 658481"/>
                <a:gd name="connsiteX4" fmla="*/ 487501 w 526483"/>
                <a:gd name="connsiteY4" fmla="*/ 140611 h 658481"/>
                <a:gd name="connsiteX5" fmla="*/ 404826 w 526483"/>
                <a:gd name="connsiteY5" fmla="*/ 503072 h 658481"/>
                <a:gd name="connsiteX6" fmla="*/ 395704 w 526483"/>
                <a:gd name="connsiteY6" fmla="*/ 193610 h 658481"/>
                <a:gd name="connsiteX7" fmla="*/ 345756 w 526483"/>
                <a:gd name="connsiteY7" fmla="*/ 127447 h 658481"/>
                <a:gd name="connsiteX8" fmla="*/ 289049 w 526483"/>
                <a:gd name="connsiteY8" fmla="*/ 81830 h 658481"/>
                <a:gd name="connsiteX9" fmla="*/ 289049 w 526483"/>
                <a:gd name="connsiteY9" fmla="*/ 502683 h 658481"/>
                <a:gd name="connsiteX10" fmla="*/ 300000 w 526483"/>
                <a:gd name="connsiteY10" fmla="*/ 519336 h 658481"/>
                <a:gd name="connsiteX11" fmla="*/ 175329 w 526483"/>
                <a:gd name="connsiteY11" fmla="*/ 650067 h 658481"/>
                <a:gd name="connsiteX12" fmla="*/ 1996 w 526483"/>
                <a:gd name="connsiteY12" fmla="*/ 599186 h 658481"/>
                <a:gd name="connsiteX13" fmla="*/ 126667 w 526483"/>
                <a:gd name="connsiteY13" fmla="*/ 468456 h 658481"/>
                <a:gd name="connsiteX14" fmla="*/ 239153 w 526483"/>
                <a:gd name="connsiteY14" fmla="*/ 466821 h 658481"/>
                <a:gd name="connsiteX15" fmla="*/ 243330 w 526483"/>
                <a:gd name="connsiteY15" fmla="*/ 468959 h 658481"/>
                <a:gd name="connsiteX16" fmla="*/ 243330 w 526483"/>
                <a:gd name="connsiteY16" fmla="*/ 7620 h 658481"/>
                <a:gd name="connsiteX17" fmla="*/ 250950 w 526483"/>
                <a:gd name="connsiteY17" fmla="*/ 0 h 65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6483" h="658481">
                  <a:moveTo>
                    <a:pt x="250950" y="0"/>
                  </a:moveTo>
                  <a:lnTo>
                    <a:pt x="281429" y="0"/>
                  </a:lnTo>
                  <a:lnTo>
                    <a:pt x="283271" y="1842"/>
                  </a:lnTo>
                  <a:lnTo>
                    <a:pt x="338988" y="14739"/>
                  </a:lnTo>
                  <a:cubicBezTo>
                    <a:pt x="398531" y="36254"/>
                    <a:pt x="452220" y="79503"/>
                    <a:pt x="487501" y="140611"/>
                  </a:cubicBezTo>
                  <a:cubicBezTo>
                    <a:pt x="562767" y="270975"/>
                    <a:pt x="525753" y="433255"/>
                    <a:pt x="404826" y="503072"/>
                  </a:cubicBezTo>
                  <a:cubicBezTo>
                    <a:pt x="455528" y="409315"/>
                    <a:pt x="452047" y="291198"/>
                    <a:pt x="395704" y="193610"/>
                  </a:cubicBezTo>
                  <a:cubicBezTo>
                    <a:pt x="381619" y="169213"/>
                    <a:pt x="364770" y="147036"/>
                    <a:pt x="345756" y="127447"/>
                  </a:cubicBezTo>
                  <a:lnTo>
                    <a:pt x="289049" y="81830"/>
                  </a:lnTo>
                  <a:lnTo>
                    <a:pt x="289049" y="502683"/>
                  </a:lnTo>
                  <a:lnTo>
                    <a:pt x="300000" y="519336"/>
                  </a:lnTo>
                  <a:cubicBezTo>
                    <a:pt x="313438" y="569487"/>
                    <a:pt x="257621" y="628017"/>
                    <a:pt x="175329" y="650067"/>
                  </a:cubicBezTo>
                  <a:cubicBezTo>
                    <a:pt x="93038" y="672117"/>
                    <a:pt x="15434" y="649337"/>
                    <a:pt x="1996" y="599186"/>
                  </a:cubicBezTo>
                  <a:cubicBezTo>
                    <a:pt x="-11442" y="549035"/>
                    <a:pt x="44375" y="490505"/>
                    <a:pt x="126667" y="468456"/>
                  </a:cubicBezTo>
                  <a:cubicBezTo>
                    <a:pt x="167812" y="457431"/>
                    <a:pt x="207786" y="457613"/>
                    <a:pt x="239153" y="466821"/>
                  </a:cubicBezTo>
                  <a:lnTo>
                    <a:pt x="243330" y="468959"/>
                  </a:lnTo>
                  <a:lnTo>
                    <a:pt x="243330" y="7620"/>
                  </a:lnTo>
                  <a:cubicBezTo>
                    <a:pt x="243330" y="3412"/>
                    <a:pt x="246742" y="0"/>
                    <a:pt x="2509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7" name="フリーフォーム: 図形 676">
              <a:extLst>
                <a:ext uri="{FF2B5EF4-FFF2-40B4-BE49-F238E27FC236}">
                  <a16:creationId xmlns:a16="http://schemas.microsoft.com/office/drawing/2014/main" id="{210722BA-EB45-5BA0-2CF4-3E1087AC2FB3}"/>
                </a:ext>
              </a:extLst>
            </p:cNvPr>
            <p:cNvSpPr/>
            <p:nvPr/>
          </p:nvSpPr>
          <p:spPr bwMode="auto">
            <a:xfrm rot="19800000">
              <a:off x="8898290" y="2045886"/>
              <a:ext cx="150448" cy="328042"/>
            </a:xfrm>
            <a:custGeom>
              <a:avLst/>
              <a:gdLst>
                <a:gd name="connsiteX0" fmla="*/ 250950 w 301996"/>
                <a:gd name="connsiteY0" fmla="*/ 0 h 658481"/>
                <a:gd name="connsiteX1" fmla="*/ 281429 w 301996"/>
                <a:gd name="connsiteY1" fmla="*/ 0 h 658481"/>
                <a:gd name="connsiteX2" fmla="*/ 289049 w 301996"/>
                <a:gd name="connsiteY2" fmla="*/ 7620 h 658481"/>
                <a:gd name="connsiteX3" fmla="*/ 289049 w 301996"/>
                <a:gd name="connsiteY3" fmla="*/ 502683 h 658481"/>
                <a:gd name="connsiteX4" fmla="*/ 300000 w 301996"/>
                <a:gd name="connsiteY4" fmla="*/ 519336 h 658481"/>
                <a:gd name="connsiteX5" fmla="*/ 175329 w 301996"/>
                <a:gd name="connsiteY5" fmla="*/ 650067 h 658481"/>
                <a:gd name="connsiteX6" fmla="*/ 1996 w 301996"/>
                <a:gd name="connsiteY6" fmla="*/ 599186 h 658481"/>
                <a:gd name="connsiteX7" fmla="*/ 126667 w 301996"/>
                <a:gd name="connsiteY7" fmla="*/ 468456 h 658481"/>
                <a:gd name="connsiteX8" fmla="*/ 239153 w 301996"/>
                <a:gd name="connsiteY8" fmla="*/ 466821 h 658481"/>
                <a:gd name="connsiteX9" fmla="*/ 243330 w 301996"/>
                <a:gd name="connsiteY9" fmla="*/ 468959 h 658481"/>
                <a:gd name="connsiteX10" fmla="*/ 243330 w 301996"/>
                <a:gd name="connsiteY10" fmla="*/ 7620 h 658481"/>
                <a:gd name="connsiteX11" fmla="*/ 250950 w 301996"/>
                <a:gd name="connsiteY11" fmla="*/ 0 h 6584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01996" h="658481">
                  <a:moveTo>
                    <a:pt x="250950" y="0"/>
                  </a:moveTo>
                  <a:lnTo>
                    <a:pt x="281429" y="0"/>
                  </a:lnTo>
                  <a:cubicBezTo>
                    <a:pt x="285637" y="0"/>
                    <a:pt x="289049" y="3412"/>
                    <a:pt x="289049" y="7620"/>
                  </a:cubicBezTo>
                  <a:lnTo>
                    <a:pt x="289049" y="502683"/>
                  </a:lnTo>
                  <a:lnTo>
                    <a:pt x="300000" y="519336"/>
                  </a:lnTo>
                  <a:cubicBezTo>
                    <a:pt x="313438" y="569487"/>
                    <a:pt x="257621" y="628017"/>
                    <a:pt x="175329" y="650067"/>
                  </a:cubicBezTo>
                  <a:cubicBezTo>
                    <a:pt x="93038" y="672117"/>
                    <a:pt x="15434" y="649337"/>
                    <a:pt x="1996" y="599186"/>
                  </a:cubicBezTo>
                  <a:cubicBezTo>
                    <a:pt x="-11442" y="549035"/>
                    <a:pt x="44375" y="490505"/>
                    <a:pt x="126667" y="468456"/>
                  </a:cubicBezTo>
                  <a:cubicBezTo>
                    <a:pt x="167812" y="457431"/>
                    <a:pt x="207786" y="457613"/>
                    <a:pt x="239153" y="466821"/>
                  </a:cubicBezTo>
                  <a:lnTo>
                    <a:pt x="243330" y="468959"/>
                  </a:lnTo>
                  <a:lnTo>
                    <a:pt x="243330" y="7620"/>
                  </a:lnTo>
                  <a:cubicBezTo>
                    <a:pt x="243330" y="3412"/>
                    <a:pt x="246742" y="0"/>
                    <a:pt x="250950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88E4A4E-6FA4-0D02-F5DE-60D40BAE4B82}"/>
                </a:ext>
              </a:extLst>
            </p:cNvPr>
            <p:cNvSpPr/>
            <p:nvPr/>
          </p:nvSpPr>
          <p:spPr bwMode="auto">
            <a:xfrm rot="10800000">
              <a:off x="7300774" y="2153040"/>
              <a:ext cx="1181009" cy="1388875"/>
            </a:xfrm>
            <a:custGeom>
              <a:avLst/>
              <a:gdLst>
                <a:gd name="connsiteX0" fmla="*/ 1156131 w 1181009"/>
                <a:gd name="connsiteY0" fmla="*/ 1387724 h 1388875"/>
                <a:gd name="connsiteX1" fmla="*/ 1115035 w 1181009"/>
                <a:gd name="connsiteY1" fmla="*/ 1363997 h 1388875"/>
                <a:gd name="connsiteX2" fmla="*/ 1096526 w 1181009"/>
                <a:gd name="connsiteY2" fmla="*/ 1294922 h 1388875"/>
                <a:gd name="connsiteX3" fmla="*/ 1099878 w 1181009"/>
                <a:gd name="connsiteY3" fmla="*/ 1269460 h 1388875"/>
                <a:gd name="connsiteX4" fmla="*/ 1102880 w 1181009"/>
                <a:gd name="connsiteY4" fmla="*/ 1267156 h 1388875"/>
                <a:gd name="connsiteX5" fmla="*/ 1091624 w 1181009"/>
                <a:gd name="connsiteY5" fmla="*/ 1182616 h 1388875"/>
                <a:gd name="connsiteX6" fmla="*/ 577184 w 1181009"/>
                <a:gd name="connsiteY6" fmla="*/ 783159 h 1388875"/>
                <a:gd name="connsiteX7" fmla="*/ 76194 w 1181009"/>
                <a:gd name="connsiteY7" fmla="*/ 1199361 h 1388875"/>
                <a:gd name="connsiteX8" fmla="*/ 70051 w 1181009"/>
                <a:gd name="connsiteY8" fmla="*/ 1260959 h 1388875"/>
                <a:gd name="connsiteX9" fmla="*/ 81131 w 1181009"/>
                <a:gd name="connsiteY9" fmla="*/ 1269460 h 1388875"/>
                <a:gd name="connsiteX10" fmla="*/ 84483 w 1181009"/>
                <a:gd name="connsiteY10" fmla="*/ 1294922 h 1388875"/>
                <a:gd name="connsiteX11" fmla="*/ 65974 w 1181009"/>
                <a:gd name="connsiteY11" fmla="*/ 1363997 h 1388875"/>
                <a:gd name="connsiteX12" fmla="*/ 24878 w 1181009"/>
                <a:gd name="connsiteY12" fmla="*/ 1387724 h 1388875"/>
                <a:gd name="connsiteX13" fmla="*/ 1151 w 1181009"/>
                <a:gd name="connsiteY13" fmla="*/ 1346628 h 1388875"/>
                <a:gd name="connsiteX14" fmla="*/ 19660 w 1181009"/>
                <a:gd name="connsiteY14" fmla="*/ 1277553 h 1388875"/>
                <a:gd name="connsiteX15" fmla="*/ 35294 w 1181009"/>
                <a:gd name="connsiteY15" fmla="*/ 1257178 h 1388875"/>
                <a:gd name="connsiteX16" fmla="*/ 46995 w 1181009"/>
                <a:gd name="connsiteY16" fmla="*/ 1255637 h 1388875"/>
                <a:gd name="connsiteX17" fmla="*/ 53076 w 1181009"/>
                <a:gd name="connsiteY17" fmla="*/ 1194659 h 1388875"/>
                <a:gd name="connsiteX18" fmla="*/ 481808 w 1181009"/>
                <a:gd name="connsiteY18" fmla="*/ 769446 h 1388875"/>
                <a:gd name="connsiteX19" fmla="*/ 561911 w 1181009"/>
                <a:gd name="connsiteY19" fmla="*/ 761122 h 1388875"/>
                <a:gd name="connsiteX20" fmla="*/ 556882 w 1181009"/>
                <a:gd name="connsiteY20" fmla="*/ 751435 h 1388875"/>
                <a:gd name="connsiteX21" fmla="*/ 569571 w 1181009"/>
                <a:gd name="connsiteY21" fmla="*/ 384842 h 1388875"/>
                <a:gd name="connsiteX22" fmla="*/ 582260 w 1181009"/>
                <a:gd name="connsiteY22" fmla="*/ 18250 h 1388875"/>
                <a:gd name="connsiteX23" fmla="*/ 572784 w 1181009"/>
                <a:gd name="connsiteY23" fmla="*/ 0 h 1388875"/>
                <a:gd name="connsiteX24" fmla="*/ 595424 w 1181009"/>
                <a:gd name="connsiteY24" fmla="*/ 0 h 1388875"/>
                <a:gd name="connsiteX25" fmla="*/ 618693 w 1181009"/>
                <a:gd name="connsiteY25" fmla="*/ 96211 h 1388875"/>
                <a:gd name="connsiteX26" fmla="*/ 595424 w 1181009"/>
                <a:gd name="connsiteY26" fmla="*/ 384842 h 1388875"/>
                <a:gd name="connsiteX27" fmla="*/ 575064 w 1181009"/>
                <a:gd name="connsiteY27" fmla="*/ 721578 h 1388875"/>
                <a:gd name="connsiteX28" fmla="*/ 591589 w 1181009"/>
                <a:gd name="connsiteY28" fmla="*/ 760621 h 1388875"/>
                <a:gd name="connsiteX29" fmla="*/ 672056 w 1181009"/>
                <a:gd name="connsiteY29" fmla="*/ 766309 h 1388875"/>
                <a:gd name="connsiteX30" fmla="*/ 1114576 w 1181009"/>
                <a:gd name="connsiteY30" fmla="*/ 1177155 h 1388875"/>
                <a:gd name="connsiteX31" fmla="*/ 1124865 w 1181009"/>
                <a:gd name="connsiteY31" fmla="*/ 1254433 h 1388875"/>
                <a:gd name="connsiteX32" fmla="*/ 1145715 w 1181009"/>
                <a:gd name="connsiteY32" fmla="*/ 1257178 h 1388875"/>
                <a:gd name="connsiteX33" fmla="*/ 1161350 w 1181009"/>
                <a:gd name="connsiteY33" fmla="*/ 1277553 h 1388875"/>
                <a:gd name="connsiteX34" fmla="*/ 1179858 w 1181009"/>
                <a:gd name="connsiteY34" fmla="*/ 1346628 h 1388875"/>
                <a:gd name="connsiteX35" fmla="*/ 1156131 w 1181009"/>
                <a:gd name="connsiteY35" fmla="*/ 1387724 h 1388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181009" h="1388875">
                  <a:moveTo>
                    <a:pt x="1156131" y="1387724"/>
                  </a:moveTo>
                  <a:cubicBezTo>
                    <a:pt x="1138231" y="1392521"/>
                    <a:pt x="1119831" y="1381898"/>
                    <a:pt x="1115035" y="1363997"/>
                  </a:cubicBezTo>
                  <a:lnTo>
                    <a:pt x="1096526" y="1294922"/>
                  </a:lnTo>
                  <a:cubicBezTo>
                    <a:pt x="1094128" y="1285972"/>
                    <a:pt x="1095585" y="1276897"/>
                    <a:pt x="1099878" y="1269460"/>
                  </a:cubicBezTo>
                  <a:lnTo>
                    <a:pt x="1102880" y="1267156"/>
                  </a:lnTo>
                  <a:lnTo>
                    <a:pt x="1091624" y="1182616"/>
                  </a:lnTo>
                  <a:cubicBezTo>
                    <a:pt x="1036481" y="949844"/>
                    <a:pt x="825465" y="779064"/>
                    <a:pt x="577184" y="783159"/>
                  </a:cubicBezTo>
                  <a:cubicBezTo>
                    <a:pt x="328904" y="787253"/>
                    <a:pt x="123632" y="964898"/>
                    <a:pt x="76194" y="1199361"/>
                  </a:cubicBezTo>
                  <a:lnTo>
                    <a:pt x="70051" y="1260959"/>
                  </a:lnTo>
                  <a:lnTo>
                    <a:pt x="81131" y="1269460"/>
                  </a:lnTo>
                  <a:cubicBezTo>
                    <a:pt x="85425" y="1276897"/>
                    <a:pt x="86881" y="1285972"/>
                    <a:pt x="84483" y="1294922"/>
                  </a:cubicBezTo>
                  <a:lnTo>
                    <a:pt x="65974" y="1363997"/>
                  </a:lnTo>
                  <a:cubicBezTo>
                    <a:pt x="61178" y="1381898"/>
                    <a:pt x="42779" y="1392521"/>
                    <a:pt x="24878" y="1387724"/>
                  </a:cubicBezTo>
                  <a:cubicBezTo>
                    <a:pt x="6977" y="1382928"/>
                    <a:pt x="-3645" y="1364529"/>
                    <a:pt x="1151" y="1346628"/>
                  </a:cubicBezTo>
                  <a:lnTo>
                    <a:pt x="19660" y="1277553"/>
                  </a:lnTo>
                  <a:cubicBezTo>
                    <a:pt x="22058" y="1268603"/>
                    <a:pt x="27857" y="1261472"/>
                    <a:pt x="35294" y="1257178"/>
                  </a:cubicBezTo>
                  <a:lnTo>
                    <a:pt x="46995" y="1255637"/>
                  </a:lnTo>
                  <a:lnTo>
                    <a:pt x="53076" y="1194659"/>
                  </a:lnTo>
                  <a:cubicBezTo>
                    <a:pt x="96468" y="980197"/>
                    <a:pt x="266182" y="811209"/>
                    <a:pt x="481808" y="769446"/>
                  </a:cubicBezTo>
                  <a:lnTo>
                    <a:pt x="561911" y="761122"/>
                  </a:lnTo>
                  <a:lnTo>
                    <a:pt x="556882" y="751435"/>
                  </a:lnTo>
                  <a:cubicBezTo>
                    <a:pt x="506729" y="629237"/>
                    <a:pt x="646915" y="507039"/>
                    <a:pt x="569571" y="384842"/>
                  </a:cubicBezTo>
                  <a:cubicBezTo>
                    <a:pt x="492227" y="262645"/>
                    <a:pt x="632413" y="140447"/>
                    <a:pt x="582260" y="18250"/>
                  </a:cubicBezTo>
                  <a:lnTo>
                    <a:pt x="572784" y="0"/>
                  </a:lnTo>
                  <a:lnTo>
                    <a:pt x="595424" y="0"/>
                  </a:lnTo>
                  <a:cubicBezTo>
                    <a:pt x="616108" y="32070"/>
                    <a:pt x="621279" y="64140"/>
                    <a:pt x="618693" y="96211"/>
                  </a:cubicBezTo>
                  <a:cubicBezTo>
                    <a:pt x="610937" y="192421"/>
                    <a:pt x="533373" y="288631"/>
                    <a:pt x="595424" y="384842"/>
                  </a:cubicBezTo>
                  <a:cubicBezTo>
                    <a:pt x="667817" y="497087"/>
                    <a:pt x="550178" y="609333"/>
                    <a:pt x="575064" y="721578"/>
                  </a:cubicBezTo>
                  <a:lnTo>
                    <a:pt x="591589" y="760621"/>
                  </a:lnTo>
                  <a:lnTo>
                    <a:pt x="672056" y="766309"/>
                  </a:lnTo>
                  <a:cubicBezTo>
                    <a:pt x="888942" y="800940"/>
                    <a:pt x="1064136" y="964240"/>
                    <a:pt x="1114576" y="1177155"/>
                  </a:cubicBezTo>
                  <a:lnTo>
                    <a:pt x="1124865" y="1254433"/>
                  </a:lnTo>
                  <a:lnTo>
                    <a:pt x="1145715" y="1257178"/>
                  </a:lnTo>
                  <a:cubicBezTo>
                    <a:pt x="1153152" y="1261472"/>
                    <a:pt x="1158951" y="1268603"/>
                    <a:pt x="1161350" y="1277553"/>
                  </a:cubicBezTo>
                  <a:lnTo>
                    <a:pt x="1179858" y="1346628"/>
                  </a:lnTo>
                  <a:cubicBezTo>
                    <a:pt x="1184655" y="1364529"/>
                    <a:pt x="1174032" y="1382928"/>
                    <a:pt x="1156131" y="1387724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6" name="フリーフォーム: 図形 685">
              <a:extLst>
                <a:ext uri="{FF2B5EF4-FFF2-40B4-BE49-F238E27FC236}">
                  <a16:creationId xmlns:a16="http://schemas.microsoft.com/office/drawing/2014/main" id="{7478F608-B7C2-CAD9-3ABF-783F3583079E}"/>
                </a:ext>
              </a:extLst>
            </p:cNvPr>
            <p:cNvSpPr/>
            <p:nvPr/>
          </p:nvSpPr>
          <p:spPr bwMode="auto">
            <a:xfrm rot="822117">
              <a:off x="7325625" y="2930193"/>
              <a:ext cx="658885" cy="591099"/>
            </a:xfrm>
            <a:custGeom>
              <a:avLst/>
              <a:gdLst>
                <a:gd name="connsiteX0" fmla="*/ 49973 w 767132"/>
                <a:gd name="connsiteY0" fmla="*/ 5129 h 657162"/>
                <a:gd name="connsiteX1" fmla="*/ 75377 w 767132"/>
                <a:gd name="connsiteY1" fmla="*/ 0 h 657162"/>
                <a:gd name="connsiteX2" fmla="*/ 78179 w 767132"/>
                <a:gd name="connsiteY2" fmla="*/ 41797 h 657162"/>
                <a:gd name="connsiteX3" fmla="*/ 142075 w 767132"/>
                <a:gd name="connsiteY3" fmla="*/ 26219 h 657162"/>
                <a:gd name="connsiteX4" fmla="*/ 157214 w 767132"/>
                <a:gd name="connsiteY4" fmla="*/ 48672 h 657162"/>
                <a:gd name="connsiteX5" fmla="*/ 163644 w 767132"/>
                <a:gd name="connsiteY5" fmla="*/ 80521 h 657162"/>
                <a:gd name="connsiteX6" fmla="*/ 163643 w 767132"/>
                <a:gd name="connsiteY6" fmla="*/ 440691 h 657162"/>
                <a:gd name="connsiteX7" fmla="*/ 646000 w 767132"/>
                <a:gd name="connsiteY7" fmla="*/ 176587 h 657162"/>
                <a:gd name="connsiteX8" fmla="*/ 757064 w 767132"/>
                <a:gd name="connsiteY8" fmla="*/ 209060 h 657162"/>
                <a:gd name="connsiteX9" fmla="*/ 724590 w 767132"/>
                <a:gd name="connsiteY9" fmla="*/ 320124 h 657162"/>
                <a:gd name="connsiteX10" fmla="*/ 126660 w 767132"/>
                <a:gd name="connsiteY10" fmla="*/ 647506 h 657162"/>
                <a:gd name="connsiteX11" fmla="*/ 95637 w 767132"/>
                <a:gd name="connsiteY11" fmla="*/ 657162 h 657162"/>
                <a:gd name="connsiteX12" fmla="*/ 85753 w 767132"/>
                <a:gd name="connsiteY12" fmla="*/ 656247 h 657162"/>
                <a:gd name="connsiteX13" fmla="*/ 81821 w 767132"/>
                <a:gd name="connsiteY13" fmla="*/ 657041 h 657162"/>
                <a:gd name="connsiteX14" fmla="*/ 81822 w 767132"/>
                <a:gd name="connsiteY14" fmla="*/ 657040 h 657162"/>
                <a:gd name="connsiteX15" fmla="*/ 71247 w 767132"/>
                <a:gd name="connsiteY15" fmla="*/ 654905 h 657162"/>
                <a:gd name="connsiteX16" fmla="*/ 64403 w 767132"/>
                <a:gd name="connsiteY16" fmla="*/ 654272 h 657162"/>
                <a:gd name="connsiteX17" fmla="*/ 62023 w 767132"/>
                <a:gd name="connsiteY17" fmla="*/ 653043 h 657162"/>
                <a:gd name="connsiteX18" fmla="*/ 49973 w 767132"/>
                <a:gd name="connsiteY18" fmla="*/ 650610 h 657162"/>
                <a:gd name="connsiteX19" fmla="*/ 0 w 767132"/>
                <a:gd name="connsiteY19" fmla="*/ 575218 h 657162"/>
                <a:gd name="connsiteX20" fmla="*/ 0 w 767132"/>
                <a:gd name="connsiteY20" fmla="*/ 80521 h 657162"/>
                <a:gd name="connsiteX21" fmla="*/ 49973 w 767132"/>
                <a:gd name="connsiteY21" fmla="*/ 5129 h 657162"/>
                <a:gd name="connsiteX0" fmla="*/ 78179 w 767132"/>
                <a:gd name="connsiteY0" fmla="*/ 41797 h 657162"/>
                <a:gd name="connsiteX1" fmla="*/ 142075 w 767132"/>
                <a:gd name="connsiteY1" fmla="*/ 26219 h 657162"/>
                <a:gd name="connsiteX2" fmla="*/ 157214 w 767132"/>
                <a:gd name="connsiteY2" fmla="*/ 48672 h 657162"/>
                <a:gd name="connsiteX3" fmla="*/ 163644 w 767132"/>
                <a:gd name="connsiteY3" fmla="*/ 80521 h 657162"/>
                <a:gd name="connsiteX4" fmla="*/ 163643 w 767132"/>
                <a:gd name="connsiteY4" fmla="*/ 440691 h 657162"/>
                <a:gd name="connsiteX5" fmla="*/ 646000 w 767132"/>
                <a:gd name="connsiteY5" fmla="*/ 176587 h 657162"/>
                <a:gd name="connsiteX6" fmla="*/ 757064 w 767132"/>
                <a:gd name="connsiteY6" fmla="*/ 209060 h 657162"/>
                <a:gd name="connsiteX7" fmla="*/ 724590 w 767132"/>
                <a:gd name="connsiteY7" fmla="*/ 320124 h 657162"/>
                <a:gd name="connsiteX8" fmla="*/ 126660 w 767132"/>
                <a:gd name="connsiteY8" fmla="*/ 647506 h 657162"/>
                <a:gd name="connsiteX9" fmla="*/ 95637 w 767132"/>
                <a:gd name="connsiteY9" fmla="*/ 657162 h 657162"/>
                <a:gd name="connsiteX10" fmla="*/ 85753 w 767132"/>
                <a:gd name="connsiteY10" fmla="*/ 656247 h 657162"/>
                <a:gd name="connsiteX11" fmla="*/ 81821 w 767132"/>
                <a:gd name="connsiteY11" fmla="*/ 657041 h 657162"/>
                <a:gd name="connsiteX12" fmla="*/ 81822 w 767132"/>
                <a:gd name="connsiteY12" fmla="*/ 657040 h 657162"/>
                <a:gd name="connsiteX13" fmla="*/ 71247 w 767132"/>
                <a:gd name="connsiteY13" fmla="*/ 654905 h 657162"/>
                <a:gd name="connsiteX14" fmla="*/ 64403 w 767132"/>
                <a:gd name="connsiteY14" fmla="*/ 654272 h 657162"/>
                <a:gd name="connsiteX15" fmla="*/ 62023 w 767132"/>
                <a:gd name="connsiteY15" fmla="*/ 653043 h 657162"/>
                <a:gd name="connsiteX16" fmla="*/ 49973 w 767132"/>
                <a:gd name="connsiteY16" fmla="*/ 650610 h 657162"/>
                <a:gd name="connsiteX17" fmla="*/ 0 w 767132"/>
                <a:gd name="connsiteY17" fmla="*/ 575218 h 657162"/>
                <a:gd name="connsiteX18" fmla="*/ 0 w 767132"/>
                <a:gd name="connsiteY18" fmla="*/ 80521 h 657162"/>
                <a:gd name="connsiteX19" fmla="*/ 49973 w 767132"/>
                <a:gd name="connsiteY19" fmla="*/ 5129 h 657162"/>
                <a:gd name="connsiteX20" fmla="*/ 75377 w 767132"/>
                <a:gd name="connsiteY20" fmla="*/ 0 h 657162"/>
                <a:gd name="connsiteX21" fmla="*/ 169619 w 767132"/>
                <a:gd name="connsiteY21" fmla="*/ 133237 h 657162"/>
                <a:gd name="connsiteX0" fmla="*/ 142075 w 767132"/>
                <a:gd name="connsiteY0" fmla="*/ 26219 h 657162"/>
                <a:gd name="connsiteX1" fmla="*/ 157214 w 767132"/>
                <a:gd name="connsiteY1" fmla="*/ 48672 h 657162"/>
                <a:gd name="connsiteX2" fmla="*/ 163644 w 767132"/>
                <a:gd name="connsiteY2" fmla="*/ 80521 h 657162"/>
                <a:gd name="connsiteX3" fmla="*/ 163643 w 767132"/>
                <a:gd name="connsiteY3" fmla="*/ 440691 h 657162"/>
                <a:gd name="connsiteX4" fmla="*/ 646000 w 767132"/>
                <a:gd name="connsiteY4" fmla="*/ 176587 h 657162"/>
                <a:gd name="connsiteX5" fmla="*/ 757064 w 767132"/>
                <a:gd name="connsiteY5" fmla="*/ 209060 h 657162"/>
                <a:gd name="connsiteX6" fmla="*/ 724590 w 767132"/>
                <a:gd name="connsiteY6" fmla="*/ 320124 h 657162"/>
                <a:gd name="connsiteX7" fmla="*/ 126660 w 767132"/>
                <a:gd name="connsiteY7" fmla="*/ 647506 h 657162"/>
                <a:gd name="connsiteX8" fmla="*/ 95637 w 767132"/>
                <a:gd name="connsiteY8" fmla="*/ 657162 h 657162"/>
                <a:gd name="connsiteX9" fmla="*/ 85753 w 767132"/>
                <a:gd name="connsiteY9" fmla="*/ 656247 h 657162"/>
                <a:gd name="connsiteX10" fmla="*/ 81821 w 767132"/>
                <a:gd name="connsiteY10" fmla="*/ 657041 h 657162"/>
                <a:gd name="connsiteX11" fmla="*/ 81822 w 767132"/>
                <a:gd name="connsiteY11" fmla="*/ 657040 h 657162"/>
                <a:gd name="connsiteX12" fmla="*/ 71247 w 767132"/>
                <a:gd name="connsiteY12" fmla="*/ 654905 h 657162"/>
                <a:gd name="connsiteX13" fmla="*/ 64403 w 767132"/>
                <a:gd name="connsiteY13" fmla="*/ 654272 h 657162"/>
                <a:gd name="connsiteX14" fmla="*/ 62023 w 767132"/>
                <a:gd name="connsiteY14" fmla="*/ 653043 h 657162"/>
                <a:gd name="connsiteX15" fmla="*/ 49973 w 767132"/>
                <a:gd name="connsiteY15" fmla="*/ 650610 h 657162"/>
                <a:gd name="connsiteX16" fmla="*/ 0 w 767132"/>
                <a:gd name="connsiteY16" fmla="*/ 575218 h 657162"/>
                <a:gd name="connsiteX17" fmla="*/ 0 w 767132"/>
                <a:gd name="connsiteY17" fmla="*/ 80521 h 657162"/>
                <a:gd name="connsiteX18" fmla="*/ 49973 w 767132"/>
                <a:gd name="connsiteY18" fmla="*/ 5129 h 657162"/>
                <a:gd name="connsiteX19" fmla="*/ 75377 w 767132"/>
                <a:gd name="connsiteY19" fmla="*/ 0 h 657162"/>
                <a:gd name="connsiteX20" fmla="*/ 169619 w 767132"/>
                <a:gd name="connsiteY20" fmla="*/ 133237 h 657162"/>
                <a:gd name="connsiteX0" fmla="*/ 142075 w 767132"/>
                <a:gd name="connsiteY0" fmla="*/ 26219 h 657162"/>
                <a:gd name="connsiteX1" fmla="*/ 157214 w 767132"/>
                <a:gd name="connsiteY1" fmla="*/ 48672 h 657162"/>
                <a:gd name="connsiteX2" fmla="*/ 163644 w 767132"/>
                <a:gd name="connsiteY2" fmla="*/ 80521 h 657162"/>
                <a:gd name="connsiteX3" fmla="*/ 163643 w 767132"/>
                <a:gd name="connsiteY3" fmla="*/ 440691 h 657162"/>
                <a:gd name="connsiteX4" fmla="*/ 646000 w 767132"/>
                <a:gd name="connsiteY4" fmla="*/ 176587 h 657162"/>
                <a:gd name="connsiteX5" fmla="*/ 757064 w 767132"/>
                <a:gd name="connsiteY5" fmla="*/ 209060 h 657162"/>
                <a:gd name="connsiteX6" fmla="*/ 724590 w 767132"/>
                <a:gd name="connsiteY6" fmla="*/ 320124 h 657162"/>
                <a:gd name="connsiteX7" fmla="*/ 126660 w 767132"/>
                <a:gd name="connsiteY7" fmla="*/ 647506 h 657162"/>
                <a:gd name="connsiteX8" fmla="*/ 95637 w 767132"/>
                <a:gd name="connsiteY8" fmla="*/ 657162 h 657162"/>
                <a:gd name="connsiteX9" fmla="*/ 85753 w 767132"/>
                <a:gd name="connsiteY9" fmla="*/ 656247 h 657162"/>
                <a:gd name="connsiteX10" fmla="*/ 81821 w 767132"/>
                <a:gd name="connsiteY10" fmla="*/ 657041 h 657162"/>
                <a:gd name="connsiteX11" fmla="*/ 81822 w 767132"/>
                <a:gd name="connsiteY11" fmla="*/ 657040 h 657162"/>
                <a:gd name="connsiteX12" fmla="*/ 71247 w 767132"/>
                <a:gd name="connsiteY12" fmla="*/ 654905 h 657162"/>
                <a:gd name="connsiteX13" fmla="*/ 64403 w 767132"/>
                <a:gd name="connsiteY13" fmla="*/ 654272 h 657162"/>
                <a:gd name="connsiteX14" fmla="*/ 62023 w 767132"/>
                <a:gd name="connsiteY14" fmla="*/ 653043 h 657162"/>
                <a:gd name="connsiteX15" fmla="*/ 49973 w 767132"/>
                <a:gd name="connsiteY15" fmla="*/ 650610 h 657162"/>
                <a:gd name="connsiteX16" fmla="*/ 0 w 767132"/>
                <a:gd name="connsiteY16" fmla="*/ 575218 h 657162"/>
                <a:gd name="connsiteX17" fmla="*/ 0 w 767132"/>
                <a:gd name="connsiteY17" fmla="*/ 80521 h 657162"/>
                <a:gd name="connsiteX18" fmla="*/ 49973 w 767132"/>
                <a:gd name="connsiteY18" fmla="*/ 5129 h 657162"/>
                <a:gd name="connsiteX19" fmla="*/ 75377 w 767132"/>
                <a:gd name="connsiteY19" fmla="*/ 0 h 657162"/>
                <a:gd name="connsiteX0" fmla="*/ 142075 w 767132"/>
                <a:gd name="connsiteY0" fmla="*/ 21090 h 652033"/>
                <a:gd name="connsiteX1" fmla="*/ 157214 w 767132"/>
                <a:gd name="connsiteY1" fmla="*/ 43543 h 652033"/>
                <a:gd name="connsiteX2" fmla="*/ 163644 w 767132"/>
                <a:gd name="connsiteY2" fmla="*/ 75392 h 652033"/>
                <a:gd name="connsiteX3" fmla="*/ 163643 w 767132"/>
                <a:gd name="connsiteY3" fmla="*/ 435562 h 652033"/>
                <a:gd name="connsiteX4" fmla="*/ 646000 w 767132"/>
                <a:gd name="connsiteY4" fmla="*/ 171458 h 652033"/>
                <a:gd name="connsiteX5" fmla="*/ 757064 w 767132"/>
                <a:gd name="connsiteY5" fmla="*/ 203931 h 652033"/>
                <a:gd name="connsiteX6" fmla="*/ 724590 w 767132"/>
                <a:gd name="connsiteY6" fmla="*/ 314995 h 652033"/>
                <a:gd name="connsiteX7" fmla="*/ 126660 w 767132"/>
                <a:gd name="connsiteY7" fmla="*/ 642377 h 652033"/>
                <a:gd name="connsiteX8" fmla="*/ 95637 w 767132"/>
                <a:gd name="connsiteY8" fmla="*/ 652033 h 652033"/>
                <a:gd name="connsiteX9" fmla="*/ 85753 w 767132"/>
                <a:gd name="connsiteY9" fmla="*/ 651118 h 652033"/>
                <a:gd name="connsiteX10" fmla="*/ 81821 w 767132"/>
                <a:gd name="connsiteY10" fmla="*/ 651912 h 652033"/>
                <a:gd name="connsiteX11" fmla="*/ 81822 w 767132"/>
                <a:gd name="connsiteY11" fmla="*/ 651911 h 652033"/>
                <a:gd name="connsiteX12" fmla="*/ 71247 w 767132"/>
                <a:gd name="connsiteY12" fmla="*/ 649776 h 652033"/>
                <a:gd name="connsiteX13" fmla="*/ 64403 w 767132"/>
                <a:gd name="connsiteY13" fmla="*/ 649143 h 652033"/>
                <a:gd name="connsiteX14" fmla="*/ 62023 w 767132"/>
                <a:gd name="connsiteY14" fmla="*/ 647914 h 652033"/>
                <a:gd name="connsiteX15" fmla="*/ 49973 w 767132"/>
                <a:gd name="connsiteY15" fmla="*/ 645481 h 652033"/>
                <a:gd name="connsiteX16" fmla="*/ 0 w 767132"/>
                <a:gd name="connsiteY16" fmla="*/ 570089 h 652033"/>
                <a:gd name="connsiteX17" fmla="*/ 0 w 767132"/>
                <a:gd name="connsiteY17" fmla="*/ 75392 h 652033"/>
                <a:gd name="connsiteX18" fmla="*/ 49973 w 767132"/>
                <a:gd name="connsiteY18" fmla="*/ 0 h 652033"/>
                <a:gd name="connsiteX0" fmla="*/ 142075 w 767132"/>
                <a:gd name="connsiteY0" fmla="*/ 0 h 630943"/>
                <a:gd name="connsiteX1" fmla="*/ 157214 w 767132"/>
                <a:gd name="connsiteY1" fmla="*/ 22453 h 630943"/>
                <a:gd name="connsiteX2" fmla="*/ 163644 w 767132"/>
                <a:gd name="connsiteY2" fmla="*/ 54302 h 630943"/>
                <a:gd name="connsiteX3" fmla="*/ 163643 w 767132"/>
                <a:gd name="connsiteY3" fmla="*/ 414472 h 630943"/>
                <a:gd name="connsiteX4" fmla="*/ 646000 w 767132"/>
                <a:gd name="connsiteY4" fmla="*/ 150368 h 630943"/>
                <a:gd name="connsiteX5" fmla="*/ 757064 w 767132"/>
                <a:gd name="connsiteY5" fmla="*/ 182841 h 630943"/>
                <a:gd name="connsiteX6" fmla="*/ 724590 w 767132"/>
                <a:gd name="connsiteY6" fmla="*/ 293905 h 630943"/>
                <a:gd name="connsiteX7" fmla="*/ 126660 w 767132"/>
                <a:gd name="connsiteY7" fmla="*/ 621287 h 630943"/>
                <a:gd name="connsiteX8" fmla="*/ 95637 w 767132"/>
                <a:gd name="connsiteY8" fmla="*/ 630943 h 630943"/>
                <a:gd name="connsiteX9" fmla="*/ 85753 w 767132"/>
                <a:gd name="connsiteY9" fmla="*/ 630028 h 630943"/>
                <a:gd name="connsiteX10" fmla="*/ 81821 w 767132"/>
                <a:gd name="connsiteY10" fmla="*/ 630822 h 630943"/>
                <a:gd name="connsiteX11" fmla="*/ 81822 w 767132"/>
                <a:gd name="connsiteY11" fmla="*/ 630821 h 630943"/>
                <a:gd name="connsiteX12" fmla="*/ 71247 w 767132"/>
                <a:gd name="connsiteY12" fmla="*/ 628686 h 630943"/>
                <a:gd name="connsiteX13" fmla="*/ 64403 w 767132"/>
                <a:gd name="connsiteY13" fmla="*/ 628053 h 630943"/>
                <a:gd name="connsiteX14" fmla="*/ 62023 w 767132"/>
                <a:gd name="connsiteY14" fmla="*/ 626824 h 630943"/>
                <a:gd name="connsiteX15" fmla="*/ 49973 w 767132"/>
                <a:gd name="connsiteY15" fmla="*/ 624391 h 630943"/>
                <a:gd name="connsiteX16" fmla="*/ 0 w 767132"/>
                <a:gd name="connsiteY16" fmla="*/ 548999 h 630943"/>
                <a:gd name="connsiteX17" fmla="*/ 0 w 767132"/>
                <a:gd name="connsiteY17" fmla="*/ 54302 h 630943"/>
                <a:gd name="connsiteX0" fmla="*/ 157214 w 767132"/>
                <a:gd name="connsiteY0" fmla="*/ 0 h 608490"/>
                <a:gd name="connsiteX1" fmla="*/ 163644 w 767132"/>
                <a:gd name="connsiteY1" fmla="*/ 31849 h 608490"/>
                <a:gd name="connsiteX2" fmla="*/ 163643 w 767132"/>
                <a:gd name="connsiteY2" fmla="*/ 392019 h 608490"/>
                <a:gd name="connsiteX3" fmla="*/ 646000 w 767132"/>
                <a:gd name="connsiteY3" fmla="*/ 127915 h 608490"/>
                <a:gd name="connsiteX4" fmla="*/ 757064 w 767132"/>
                <a:gd name="connsiteY4" fmla="*/ 160388 h 608490"/>
                <a:gd name="connsiteX5" fmla="*/ 724590 w 767132"/>
                <a:gd name="connsiteY5" fmla="*/ 271452 h 608490"/>
                <a:gd name="connsiteX6" fmla="*/ 126660 w 767132"/>
                <a:gd name="connsiteY6" fmla="*/ 598834 h 608490"/>
                <a:gd name="connsiteX7" fmla="*/ 95637 w 767132"/>
                <a:gd name="connsiteY7" fmla="*/ 608490 h 608490"/>
                <a:gd name="connsiteX8" fmla="*/ 85753 w 767132"/>
                <a:gd name="connsiteY8" fmla="*/ 607575 h 608490"/>
                <a:gd name="connsiteX9" fmla="*/ 81821 w 767132"/>
                <a:gd name="connsiteY9" fmla="*/ 608369 h 608490"/>
                <a:gd name="connsiteX10" fmla="*/ 81822 w 767132"/>
                <a:gd name="connsiteY10" fmla="*/ 608368 h 608490"/>
                <a:gd name="connsiteX11" fmla="*/ 71247 w 767132"/>
                <a:gd name="connsiteY11" fmla="*/ 606233 h 608490"/>
                <a:gd name="connsiteX12" fmla="*/ 64403 w 767132"/>
                <a:gd name="connsiteY12" fmla="*/ 605600 h 608490"/>
                <a:gd name="connsiteX13" fmla="*/ 62023 w 767132"/>
                <a:gd name="connsiteY13" fmla="*/ 604371 h 608490"/>
                <a:gd name="connsiteX14" fmla="*/ 49973 w 767132"/>
                <a:gd name="connsiteY14" fmla="*/ 601938 h 608490"/>
                <a:gd name="connsiteX15" fmla="*/ 0 w 767132"/>
                <a:gd name="connsiteY15" fmla="*/ 526546 h 608490"/>
                <a:gd name="connsiteX16" fmla="*/ 0 w 767132"/>
                <a:gd name="connsiteY16" fmla="*/ 31849 h 608490"/>
                <a:gd name="connsiteX0" fmla="*/ 163644 w 767132"/>
                <a:gd name="connsiteY0" fmla="*/ 0 h 576641"/>
                <a:gd name="connsiteX1" fmla="*/ 163643 w 767132"/>
                <a:gd name="connsiteY1" fmla="*/ 360170 h 576641"/>
                <a:gd name="connsiteX2" fmla="*/ 646000 w 767132"/>
                <a:gd name="connsiteY2" fmla="*/ 96066 h 576641"/>
                <a:gd name="connsiteX3" fmla="*/ 757064 w 767132"/>
                <a:gd name="connsiteY3" fmla="*/ 128539 h 576641"/>
                <a:gd name="connsiteX4" fmla="*/ 724590 w 767132"/>
                <a:gd name="connsiteY4" fmla="*/ 239603 h 576641"/>
                <a:gd name="connsiteX5" fmla="*/ 126660 w 767132"/>
                <a:gd name="connsiteY5" fmla="*/ 566985 h 576641"/>
                <a:gd name="connsiteX6" fmla="*/ 95637 w 767132"/>
                <a:gd name="connsiteY6" fmla="*/ 576641 h 576641"/>
                <a:gd name="connsiteX7" fmla="*/ 85753 w 767132"/>
                <a:gd name="connsiteY7" fmla="*/ 575726 h 576641"/>
                <a:gd name="connsiteX8" fmla="*/ 81821 w 767132"/>
                <a:gd name="connsiteY8" fmla="*/ 576520 h 576641"/>
                <a:gd name="connsiteX9" fmla="*/ 81822 w 767132"/>
                <a:gd name="connsiteY9" fmla="*/ 576519 h 576641"/>
                <a:gd name="connsiteX10" fmla="*/ 71247 w 767132"/>
                <a:gd name="connsiteY10" fmla="*/ 574384 h 576641"/>
                <a:gd name="connsiteX11" fmla="*/ 64403 w 767132"/>
                <a:gd name="connsiteY11" fmla="*/ 573751 h 576641"/>
                <a:gd name="connsiteX12" fmla="*/ 62023 w 767132"/>
                <a:gd name="connsiteY12" fmla="*/ 572522 h 576641"/>
                <a:gd name="connsiteX13" fmla="*/ 49973 w 767132"/>
                <a:gd name="connsiteY13" fmla="*/ 570089 h 576641"/>
                <a:gd name="connsiteX14" fmla="*/ 0 w 767132"/>
                <a:gd name="connsiteY14" fmla="*/ 494697 h 576641"/>
                <a:gd name="connsiteX15" fmla="*/ 0 w 767132"/>
                <a:gd name="connsiteY15" fmla="*/ 0 h 576641"/>
                <a:gd name="connsiteX0" fmla="*/ 163644 w 772440"/>
                <a:gd name="connsiteY0" fmla="*/ 0 h 576641"/>
                <a:gd name="connsiteX1" fmla="*/ 163643 w 772440"/>
                <a:gd name="connsiteY1" fmla="*/ 360170 h 576641"/>
                <a:gd name="connsiteX2" fmla="*/ 522592 w 772440"/>
                <a:gd name="connsiteY2" fmla="*/ 162918 h 576641"/>
                <a:gd name="connsiteX3" fmla="*/ 757064 w 772440"/>
                <a:gd name="connsiteY3" fmla="*/ 128539 h 576641"/>
                <a:gd name="connsiteX4" fmla="*/ 724590 w 772440"/>
                <a:gd name="connsiteY4" fmla="*/ 239603 h 576641"/>
                <a:gd name="connsiteX5" fmla="*/ 126660 w 772440"/>
                <a:gd name="connsiteY5" fmla="*/ 566985 h 576641"/>
                <a:gd name="connsiteX6" fmla="*/ 95637 w 772440"/>
                <a:gd name="connsiteY6" fmla="*/ 576641 h 576641"/>
                <a:gd name="connsiteX7" fmla="*/ 85753 w 772440"/>
                <a:gd name="connsiteY7" fmla="*/ 575726 h 576641"/>
                <a:gd name="connsiteX8" fmla="*/ 81821 w 772440"/>
                <a:gd name="connsiteY8" fmla="*/ 576520 h 576641"/>
                <a:gd name="connsiteX9" fmla="*/ 81822 w 772440"/>
                <a:gd name="connsiteY9" fmla="*/ 576519 h 576641"/>
                <a:gd name="connsiteX10" fmla="*/ 71247 w 772440"/>
                <a:gd name="connsiteY10" fmla="*/ 574384 h 576641"/>
                <a:gd name="connsiteX11" fmla="*/ 64403 w 772440"/>
                <a:gd name="connsiteY11" fmla="*/ 573751 h 576641"/>
                <a:gd name="connsiteX12" fmla="*/ 62023 w 772440"/>
                <a:gd name="connsiteY12" fmla="*/ 572522 h 576641"/>
                <a:gd name="connsiteX13" fmla="*/ 49973 w 772440"/>
                <a:gd name="connsiteY13" fmla="*/ 570089 h 576641"/>
                <a:gd name="connsiteX14" fmla="*/ 0 w 772440"/>
                <a:gd name="connsiteY14" fmla="*/ 494697 h 576641"/>
                <a:gd name="connsiteX15" fmla="*/ 0 w 772440"/>
                <a:gd name="connsiteY15" fmla="*/ 0 h 576641"/>
                <a:gd name="connsiteX0" fmla="*/ 163644 w 759505"/>
                <a:gd name="connsiteY0" fmla="*/ 0 h 591099"/>
                <a:gd name="connsiteX1" fmla="*/ 163643 w 759505"/>
                <a:gd name="connsiteY1" fmla="*/ 360170 h 591099"/>
                <a:gd name="connsiteX2" fmla="*/ 522592 w 759505"/>
                <a:gd name="connsiteY2" fmla="*/ 162918 h 591099"/>
                <a:gd name="connsiteX3" fmla="*/ 757064 w 759505"/>
                <a:gd name="connsiteY3" fmla="*/ 128539 h 591099"/>
                <a:gd name="connsiteX4" fmla="*/ 637691 w 759505"/>
                <a:gd name="connsiteY4" fmla="*/ 285300 h 591099"/>
                <a:gd name="connsiteX5" fmla="*/ 126660 w 759505"/>
                <a:gd name="connsiteY5" fmla="*/ 566985 h 591099"/>
                <a:gd name="connsiteX6" fmla="*/ 95637 w 759505"/>
                <a:gd name="connsiteY6" fmla="*/ 576641 h 591099"/>
                <a:gd name="connsiteX7" fmla="*/ 85753 w 759505"/>
                <a:gd name="connsiteY7" fmla="*/ 575726 h 591099"/>
                <a:gd name="connsiteX8" fmla="*/ 81821 w 759505"/>
                <a:gd name="connsiteY8" fmla="*/ 576520 h 591099"/>
                <a:gd name="connsiteX9" fmla="*/ 81822 w 759505"/>
                <a:gd name="connsiteY9" fmla="*/ 576519 h 591099"/>
                <a:gd name="connsiteX10" fmla="*/ 71247 w 759505"/>
                <a:gd name="connsiteY10" fmla="*/ 574384 h 591099"/>
                <a:gd name="connsiteX11" fmla="*/ 64403 w 759505"/>
                <a:gd name="connsiteY11" fmla="*/ 573751 h 591099"/>
                <a:gd name="connsiteX12" fmla="*/ 62023 w 759505"/>
                <a:gd name="connsiteY12" fmla="*/ 572522 h 591099"/>
                <a:gd name="connsiteX13" fmla="*/ 49973 w 759505"/>
                <a:gd name="connsiteY13" fmla="*/ 570089 h 591099"/>
                <a:gd name="connsiteX14" fmla="*/ 0 w 759505"/>
                <a:gd name="connsiteY14" fmla="*/ 494697 h 591099"/>
                <a:gd name="connsiteX15" fmla="*/ 0 w 759505"/>
                <a:gd name="connsiteY15" fmla="*/ 0 h 591099"/>
                <a:gd name="connsiteX0" fmla="*/ 163644 w 658885"/>
                <a:gd name="connsiteY0" fmla="*/ 0 h 591099"/>
                <a:gd name="connsiteX1" fmla="*/ 163643 w 658885"/>
                <a:gd name="connsiteY1" fmla="*/ 360170 h 591099"/>
                <a:gd name="connsiteX2" fmla="*/ 522592 w 658885"/>
                <a:gd name="connsiteY2" fmla="*/ 162918 h 591099"/>
                <a:gd name="connsiteX3" fmla="*/ 637691 w 658885"/>
                <a:gd name="connsiteY3" fmla="*/ 285300 h 591099"/>
                <a:gd name="connsiteX4" fmla="*/ 126660 w 658885"/>
                <a:gd name="connsiteY4" fmla="*/ 566985 h 591099"/>
                <a:gd name="connsiteX5" fmla="*/ 95637 w 658885"/>
                <a:gd name="connsiteY5" fmla="*/ 576641 h 591099"/>
                <a:gd name="connsiteX6" fmla="*/ 85753 w 658885"/>
                <a:gd name="connsiteY6" fmla="*/ 575726 h 591099"/>
                <a:gd name="connsiteX7" fmla="*/ 81821 w 658885"/>
                <a:gd name="connsiteY7" fmla="*/ 576520 h 591099"/>
                <a:gd name="connsiteX8" fmla="*/ 81822 w 658885"/>
                <a:gd name="connsiteY8" fmla="*/ 576519 h 591099"/>
                <a:gd name="connsiteX9" fmla="*/ 71247 w 658885"/>
                <a:gd name="connsiteY9" fmla="*/ 574384 h 591099"/>
                <a:gd name="connsiteX10" fmla="*/ 64403 w 658885"/>
                <a:gd name="connsiteY10" fmla="*/ 573751 h 591099"/>
                <a:gd name="connsiteX11" fmla="*/ 62023 w 658885"/>
                <a:gd name="connsiteY11" fmla="*/ 572522 h 591099"/>
                <a:gd name="connsiteX12" fmla="*/ 49973 w 658885"/>
                <a:gd name="connsiteY12" fmla="*/ 570089 h 591099"/>
                <a:gd name="connsiteX13" fmla="*/ 0 w 658885"/>
                <a:gd name="connsiteY13" fmla="*/ 494697 h 591099"/>
                <a:gd name="connsiteX14" fmla="*/ 0 w 658885"/>
                <a:gd name="connsiteY14" fmla="*/ 0 h 591099"/>
                <a:gd name="connsiteX0" fmla="*/ 163644 w 658885"/>
                <a:gd name="connsiteY0" fmla="*/ 0 h 591099"/>
                <a:gd name="connsiteX1" fmla="*/ 163643 w 658885"/>
                <a:gd name="connsiteY1" fmla="*/ 360170 h 591099"/>
                <a:gd name="connsiteX2" fmla="*/ 522592 w 658885"/>
                <a:gd name="connsiteY2" fmla="*/ 162918 h 591099"/>
                <a:gd name="connsiteX3" fmla="*/ 637691 w 658885"/>
                <a:gd name="connsiteY3" fmla="*/ 285300 h 591099"/>
                <a:gd name="connsiteX4" fmla="*/ 126660 w 658885"/>
                <a:gd name="connsiteY4" fmla="*/ 566985 h 591099"/>
                <a:gd name="connsiteX5" fmla="*/ 95637 w 658885"/>
                <a:gd name="connsiteY5" fmla="*/ 576641 h 591099"/>
                <a:gd name="connsiteX6" fmla="*/ 85753 w 658885"/>
                <a:gd name="connsiteY6" fmla="*/ 575726 h 591099"/>
                <a:gd name="connsiteX7" fmla="*/ 81821 w 658885"/>
                <a:gd name="connsiteY7" fmla="*/ 576520 h 591099"/>
                <a:gd name="connsiteX8" fmla="*/ 81822 w 658885"/>
                <a:gd name="connsiteY8" fmla="*/ 576519 h 591099"/>
                <a:gd name="connsiteX9" fmla="*/ 71247 w 658885"/>
                <a:gd name="connsiteY9" fmla="*/ 574384 h 591099"/>
                <a:gd name="connsiteX10" fmla="*/ 64403 w 658885"/>
                <a:gd name="connsiteY10" fmla="*/ 573751 h 591099"/>
                <a:gd name="connsiteX11" fmla="*/ 62023 w 658885"/>
                <a:gd name="connsiteY11" fmla="*/ 572522 h 591099"/>
                <a:gd name="connsiteX12" fmla="*/ 49973 w 658885"/>
                <a:gd name="connsiteY12" fmla="*/ 570089 h 591099"/>
                <a:gd name="connsiteX13" fmla="*/ 0 w 658885"/>
                <a:gd name="connsiteY13" fmla="*/ 494697 h 591099"/>
                <a:gd name="connsiteX14" fmla="*/ 0 w 658885"/>
                <a:gd name="connsiteY14" fmla="*/ 0 h 591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658885" h="591099">
                  <a:moveTo>
                    <a:pt x="163644" y="0"/>
                  </a:moveTo>
                  <a:cubicBezTo>
                    <a:pt x="163644" y="120057"/>
                    <a:pt x="163643" y="240113"/>
                    <a:pt x="163643" y="360170"/>
                  </a:cubicBezTo>
                  <a:lnTo>
                    <a:pt x="522592" y="162918"/>
                  </a:lnTo>
                  <a:cubicBezTo>
                    <a:pt x="601600" y="150440"/>
                    <a:pt x="703680" y="217955"/>
                    <a:pt x="637691" y="285300"/>
                  </a:cubicBezTo>
                  <a:lnTo>
                    <a:pt x="126660" y="566985"/>
                  </a:lnTo>
                  <a:cubicBezTo>
                    <a:pt x="36318" y="615542"/>
                    <a:pt x="106212" y="575571"/>
                    <a:pt x="95637" y="576641"/>
                  </a:cubicBezTo>
                  <a:lnTo>
                    <a:pt x="85753" y="575726"/>
                  </a:lnTo>
                  <a:lnTo>
                    <a:pt x="81821" y="576520"/>
                  </a:lnTo>
                  <a:lnTo>
                    <a:pt x="81822" y="576519"/>
                  </a:lnTo>
                  <a:lnTo>
                    <a:pt x="71247" y="574384"/>
                  </a:lnTo>
                  <a:lnTo>
                    <a:pt x="64403" y="573751"/>
                  </a:lnTo>
                  <a:lnTo>
                    <a:pt x="62023" y="572522"/>
                  </a:lnTo>
                  <a:lnTo>
                    <a:pt x="49973" y="570089"/>
                  </a:lnTo>
                  <a:cubicBezTo>
                    <a:pt x="20606" y="557668"/>
                    <a:pt x="0" y="528589"/>
                    <a:pt x="0" y="494697"/>
                  </a:cubicBez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 dirty="0"/>
            </a:p>
          </p:txBody>
        </p:sp>
        <p:sp>
          <p:nvSpPr>
            <p:cNvPr id="687" name="フリーフォーム: 図形 686">
              <a:extLst>
                <a:ext uri="{FF2B5EF4-FFF2-40B4-BE49-F238E27FC236}">
                  <a16:creationId xmlns:a16="http://schemas.microsoft.com/office/drawing/2014/main" id="{741BFAB9-13ED-7D5F-5548-B2769F22C819}"/>
                </a:ext>
              </a:extLst>
            </p:cNvPr>
            <p:cNvSpPr/>
            <p:nvPr/>
          </p:nvSpPr>
          <p:spPr bwMode="auto">
            <a:xfrm rot="20777883" flipH="1">
              <a:off x="7579638" y="2960219"/>
              <a:ext cx="910675" cy="576641"/>
            </a:xfrm>
            <a:custGeom>
              <a:avLst/>
              <a:gdLst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768527 w 910675"/>
                <a:gd name="connsiteY14" fmla="*/ 151808 h 576641"/>
                <a:gd name="connsiteX15" fmla="*/ 910675 w 910675"/>
                <a:gd name="connsiteY15" fmla="*/ 155030 h 576641"/>
                <a:gd name="connsiteX16" fmla="*/ 895136 w 910675"/>
                <a:gd name="connsiteY16" fmla="*/ 138281 h 576641"/>
                <a:gd name="connsiteX17" fmla="*/ 795915 w 910675"/>
                <a:gd name="connsiteY17" fmla="*/ 89217 h 576641"/>
                <a:gd name="connsiteX18" fmla="*/ 795915 w 910675"/>
                <a:gd name="connsiteY18" fmla="*/ 89218 h 576641"/>
                <a:gd name="connsiteX19" fmla="*/ 765839 w 910675"/>
                <a:gd name="connsiteY19" fmla="*/ 74345 h 576641"/>
                <a:gd name="connsiteX20" fmla="*/ 698092 w 910675"/>
                <a:gd name="connsiteY20" fmla="*/ 67843 h 576641"/>
                <a:gd name="connsiteX21" fmla="*/ 669169 w 910675"/>
                <a:gd name="connsiteY21" fmla="*/ 82841 h 576641"/>
                <a:gd name="connsiteX22" fmla="*/ 662748 w 910675"/>
                <a:gd name="connsiteY22" fmla="*/ 90853 h 576641"/>
                <a:gd name="connsiteX23" fmla="*/ 646000 w 910675"/>
                <a:gd name="connsiteY23" fmla="*/ 96066 h 576641"/>
                <a:gd name="connsiteX24" fmla="*/ 163643 w 910675"/>
                <a:gd name="connsiteY24" fmla="*/ 360170 h 576641"/>
                <a:gd name="connsiteX25" fmla="*/ 163644 w 910675"/>
                <a:gd name="connsiteY25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768527 w 910675"/>
                <a:gd name="connsiteY14" fmla="*/ 151808 h 576641"/>
                <a:gd name="connsiteX15" fmla="*/ 910675 w 910675"/>
                <a:gd name="connsiteY15" fmla="*/ 155030 h 576641"/>
                <a:gd name="connsiteX16" fmla="*/ 895136 w 910675"/>
                <a:gd name="connsiteY16" fmla="*/ 138281 h 576641"/>
                <a:gd name="connsiteX17" fmla="*/ 795915 w 910675"/>
                <a:gd name="connsiteY17" fmla="*/ 89217 h 576641"/>
                <a:gd name="connsiteX18" fmla="*/ 795915 w 910675"/>
                <a:gd name="connsiteY18" fmla="*/ 89218 h 576641"/>
                <a:gd name="connsiteX19" fmla="*/ 765839 w 910675"/>
                <a:gd name="connsiteY19" fmla="*/ 74345 h 576641"/>
                <a:gd name="connsiteX20" fmla="*/ 698092 w 910675"/>
                <a:gd name="connsiteY20" fmla="*/ 67843 h 576641"/>
                <a:gd name="connsiteX21" fmla="*/ 669169 w 910675"/>
                <a:gd name="connsiteY21" fmla="*/ 82841 h 576641"/>
                <a:gd name="connsiteX22" fmla="*/ 646000 w 910675"/>
                <a:gd name="connsiteY22" fmla="*/ 96066 h 576641"/>
                <a:gd name="connsiteX23" fmla="*/ 163643 w 910675"/>
                <a:gd name="connsiteY23" fmla="*/ 360170 h 576641"/>
                <a:gd name="connsiteX24" fmla="*/ 163644 w 910675"/>
                <a:gd name="connsiteY24" fmla="*/ 0 h 576641"/>
                <a:gd name="connsiteX25" fmla="*/ 0 w 910675"/>
                <a:gd name="connsiteY25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768527 w 910675"/>
                <a:gd name="connsiteY14" fmla="*/ 151808 h 576641"/>
                <a:gd name="connsiteX15" fmla="*/ 910675 w 910675"/>
                <a:gd name="connsiteY15" fmla="*/ 155030 h 576641"/>
                <a:gd name="connsiteX16" fmla="*/ 895136 w 910675"/>
                <a:gd name="connsiteY16" fmla="*/ 138281 h 576641"/>
                <a:gd name="connsiteX17" fmla="*/ 795915 w 910675"/>
                <a:gd name="connsiteY17" fmla="*/ 89217 h 576641"/>
                <a:gd name="connsiteX18" fmla="*/ 795915 w 910675"/>
                <a:gd name="connsiteY18" fmla="*/ 89218 h 576641"/>
                <a:gd name="connsiteX19" fmla="*/ 765839 w 910675"/>
                <a:gd name="connsiteY19" fmla="*/ 74345 h 576641"/>
                <a:gd name="connsiteX20" fmla="*/ 698092 w 910675"/>
                <a:gd name="connsiteY20" fmla="*/ 67843 h 576641"/>
                <a:gd name="connsiteX21" fmla="*/ 646000 w 910675"/>
                <a:gd name="connsiteY21" fmla="*/ 96066 h 576641"/>
                <a:gd name="connsiteX22" fmla="*/ 163643 w 910675"/>
                <a:gd name="connsiteY22" fmla="*/ 360170 h 576641"/>
                <a:gd name="connsiteX23" fmla="*/ 163644 w 910675"/>
                <a:gd name="connsiteY23" fmla="*/ 0 h 576641"/>
                <a:gd name="connsiteX24" fmla="*/ 0 w 910675"/>
                <a:gd name="connsiteY24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768527 w 910675"/>
                <a:gd name="connsiteY14" fmla="*/ 151808 h 576641"/>
                <a:gd name="connsiteX15" fmla="*/ 910675 w 910675"/>
                <a:gd name="connsiteY15" fmla="*/ 155030 h 576641"/>
                <a:gd name="connsiteX16" fmla="*/ 895136 w 910675"/>
                <a:gd name="connsiteY16" fmla="*/ 138281 h 576641"/>
                <a:gd name="connsiteX17" fmla="*/ 795915 w 910675"/>
                <a:gd name="connsiteY17" fmla="*/ 89217 h 576641"/>
                <a:gd name="connsiteX18" fmla="*/ 795915 w 910675"/>
                <a:gd name="connsiteY18" fmla="*/ 89218 h 576641"/>
                <a:gd name="connsiteX19" fmla="*/ 765839 w 910675"/>
                <a:gd name="connsiteY19" fmla="*/ 74345 h 576641"/>
                <a:gd name="connsiteX20" fmla="*/ 698092 w 910675"/>
                <a:gd name="connsiteY20" fmla="*/ 67843 h 576641"/>
                <a:gd name="connsiteX21" fmla="*/ 646000 w 910675"/>
                <a:gd name="connsiteY21" fmla="*/ 96066 h 576641"/>
                <a:gd name="connsiteX22" fmla="*/ 163643 w 910675"/>
                <a:gd name="connsiteY22" fmla="*/ 360170 h 576641"/>
                <a:gd name="connsiteX23" fmla="*/ 163644 w 910675"/>
                <a:gd name="connsiteY23" fmla="*/ 0 h 576641"/>
                <a:gd name="connsiteX24" fmla="*/ 91440 w 910675"/>
                <a:gd name="connsiteY24" fmla="*/ 9144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768527 w 910675"/>
                <a:gd name="connsiteY14" fmla="*/ 151808 h 576641"/>
                <a:gd name="connsiteX15" fmla="*/ 910675 w 910675"/>
                <a:gd name="connsiteY15" fmla="*/ 155030 h 576641"/>
                <a:gd name="connsiteX16" fmla="*/ 895136 w 910675"/>
                <a:gd name="connsiteY16" fmla="*/ 138281 h 576641"/>
                <a:gd name="connsiteX17" fmla="*/ 795915 w 910675"/>
                <a:gd name="connsiteY17" fmla="*/ 89217 h 576641"/>
                <a:gd name="connsiteX18" fmla="*/ 795915 w 910675"/>
                <a:gd name="connsiteY18" fmla="*/ 89218 h 576641"/>
                <a:gd name="connsiteX19" fmla="*/ 765839 w 910675"/>
                <a:gd name="connsiteY19" fmla="*/ 74345 h 576641"/>
                <a:gd name="connsiteX20" fmla="*/ 698092 w 910675"/>
                <a:gd name="connsiteY20" fmla="*/ 67843 h 576641"/>
                <a:gd name="connsiteX21" fmla="*/ 646000 w 910675"/>
                <a:gd name="connsiteY21" fmla="*/ 96066 h 576641"/>
                <a:gd name="connsiteX22" fmla="*/ 163643 w 910675"/>
                <a:gd name="connsiteY22" fmla="*/ 360170 h 576641"/>
                <a:gd name="connsiteX23" fmla="*/ 163644 w 910675"/>
                <a:gd name="connsiteY23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768527 w 910675"/>
                <a:gd name="connsiteY14" fmla="*/ 151808 h 576641"/>
                <a:gd name="connsiteX15" fmla="*/ 910675 w 910675"/>
                <a:gd name="connsiteY15" fmla="*/ 155030 h 576641"/>
                <a:gd name="connsiteX16" fmla="*/ 895136 w 910675"/>
                <a:gd name="connsiteY16" fmla="*/ 138281 h 576641"/>
                <a:gd name="connsiteX17" fmla="*/ 795915 w 910675"/>
                <a:gd name="connsiteY17" fmla="*/ 89217 h 576641"/>
                <a:gd name="connsiteX18" fmla="*/ 795915 w 910675"/>
                <a:gd name="connsiteY18" fmla="*/ 89218 h 576641"/>
                <a:gd name="connsiteX19" fmla="*/ 765839 w 910675"/>
                <a:gd name="connsiteY19" fmla="*/ 74345 h 576641"/>
                <a:gd name="connsiteX20" fmla="*/ 646000 w 910675"/>
                <a:gd name="connsiteY20" fmla="*/ 96066 h 576641"/>
                <a:gd name="connsiteX21" fmla="*/ 163643 w 910675"/>
                <a:gd name="connsiteY21" fmla="*/ 360170 h 576641"/>
                <a:gd name="connsiteX22" fmla="*/ 163644 w 910675"/>
                <a:gd name="connsiteY22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764276 w 910675"/>
                <a:gd name="connsiteY13" fmla="*/ 151712 h 576641"/>
                <a:gd name="connsiteX14" fmla="*/ 910675 w 910675"/>
                <a:gd name="connsiteY14" fmla="*/ 155030 h 576641"/>
                <a:gd name="connsiteX15" fmla="*/ 895136 w 910675"/>
                <a:gd name="connsiteY15" fmla="*/ 138281 h 576641"/>
                <a:gd name="connsiteX16" fmla="*/ 795915 w 910675"/>
                <a:gd name="connsiteY16" fmla="*/ 89217 h 576641"/>
                <a:gd name="connsiteX17" fmla="*/ 795915 w 910675"/>
                <a:gd name="connsiteY17" fmla="*/ 89218 h 576641"/>
                <a:gd name="connsiteX18" fmla="*/ 765839 w 910675"/>
                <a:gd name="connsiteY18" fmla="*/ 74345 h 576641"/>
                <a:gd name="connsiteX19" fmla="*/ 646000 w 910675"/>
                <a:gd name="connsiteY19" fmla="*/ 96066 h 576641"/>
                <a:gd name="connsiteX20" fmla="*/ 163643 w 910675"/>
                <a:gd name="connsiteY20" fmla="*/ 360170 h 576641"/>
                <a:gd name="connsiteX21" fmla="*/ 163644 w 910675"/>
                <a:gd name="connsiteY21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910675 w 910675"/>
                <a:gd name="connsiteY13" fmla="*/ 155030 h 576641"/>
                <a:gd name="connsiteX14" fmla="*/ 895136 w 910675"/>
                <a:gd name="connsiteY14" fmla="*/ 138281 h 576641"/>
                <a:gd name="connsiteX15" fmla="*/ 795915 w 910675"/>
                <a:gd name="connsiteY15" fmla="*/ 89217 h 576641"/>
                <a:gd name="connsiteX16" fmla="*/ 795915 w 910675"/>
                <a:gd name="connsiteY16" fmla="*/ 89218 h 576641"/>
                <a:gd name="connsiteX17" fmla="*/ 765839 w 910675"/>
                <a:gd name="connsiteY17" fmla="*/ 74345 h 576641"/>
                <a:gd name="connsiteX18" fmla="*/ 646000 w 910675"/>
                <a:gd name="connsiteY18" fmla="*/ 96066 h 576641"/>
                <a:gd name="connsiteX19" fmla="*/ 163643 w 910675"/>
                <a:gd name="connsiteY19" fmla="*/ 360170 h 576641"/>
                <a:gd name="connsiteX20" fmla="*/ 163644 w 910675"/>
                <a:gd name="connsiteY20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910675 w 910675"/>
                <a:gd name="connsiteY13" fmla="*/ 155030 h 576641"/>
                <a:gd name="connsiteX14" fmla="*/ 895136 w 910675"/>
                <a:gd name="connsiteY14" fmla="*/ 138281 h 576641"/>
                <a:gd name="connsiteX15" fmla="*/ 795915 w 910675"/>
                <a:gd name="connsiteY15" fmla="*/ 89217 h 576641"/>
                <a:gd name="connsiteX16" fmla="*/ 821248 w 910675"/>
                <a:gd name="connsiteY16" fmla="*/ 102649 h 576641"/>
                <a:gd name="connsiteX17" fmla="*/ 765839 w 910675"/>
                <a:gd name="connsiteY17" fmla="*/ 74345 h 576641"/>
                <a:gd name="connsiteX18" fmla="*/ 646000 w 910675"/>
                <a:gd name="connsiteY18" fmla="*/ 96066 h 576641"/>
                <a:gd name="connsiteX19" fmla="*/ 163643 w 910675"/>
                <a:gd name="connsiteY19" fmla="*/ 360170 h 576641"/>
                <a:gd name="connsiteX20" fmla="*/ 163644 w 910675"/>
                <a:gd name="connsiteY20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910675 w 910675"/>
                <a:gd name="connsiteY13" fmla="*/ 155030 h 576641"/>
                <a:gd name="connsiteX14" fmla="*/ 895136 w 910675"/>
                <a:gd name="connsiteY14" fmla="*/ 138281 h 576641"/>
                <a:gd name="connsiteX15" fmla="*/ 821248 w 910675"/>
                <a:gd name="connsiteY15" fmla="*/ 102649 h 576641"/>
                <a:gd name="connsiteX16" fmla="*/ 765839 w 910675"/>
                <a:gd name="connsiteY16" fmla="*/ 74345 h 576641"/>
                <a:gd name="connsiteX17" fmla="*/ 646000 w 910675"/>
                <a:gd name="connsiteY17" fmla="*/ 96066 h 576641"/>
                <a:gd name="connsiteX18" fmla="*/ 163643 w 910675"/>
                <a:gd name="connsiteY18" fmla="*/ 360170 h 576641"/>
                <a:gd name="connsiteX19" fmla="*/ 163644 w 910675"/>
                <a:gd name="connsiteY19" fmla="*/ 0 h 576641"/>
                <a:gd name="connsiteX0" fmla="*/ 0 w 910675"/>
                <a:gd name="connsiteY0" fmla="*/ 0 h 576641"/>
                <a:gd name="connsiteX1" fmla="*/ 0 w 910675"/>
                <a:gd name="connsiteY1" fmla="*/ 494697 h 576641"/>
                <a:gd name="connsiteX2" fmla="*/ 49973 w 910675"/>
                <a:gd name="connsiteY2" fmla="*/ 570089 h 576641"/>
                <a:gd name="connsiteX3" fmla="*/ 62023 w 910675"/>
                <a:gd name="connsiteY3" fmla="*/ 572522 h 576641"/>
                <a:gd name="connsiteX4" fmla="*/ 64403 w 910675"/>
                <a:gd name="connsiteY4" fmla="*/ 573751 h 576641"/>
                <a:gd name="connsiteX5" fmla="*/ 71247 w 910675"/>
                <a:gd name="connsiteY5" fmla="*/ 574384 h 576641"/>
                <a:gd name="connsiteX6" fmla="*/ 81822 w 910675"/>
                <a:gd name="connsiteY6" fmla="*/ 576519 h 576641"/>
                <a:gd name="connsiteX7" fmla="*/ 81821 w 910675"/>
                <a:gd name="connsiteY7" fmla="*/ 576520 h 576641"/>
                <a:gd name="connsiteX8" fmla="*/ 85753 w 910675"/>
                <a:gd name="connsiteY8" fmla="*/ 575726 h 576641"/>
                <a:gd name="connsiteX9" fmla="*/ 95637 w 910675"/>
                <a:gd name="connsiteY9" fmla="*/ 576641 h 576641"/>
                <a:gd name="connsiteX10" fmla="*/ 126660 w 910675"/>
                <a:gd name="connsiteY10" fmla="*/ 566985 h 576641"/>
                <a:gd name="connsiteX11" fmla="*/ 724590 w 910675"/>
                <a:gd name="connsiteY11" fmla="*/ 239603 h 576641"/>
                <a:gd name="connsiteX12" fmla="*/ 766719 w 910675"/>
                <a:gd name="connsiteY12" fmla="*/ 159562 h 576641"/>
                <a:gd name="connsiteX13" fmla="*/ 910675 w 910675"/>
                <a:gd name="connsiteY13" fmla="*/ 155030 h 576641"/>
                <a:gd name="connsiteX14" fmla="*/ 895136 w 910675"/>
                <a:gd name="connsiteY14" fmla="*/ 138281 h 576641"/>
                <a:gd name="connsiteX15" fmla="*/ 829317 w 910675"/>
                <a:gd name="connsiteY15" fmla="*/ 105584 h 576641"/>
                <a:gd name="connsiteX16" fmla="*/ 765839 w 910675"/>
                <a:gd name="connsiteY16" fmla="*/ 74345 h 576641"/>
                <a:gd name="connsiteX17" fmla="*/ 646000 w 910675"/>
                <a:gd name="connsiteY17" fmla="*/ 96066 h 576641"/>
                <a:gd name="connsiteX18" fmla="*/ 163643 w 910675"/>
                <a:gd name="connsiteY18" fmla="*/ 360170 h 576641"/>
                <a:gd name="connsiteX19" fmla="*/ 163644 w 910675"/>
                <a:gd name="connsiteY19" fmla="*/ 0 h 576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10675" h="576641">
                  <a:moveTo>
                    <a:pt x="0" y="0"/>
                  </a:moveTo>
                  <a:lnTo>
                    <a:pt x="0" y="494697"/>
                  </a:lnTo>
                  <a:cubicBezTo>
                    <a:pt x="0" y="528589"/>
                    <a:pt x="20606" y="557668"/>
                    <a:pt x="49973" y="570089"/>
                  </a:cubicBezTo>
                  <a:lnTo>
                    <a:pt x="62023" y="572522"/>
                  </a:lnTo>
                  <a:lnTo>
                    <a:pt x="64403" y="573751"/>
                  </a:lnTo>
                  <a:lnTo>
                    <a:pt x="71247" y="574384"/>
                  </a:lnTo>
                  <a:lnTo>
                    <a:pt x="81822" y="576519"/>
                  </a:lnTo>
                  <a:lnTo>
                    <a:pt x="81821" y="576520"/>
                  </a:lnTo>
                  <a:lnTo>
                    <a:pt x="85753" y="575726"/>
                  </a:lnTo>
                  <a:lnTo>
                    <a:pt x="95637" y="576641"/>
                  </a:lnTo>
                  <a:cubicBezTo>
                    <a:pt x="106212" y="575571"/>
                    <a:pt x="116751" y="572411"/>
                    <a:pt x="126660" y="566985"/>
                  </a:cubicBezTo>
                  <a:lnTo>
                    <a:pt x="724590" y="239603"/>
                  </a:lnTo>
                  <a:cubicBezTo>
                    <a:pt x="754318" y="223326"/>
                    <a:pt x="769928" y="191286"/>
                    <a:pt x="766719" y="159562"/>
                  </a:cubicBezTo>
                  <a:lnTo>
                    <a:pt x="910675" y="155030"/>
                  </a:lnTo>
                  <a:lnTo>
                    <a:pt x="895136" y="138281"/>
                  </a:lnTo>
                  <a:lnTo>
                    <a:pt x="829317" y="105584"/>
                  </a:lnTo>
                  <a:lnTo>
                    <a:pt x="765839" y="74345"/>
                  </a:lnTo>
                  <a:cubicBezTo>
                    <a:pt x="740853" y="75486"/>
                    <a:pt x="746366" y="48429"/>
                    <a:pt x="646000" y="96066"/>
                  </a:cubicBezTo>
                  <a:lnTo>
                    <a:pt x="163643" y="360170"/>
                  </a:lnTo>
                  <a:cubicBezTo>
                    <a:pt x="163643" y="240113"/>
                    <a:pt x="163644" y="120057"/>
                    <a:pt x="163644" y="0"/>
                  </a:cubicBezTo>
                </a:path>
              </a:pathLst>
            </a:custGeom>
            <a:solidFill>
              <a:schemeClr val="tx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88" name="フリーフォーム: 図形 687">
              <a:extLst>
                <a:ext uri="{FF2B5EF4-FFF2-40B4-BE49-F238E27FC236}">
                  <a16:creationId xmlns:a16="http://schemas.microsoft.com/office/drawing/2014/main" id="{7EB850C2-B173-3888-F88F-0F8CAA949D2E}"/>
                </a:ext>
              </a:extLst>
            </p:cNvPr>
            <p:cNvSpPr/>
            <p:nvPr/>
          </p:nvSpPr>
          <p:spPr bwMode="auto">
            <a:xfrm rot="9000000" flipH="1">
              <a:off x="7965580" y="3040203"/>
              <a:ext cx="292654" cy="314598"/>
            </a:xfrm>
            <a:custGeom>
              <a:avLst/>
              <a:gdLst>
                <a:gd name="connsiteX0" fmla="*/ 237712 w 292654"/>
                <a:gd name="connsiteY0" fmla="*/ 259302 h 314598"/>
                <a:gd name="connsiteX1" fmla="*/ 292653 w 292654"/>
                <a:gd name="connsiteY1" fmla="*/ 176415 h 314598"/>
                <a:gd name="connsiteX2" fmla="*/ 292653 w 292654"/>
                <a:gd name="connsiteY2" fmla="*/ 142862 h 314598"/>
                <a:gd name="connsiteX3" fmla="*/ 292654 w 292654"/>
                <a:gd name="connsiteY3" fmla="*/ 142862 h 314598"/>
                <a:gd name="connsiteX4" fmla="*/ 292654 w 292654"/>
                <a:gd name="connsiteY4" fmla="*/ 32173 h 314598"/>
                <a:gd name="connsiteX5" fmla="*/ 260481 w 292654"/>
                <a:gd name="connsiteY5" fmla="*/ 0 h 314598"/>
                <a:gd name="connsiteX6" fmla="*/ 228309 w 292654"/>
                <a:gd name="connsiteY6" fmla="*/ 32173 h 314598"/>
                <a:gd name="connsiteX7" fmla="*/ 228309 w 292654"/>
                <a:gd name="connsiteY7" fmla="*/ 40753 h 314598"/>
                <a:gd name="connsiteX8" fmla="*/ 223279 w 292654"/>
                <a:gd name="connsiteY8" fmla="*/ 33293 h 314598"/>
                <a:gd name="connsiteX9" fmla="*/ 200529 w 292654"/>
                <a:gd name="connsiteY9" fmla="*/ 23870 h 314598"/>
                <a:gd name="connsiteX10" fmla="*/ 170885 w 292654"/>
                <a:gd name="connsiteY10" fmla="*/ 43520 h 314598"/>
                <a:gd name="connsiteX11" fmla="*/ 169090 w 292654"/>
                <a:gd name="connsiteY11" fmla="*/ 52411 h 314598"/>
                <a:gd name="connsiteX12" fmla="*/ 169059 w 292654"/>
                <a:gd name="connsiteY12" fmla="*/ 52259 h 314598"/>
                <a:gd name="connsiteX13" fmla="*/ 142922 w 292654"/>
                <a:gd name="connsiteY13" fmla="*/ 34934 h 314598"/>
                <a:gd name="connsiteX14" fmla="*/ 116784 w 292654"/>
                <a:gd name="connsiteY14" fmla="*/ 52259 h 314598"/>
                <a:gd name="connsiteX15" fmla="*/ 115398 w 292654"/>
                <a:gd name="connsiteY15" fmla="*/ 59124 h 314598"/>
                <a:gd name="connsiteX16" fmla="*/ 115243 w 292654"/>
                <a:gd name="connsiteY16" fmla="*/ 58356 h 314598"/>
                <a:gd name="connsiteX17" fmla="*/ 92474 w 292654"/>
                <a:gd name="connsiteY17" fmla="*/ 43263 h 314598"/>
                <a:gd name="connsiteX18" fmla="*/ 67763 w 292654"/>
                <a:gd name="connsiteY18" fmla="*/ 67974 h 314598"/>
                <a:gd name="connsiteX19" fmla="*/ 67763 w 292654"/>
                <a:gd name="connsiteY19" fmla="*/ 115013 h 314598"/>
                <a:gd name="connsiteX20" fmla="*/ 67763 w 292654"/>
                <a:gd name="connsiteY20" fmla="*/ 115016 h 314598"/>
                <a:gd name="connsiteX21" fmla="*/ 67763 w 292654"/>
                <a:gd name="connsiteY21" fmla="*/ 176415 h 314598"/>
                <a:gd name="connsiteX22" fmla="*/ 74832 w 292654"/>
                <a:gd name="connsiteY22" fmla="*/ 211430 h 314598"/>
                <a:gd name="connsiteX23" fmla="*/ 86243 w 292654"/>
                <a:gd name="connsiteY23" fmla="*/ 228355 h 314598"/>
                <a:gd name="connsiteX24" fmla="*/ 0 w 292654"/>
                <a:gd name="connsiteY24" fmla="*/ 314598 h 314598"/>
                <a:gd name="connsiteX25" fmla="*/ 102833 w 292654"/>
                <a:gd name="connsiteY25" fmla="*/ 287044 h 314598"/>
                <a:gd name="connsiteX26" fmla="*/ 131932 w 292654"/>
                <a:gd name="connsiteY26" fmla="*/ 272590 h 314598"/>
                <a:gd name="connsiteX27" fmla="*/ 140385 w 292654"/>
                <a:gd name="connsiteY27" fmla="*/ 262872 h 314598"/>
                <a:gd name="connsiteX28" fmla="*/ 157719 w 292654"/>
                <a:gd name="connsiteY28" fmla="*/ 266371 h 314598"/>
                <a:gd name="connsiteX29" fmla="*/ 202697 w 292654"/>
                <a:gd name="connsiteY29" fmla="*/ 266371 h 314598"/>
                <a:gd name="connsiteX30" fmla="*/ 237712 w 292654"/>
                <a:gd name="connsiteY30" fmla="*/ 259302 h 314598"/>
                <a:gd name="connsiteX0" fmla="*/ 237712 w 292654"/>
                <a:gd name="connsiteY0" fmla="*/ 259302 h 314598"/>
                <a:gd name="connsiteX1" fmla="*/ 292653 w 292654"/>
                <a:gd name="connsiteY1" fmla="*/ 176415 h 314598"/>
                <a:gd name="connsiteX2" fmla="*/ 292653 w 292654"/>
                <a:gd name="connsiteY2" fmla="*/ 142862 h 314598"/>
                <a:gd name="connsiteX3" fmla="*/ 292654 w 292654"/>
                <a:gd name="connsiteY3" fmla="*/ 142862 h 314598"/>
                <a:gd name="connsiteX4" fmla="*/ 292654 w 292654"/>
                <a:gd name="connsiteY4" fmla="*/ 32173 h 314598"/>
                <a:gd name="connsiteX5" fmla="*/ 260481 w 292654"/>
                <a:gd name="connsiteY5" fmla="*/ 0 h 314598"/>
                <a:gd name="connsiteX6" fmla="*/ 228309 w 292654"/>
                <a:gd name="connsiteY6" fmla="*/ 32173 h 314598"/>
                <a:gd name="connsiteX7" fmla="*/ 228309 w 292654"/>
                <a:gd name="connsiteY7" fmla="*/ 40753 h 314598"/>
                <a:gd name="connsiteX8" fmla="*/ 223279 w 292654"/>
                <a:gd name="connsiteY8" fmla="*/ 33293 h 314598"/>
                <a:gd name="connsiteX9" fmla="*/ 200529 w 292654"/>
                <a:gd name="connsiteY9" fmla="*/ 23870 h 314598"/>
                <a:gd name="connsiteX10" fmla="*/ 170885 w 292654"/>
                <a:gd name="connsiteY10" fmla="*/ 43520 h 314598"/>
                <a:gd name="connsiteX11" fmla="*/ 169090 w 292654"/>
                <a:gd name="connsiteY11" fmla="*/ 52411 h 314598"/>
                <a:gd name="connsiteX12" fmla="*/ 169059 w 292654"/>
                <a:gd name="connsiteY12" fmla="*/ 52259 h 314598"/>
                <a:gd name="connsiteX13" fmla="*/ 142922 w 292654"/>
                <a:gd name="connsiteY13" fmla="*/ 34934 h 314598"/>
                <a:gd name="connsiteX14" fmla="*/ 116784 w 292654"/>
                <a:gd name="connsiteY14" fmla="*/ 52259 h 314598"/>
                <a:gd name="connsiteX15" fmla="*/ 115398 w 292654"/>
                <a:gd name="connsiteY15" fmla="*/ 59124 h 314598"/>
                <a:gd name="connsiteX16" fmla="*/ 115243 w 292654"/>
                <a:gd name="connsiteY16" fmla="*/ 58356 h 314598"/>
                <a:gd name="connsiteX17" fmla="*/ 92474 w 292654"/>
                <a:gd name="connsiteY17" fmla="*/ 43263 h 314598"/>
                <a:gd name="connsiteX18" fmla="*/ 67763 w 292654"/>
                <a:gd name="connsiteY18" fmla="*/ 67974 h 314598"/>
                <a:gd name="connsiteX19" fmla="*/ 67763 w 292654"/>
                <a:gd name="connsiteY19" fmla="*/ 115013 h 314598"/>
                <a:gd name="connsiteX20" fmla="*/ 67763 w 292654"/>
                <a:gd name="connsiteY20" fmla="*/ 115016 h 314598"/>
                <a:gd name="connsiteX21" fmla="*/ 67763 w 292654"/>
                <a:gd name="connsiteY21" fmla="*/ 176415 h 314598"/>
                <a:gd name="connsiteX22" fmla="*/ 74832 w 292654"/>
                <a:gd name="connsiteY22" fmla="*/ 211430 h 314598"/>
                <a:gd name="connsiteX23" fmla="*/ 86243 w 292654"/>
                <a:gd name="connsiteY23" fmla="*/ 228355 h 314598"/>
                <a:gd name="connsiteX24" fmla="*/ 0 w 292654"/>
                <a:gd name="connsiteY24" fmla="*/ 314598 h 314598"/>
                <a:gd name="connsiteX25" fmla="*/ 102833 w 292654"/>
                <a:gd name="connsiteY25" fmla="*/ 287044 h 314598"/>
                <a:gd name="connsiteX26" fmla="*/ 131932 w 292654"/>
                <a:gd name="connsiteY26" fmla="*/ 272590 h 314598"/>
                <a:gd name="connsiteX27" fmla="*/ 157719 w 292654"/>
                <a:gd name="connsiteY27" fmla="*/ 266371 h 314598"/>
                <a:gd name="connsiteX28" fmla="*/ 202697 w 292654"/>
                <a:gd name="connsiteY28" fmla="*/ 266371 h 314598"/>
                <a:gd name="connsiteX29" fmla="*/ 237712 w 292654"/>
                <a:gd name="connsiteY29" fmla="*/ 259302 h 314598"/>
                <a:gd name="connsiteX0" fmla="*/ 237712 w 292654"/>
                <a:gd name="connsiteY0" fmla="*/ 259302 h 314598"/>
                <a:gd name="connsiteX1" fmla="*/ 292653 w 292654"/>
                <a:gd name="connsiteY1" fmla="*/ 176415 h 314598"/>
                <a:gd name="connsiteX2" fmla="*/ 292653 w 292654"/>
                <a:gd name="connsiteY2" fmla="*/ 142862 h 314598"/>
                <a:gd name="connsiteX3" fmla="*/ 292654 w 292654"/>
                <a:gd name="connsiteY3" fmla="*/ 142862 h 314598"/>
                <a:gd name="connsiteX4" fmla="*/ 292654 w 292654"/>
                <a:gd name="connsiteY4" fmla="*/ 32173 h 314598"/>
                <a:gd name="connsiteX5" fmla="*/ 260481 w 292654"/>
                <a:gd name="connsiteY5" fmla="*/ 0 h 314598"/>
                <a:gd name="connsiteX6" fmla="*/ 228309 w 292654"/>
                <a:gd name="connsiteY6" fmla="*/ 32173 h 314598"/>
                <a:gd name="connsiteX7" fmla="*/ 228309 w 292654"/>
                <a:gd name="connsiteY7" fmla="*/ 40753 h 314598"/>
                <a:gd name="connsiteX8" fmla="*/ 223279 w 292654"/>
                <a:gd name="connsiteY8" fmla="*/ 33293 h 314598"/>
                <a:gd name="connsiteX9" fmla="*/ 200529 w 292654"/>
                <a:gd name="connsiteY9" fmla="*/ 23870 h 314598"/>
                <a:gd name="connsiteX10" fmla="*/ 170885 w 292654"/>
                <a:gd name="connsiteY10" fmla="*/ 43520 h 314598"/>
                <a:gd name="connsiteX11" fmla="*/ 169090 w 292654"/>
                <a:gd name="connsiteY11" fmla="*/ 52411 h 314598"/>
                <a:gd name="connsiteX12" fmla="*/ 169059 w 292654"/>
                <a:gd name="connsiteY12" fmla="*/ 52259 h 314598"/>
                <a:gd name="connsiteX13" fmla="*/ 142922 w 292654"/>
                <a:gd name="connsiteY13" fmla="*/ 34934 h 314598"/>
                <a:gd name="connsiteX14" fmla="*/ 116784 w 292654"/>
                <a:gd name="connsiteY14" fmla="*/ 52259 h 314598"/>
                <a:gd name="connsiteX15" fmla="*/ 115398 w 292654"/>
                <a:gd name="connsiteY15" fmla="*/ 59124 h 314598"/>
                <a:gd name="connsiteX16" fmla="*/ 115243 w 292654"/>
                <a:gd name="connsiteY16" fmla="*/ 58356 h 314598"/>
                <a:gd name="connsiteX17" fmla="*/ 92474 w 292654"/>
                <a:gd name="connsiteY17" fmla="*/ 43263 h 314598"/>
                <a:gd name="connsiteX18" fmla="*/ 67763 w 292654"/>
                <a:gd name="connsiteY18" fmla="*/ 67974 h 314598"/>
                <a:gd name="connsiteX19" fmla="*/ 67763 w 292654"/>
                <a:gd name="connsiteY19" fmla="*/ 115013 h 314598"/>
                <a:gd name="connsiteX20" fmla="*/ 67763 w 292654"/>
                <a:gd name="connsiteY20" fmla="*/ 115016 h 314598"/>
                <a:gd name="connsiteX21" fmla="*/ 67763 w 292654"/>
                <a:gd name="connsiteY21" fmla="*/ 176415 h 314598"/>
                <a:gd name="connsiteX22" fmla="*/ 74832 w 292654"/>
                <a:gd name="connsiteY22" fmla="*/ 211430 h 314598"/>
                <a:gd name="connsiteX23" fmla="*/ 86243 w 292654"/>
                <a:gd name="connsiteY23" fmla="*/ 228355 h 314598"/>
                <a:gd name="connsiteX24" fmla="*/ 0 w 292654"/>
                <a:gd name="connsiteY24" fmla="*/ 314598 h 314598"/>
                <a:gd name="connsiteX25" fmla="*/ 102833 w 292654"/>
                <a:gd name="connsiteY25" fmla="*/ 287044 h 314598"/>
                <a:gd name="connsiteX26" fmla="*/ 157719 w 292654"/>
                <a:gd name="connsiteY26" fmla="*/ 266371 h 314598"/>
                <a:gd name="connsiteX27" fmla="*/ 202697 w 292654"/>
                <a:gd name="connsiteY27" fmla="*/ 266371 h 314598"/>
                <a:gd name="connsiteX28" fmla="*/ 237712 w 292654"/>
                <a:gd name="connsiteY28" fmla="*/ 259302 h 314598"/>
                <a:gd name="connsiteX0" fmla="*/ 237712 w 292654"/>
                <a:gd name="connsiteY0" fmla="*/ 259302 h 314598"/>
                <a:gd name="connsiteX1" fmla="*/ 292653 w 292654"/>
                <a:gd name="connsiteY1" fmla="*/ 176415 h 314598"/>
                <a:gd name="connsiteX2" fmla="*/ 292653 w 292654"/>
                <a:gd name="connsiteY2" fmla="*/ 142862 h 314598"/>
                <a:gd name="connsiteX3" fmla="*/ 292654 w 292654"/>
                <a:gd name="connsiteY3" fmla="*/ 142862 h 314598"/>
                <a:gd name="connsiteX4" fmla="*/ 292654 w 292654"/>
                <a:gd name="connsiteY4" fmla="*/ 32173 h 314598"/>
                <a:gd name="connsiteX5" fmla="*/ 260481 w 292654"/>
                <a:gd name="connsiteY5" fmla="*/ 0 h 314598"/>
                <a:gd name="connsiteX6" fmla="*/ 228309 w 292654"/>
                <a:gd name="connsiteY6" fmla="*/ 32173 h 314598"/>
                <a:gd name="connsiteX7" fmla="*/ 228309 w 292654"/>
                <a:gd name="connsiteY7" fmla="*/ 40753 h 314598"/>
                <a:gd name="connsiteX8" fmla="*/ 223279 w 292654"/>
                <a:gd name="connsiteY8" fmla="*/ 33293 h 314598"/>
                <a:gd name="connsiteX9" fmla="*/ 200529 w 292654"/>
                <a:gd name="connsiteY9" fmla="*/ 23870 h 314598"/>
                <a:gd name="connsiteX10" fmla="*/ 170885 w 292654"/>
                <a:gd name="connsiteY10" fmla="*/ 43520 h 314598"/>
                <a:gd name="connsiteX11" fmla="*/ 169090 w 292654"/>
                <a:gd name="connsiteY11" fmla="*/ 52411 h 314598"/>
                <a:gd name="connsiteX12" fmla="*/ 169059 w 292654"/>
                <a:gd name="connsiteY12" fmla="*/ 52259 h 314598"/>
                <a:gd name="connsiteX13" fmla="*/ 142922 w 292654"/>
                <a:gd name="connsiteY13" fmla="*/ 34934 h 314598"/>
                <a:gd name="connsiteX14" fmla="*/ 116784 w 292654"/>
                <a:gd name="connsiteY14" fmla="*/ 52259 h 314598"/>
                <a:gd name="connsiteX15" fmla="*/ 115398 w 292654"/>
                <a:gd name="connsiteY15" fmla="*/ 59124 h 314598"/>
                <a:gd name="connsiteX16" fmla="*/ 115243 w 292654"/>
                <a:gd name="connsiteY16" fmla="*/ 58356 h 314598"/>
                <a:gd name="connsiteX17" fmla="*/ 92474 w 292654"/>
                <a:gd name="connsiteY17" fmla="*/ 43263 h 314598"/>
                <a:gd name="connsiteX18" fmla="*/ 67763 w 292654"/>
                <a:gd name="connsiteY18" fmla="*/ 67974 h 314598"/>
                <a:gd name="connsiteX19" fmla="*/ 67763 w 292654"/>
                <a:gd name="connsiteY19" fmla="*/ 115013 h 314598"/>
                <a:gd name="connsiteX20" fmla="*/ 67763 w 292654"/>
                <a:gd name="connsiteY20" fmla="*/ 115016 h 314598"/>
                <a:gd name="connsiteX21" fmla="*/ 67763 w 292654"/>
                <a:gd name="connsiteY21" fmla="*/ 176415 h 314598"/>
                <a:gd name="connsiteX22" fmla="*/ 74832 w 292654"/>
                <a:gd name="connsiteY22" fmla="*/ 211430 h 314598"/>
                <a:gd name="connsiteX23" fmla="*/ 86243 w 292654"/>
                <a:gd name="connsiteY23" fmla="*/ 228355 h 314598"/>
                <a:gd name="connsiteX24" fmla="*/ 0 w 292654"/>
                <a:gd name="connsiteY24" fmla="*/ 314598 h 314598"/>
                <a:gd name="connsiteX25" fmla="*/ 157719 w 292654"/>
                <a:gd name="connsiteY25" fmla="*/ 266371 h 314598"/>
                <a:gd name="connsiteX26" fmla="*/ 202697 w 292654"/>
                <a:gd name="connsiteY26" fmla="*/ 266371 h 314598"/>
                <a:gd name="connsiteX27" fmla="*/ 237712 w 292654"/>
                <a:gd name="connsiteY27" fmla="*/ 259302 h 314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292654" h="314598">
                  <a:moveTo>
                    <a:pt x="237712" y="259302"/>
                  </a:moveTo>
                  <a:cubicBezTo>
                    <a:pt x="269999" y="245646"/>
                    <a:pt x="292654" y="213676"/>
                    <a:pt x="292653" y="176415"/>
                  </a:cubicBezTo>
                  <a:lnTo>
                    <a:pt x="292653" y="142862"/>
                  </a:lnTo>
                  <a:lnTo>
                    <a:pt x="292654" y="142862"/>
                  </a:lnTo>
                  <a:lnTo>
                    <a:pt x="292654" y="32173"/>
                  </a:lnTo>
                  <a:cubicBezTo>
                    <a:pt x="292654" y="14404"/>
                    <a:pt x="278250" y="0"/>
                    <a:pt x="260481" y="0"/>
                  </a:cubicBezTo>
                  <a:cubicBezTo>
                    <a:pt x="242713" y="0"/>
                    <a:pt x="228308" y="14404"/>
                    <a:pt x="228309" y="32173"/>
                  </a:cubicBezTo>
                  <a:lnTo>
                    <a:pt x="228309" y="40753"/>
                  </a:lnTo>
                  <a:lnTo>
                    <a:pt x="223279" y="33293"/>
                  </a:lnTo>
                  <a:cubicBezTo>
                    <a:pt x="217457" y="27471"/>
                    <a:pt x="209413" y="23870"/>
                    <a:pt x="200529" y="23870"/>
                  </a:cubicBezTo>
                  <a:cubicBezTo>
                    <a:pt x="187203" y="23870"/>
                    <a:pt x="175769" y="31972"/>
                    <a:pt x="170885" y="43520"/>
                  </a:cubicBezTo>
                  <a:lnTo>
                    <a:pt x="169090" y="52411"/>
                  </a:lnTo>
                  <a:cubicBezTo>
                    <a:pt x="169080" y="52360"/>
                    <a:pt x="169069" y="52310"/>
                    <a:pt x="169059" y="52259"/>
                  </a:cubicBezTo>
                  <a:cubicBezTo>
                    <a:pt x="164753" y="42078"/>
                    <a:pt x="154672" y="34934"/>
                    <a:pt x="142922" y="34934"/>
                  </a:cubicBezTo>
                  <a:cubicBezTo>
                    <a:pt x="131172" y="34934"/>
                    <a:pt x="121091" y="42078"/>
                    <a:pt x="116784" y="52259"/>
                  </a:cubicBezTo>
                  <a:lnTo>
                    <a:pt x="115398" y="59124"/>
                  </a:lnTo>
                  <a:cubicBezTo>
                    <a:pt x="115346" y="58868"/>
                    <a:pt x="115295" y="58612"/>
                    <a:pt x="115243" y="58356"/>
                  </a:cubicBezTo>
                  <a:cubicBezTo>
                    <a:pt x="111492" y="49486"/>
                    <a:pt x="102710" y="43263"/>
                    <a:pt x="92474" y="43263"/>
                  </a:cubicBezTo>
                  <a:cubicBezTo>
                    <a:pt x="78827" y="43263"/>
                    <a:pt x="67763" y="54326"/>
                    <a:pt x="67763" y="67974"/>
                  </a:cubicBezTo>
                  <a:lnTo>
                    <a:pt x="67763" y="115013"/>
                  </a:lnTo>
                  <a:lnTo>
                    <a:pt x="67763" y="115016"/>
                  </a:lnTo>
                  <a:lnTo>
                    <a:pt x="67763" y="176415"/>
                  </a:lnTo>
                  <a:cubicBezTo>
                    <a:pt x="67763" y="188835"/>
                    <a:pt x="70280" y="200668"/>
                    <a:pt x="74832" y="211430"/>
                  </a:cubicBezTo>
                  <a:lnTo>
                    <a:pt x="86243" y="228355"/>
                  </a:lnTo>
                  <a:lnTo>
                    <a:pt x="0" y="314598"/>
                  </a:lnTo>
                  <a:lnTo>
                    <a:pt x="157719" y="266371"/>
                  </a:lnTo>
                  <a:lnTo>
                    <a:pt x="202697" y="266371"/>
                  </a:lnTo>
                  <a:cubicBezTo>
                    <a:pt x="215117" y="266371"/>
                    <a:pt x="226950" y="263854"/>
                    <a:pt x="237712" y="259302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CB8864A-F0DF-767F-C730-03C578C162A5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音漏れ、騒音のイラスト</a:t>
            </a:r>
          </a:p>
        </p:txBody>
      </p:sp>
    </p:spTree>
    <p:extLst>
      <p:ext uri="{BB962C8B-B14F-4D97-AF65-F5344CB8AC3E}">
        <p14:creationId xmlns:p14="http://schemas.microsoft.com/office/powerpoint/2010/main" val="24726407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158890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pptxn21_音漏れ、騒音のイラスト</dc:title>
  <dc:subject>pptxn21_音漏れ、騒音のイラスト</dc:subject>
  <dc:creator>でじけろお</dc:creator>
  <cp:revision>1</cp:revision>
  <dcterms:created xsi:type="dcterms:W3CDTF">2018-05-20T00:31:01Z</dcterms:created>
  <dcterms:modified xsi:type="dcterms:W3CDTF">2025-01-08T16:43:15Z</dcterms:modified>
  <cp:version>1</cp:version>
</cp:coreProperties>
</file>